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59" r:id="rId63"/>
    <p:sldId id="1026" r:id="rId64"/>
    <p:sldId id="1027" r:id="rId65"/>
    <p:sldId id="1028" r:id="rId66"/>
    <p:sldId id="842" r:id="rId67"/>
    <p:sldId id="1024" r:id="rId68"/>
    <p:sldId id="1023" r:id="rId69"/>
    <p:sldId id="1025" r:id="rId7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91" d="100"/>
          <a:sy n="91" d="100"/>
        </p:scale>
        <p:origin x="91" y="9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619339728"/>
        <c:axId val="-619334288"/>
      </c:barChart>
      <c:catAx>
        <c:axId val="-619339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619334288"/>
        <c:crosses val="autoZero"/>
        <c:auto val="1"/>
        <c:lblAlgn val="ctr"/>
        <c:lblOffset val="100"/>
        <c:noMultiLvlLbl val="0"/>
      </c:catAx>
      <c:valAx>
        <c:axId val="-619334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193397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7878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802.11-22/2131r6</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568192458"/>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 to the presentation queue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67984954"/>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t>(</a:t>
            </a:r>
            <a:r>
              <a:rPr lang="en-US" altLang="zh-CN" sz="1600" dirty="0" smtClean="0">
                <a:solidFill>
                  <a:srgbClr val="0000FF"/>
                </a:solidFill>
              </a:rPr>
              <a:t>256-261</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1105280411"/>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23/0123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Modifications to </a:t>
                      </a:r>
                      <a:r>
                        <a:rPr lang="en-US" altLang="zh-CN" sz="1200" kern="1200" dirty="0" err="1" smtClean="0">
                          <a:solidFill>
                            <a:schemeClr val="tx1"/>
                          </a:solidFill>
                          <a:latin typeface="+mn-lt"/>
                          <a:ea typeface="+mn-ea"/>
                          <a:cs typeface="+mn-cs"/>
                        </a:rPr>
                        <a:t>Subclause</a:t>
                      </a:r>
                      <a:r>
                        <a:rPr lang="en-US" altLang="zh-CN" sz="1200" kern="1200" dirty="0" smtClean="0">
                          <a:solidFill>
                            <a:schemeClr val="tx1"/>
                          </a:solidFill>
                          <a:latin typeface="+mn-lt"/>
                          <a:ea typeface="+mn-ea"/>
                          <a:cs typeface="+mn-cs"/>
                        </a:rPr>
                        <a:t> 11.55.2.1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50709682"/>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a:t>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a:t>
            </a:r>
            <a:r>
              <a:rPr lang="en-US" altLang="zh-CN" sz="1800" b="1" kern="0" dirty="0"/>
              <a:t>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a:t>
            </a:r>
            <a:r>
              <a:rPr lang="en-US" altLang="zh-CN" sz="1800" b="1" kern="0" dirty="0"/>
              <a:t>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t>
            </a:r>
            <a:r>
              <a:rPr lang="en-US" altLang="zh-CN" sz="1800" b="1" kern="0" dirty="0"/>
              <a:t>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a:t>
            </a:r>
            <a:r>
              <a:rPr lang="en-US" altLang="zh-CN" sz="1800" b="1" kern="0" dirty="0"/>
              <a:t>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a:t>
            </a:r>
            <a:r>
              <a:rPr lang="en-US" altLang="zh-CN" sz="1800" b="1" kern="0" dirty="0" smtClean="0"/>
              <a:t>Julia Feng</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51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68</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133060</TotalTime>
  <Words>4819</Words>
  <Application>Microsoft Office PowerPoint</Application>
  <PresentationFormat>宽屏</PresentationFormat>
  <Paragraphs>1326</Paragraphs>
  <Slides>69</Slides>
  <Notes>67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69</vt:i4>
      </vt:variant>
    </vt:vector>
  </HeadingPairs>
  <TitlesOfParts>
    <vt:vector size="81"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5531</cp:revision>
  <cp:lastPrinted>2014-11-04T15:04:57Z</cp:lastPrinted>
  <dcterms:created xsi:type="dcterms:W3CDTF">2007-04-17T18:10:23Z</dcterms:created>
  <dcterms:modified xsi:type="dcterms:W3CDTF">2023-01-18T01:01:09Z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(3)GUZseA39FocsZbxBcBOHlX4ZBJGNwhvZNLmRwT+9HiZJr19SQA1n5pkRI1Sla6jVx9zHBBtr
4eqS7HvPka+s/2yXB83JHCGsb+SLDejdGkSSpVgODAWS1ihToEdlF92OWWkAwGrkcBHPwT6P
OFzTIr7t/cVJ5aCJyYBaHEg7dx/G99RznGhmRxZzdBBuN5ctnEFl2vhmfOwITDGfYfHNAjCE
PNZsAXmyd6pUAxwBs/</vt:lpwstr>
  </property>
  <property fmtid="{D5CDD505-2E9C-101B-9397-08002B2CF9AE}" pid="27" name="_2015_ms_pID_7253431">
    <vt:lpwstr>Xwa0/l8JUXQkVvYL8o77HkV2VQPnSR9utIAN1IIFesIPTCxR0DPsHs
V8KYspZIPG+Q+Tj7MlnKPHuf0OxUuuUN03PsUiT52LQEWn0B9VocEKAEElvXEZTUwsbcg/Kj
0eWUJpqJXNi3wJ5qsN+svFkR0s/bZfRlE54b61TlzRIZZFOCst8dur6RPClqQfgQOiRNMTmZ
ct4m8BFqv1tpb2RFey0fTjYLxq8qINylJuN/</vt:lpwstr>
  </property>
  <property fmtid="{D5CDD505-2E9C-101B-9397-08002B2CF9AE}" pid="28" name="_2015_ms_pID_7253432">
    <vt:lpwstr>1JW/nMFZMJIvZcjdO5y36zk=</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