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917" r:id="rId21"/>
    <p:sldId id="933" r:id="rId22"/>
    <p:sldId id="877" r:id="rId23"/>
    <p:sldId id="1013" r:id="rId24"/>
    <p:sldId id="1014" r:id="rId25"/>
    <p:sldId id="897" r:id="rId26"/>
    <p:sldId id="1015" r:id="rId27"/>
    <p:sldId id="1029" r:id="rId28"/>
    <p:sldId id="905" r:id="rId29"/>
    <p:sldId id="1017" r:id="rId30"/>
    <p:sldId id="1030" r:id="rId31"/>
    <p:sldId id="1019" r:id="rId32"/>
    <p:sldId id="1021" r:id="rId33"/>
    <p:sldId id="935" r:id="rId34"/>
    <p:sldId id="1031" r:id="rId35"/>
    <p:sldId id="1032" r:id="rId36"/>
    <p:sldId id="1033" r:id="rId37"/>
    <p:sldId id="1034" r:id="rId38"/>
    <p:sldId id="1035" r:id="rId39"/>
    <p:sldId id="1036" r:id="rId40"/>
    <p:sldId id="1037" r:id="rId41"/>
    <p:sldId id="1038" r:id="rId42"/>
    <p:sldId id="1039" r:id="rId43"/>
    <p:sldId id="1040" r:id="rId44"/>
    <p:sldId id="1041" r:id="rId45"/>
    <p:sldId id="1042" r:id="rId46"/>
    <p:sldId id="1043" r:id="rId47"/>
    <p:sldId id="1044" r:id="rId48"/>
    <p:sldId id="1045" r:id="rId49"/>
    <p:sldId id="1046" r:id="rId50"/>
    <p:sldId id="1047" r:id="rId51"/>
    <p:sldId id="1048" r:id="rId52"/>
    <p:sldId id="1049" r:id="rId53"/>
    <p:sldId id="1050" r:id="rId54"/>
    <p:sldId id="1022" r:id="rId55"/>
    <p:sldId id="1026" r:id="rId56"/>
    <p:sldId id="1027" r:id="rId57"/>
    <p:sldId id="1028" r:id="rId58"/>
    <p:sldId id="842" r:id="rId59"/>
    <p:sldId id="1024" r:id="rId60"/>
    <p:sldId id="1023" r:id="rId61"/>
    <p:sldId id="1025" r:id="rId6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075" autoAdjust="0"/>
  </p:normalViewPr>
  <p:slideViewPr>
    <p:cSldViewPr>
      <p:cViewPr varScale="1">
        <p:scale>
          <a:sx n="73" d="100"/>
          <a:sy n="73" d="100"/>
        </p:scale>
        <p:origin x="164" y="4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73495792"/>
        <c:axId val="73494704"/>
      </c:barChart>
      <c:catAx>
        <c:axId val="73495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73494704"/>
        <c:crosses val="autoZero"/>
        <c:auto val="1"/>
        <c:lblAlgn val="ctr"/>
        <c:lblOffset val="100"/>
        <c:noMultiLvlLbl val="0"/>
      </c:catAx>
      <c:valAx>
        <c:axId val="734947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34957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6660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802.11-22/2131r2</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86519019"/>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D0.51 bug fixes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a:t>
            </a:r>
            <a:r>
              <a:rPr lang="en-US" altLang="zh-CN" sz="2000" dirty="0" smtClean="0"/>
              <a:t>:</a:t>
            </a:r>
          </a:p>
          <a:p>
            <a:pPr algn="just"/>
            <a:endParaRPr lang="en-US" altLang="zh-CN" sz="2000" dirty="0" smtClean="0"/>
          </a:p>
          <a:p>
            <a:pPr algn="just"/>
            <a:r>
              <a:rPr lang="en-US" altLang="zh-CN" sz="2000" dirty="0" smtClean="0"/>
              <a:t>Result:</a:t>
            </a:r>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11-22/2195r2 ‘CC40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lvl="1"/>
            <a:endParaRPr lang="en-US" altLang="en-US" sz="3600" dirty="0"/>
          </a:p>
        </p:txBody>
      </p:sp>
    </p:spTree>
    <p:extLst>
      <p:ext uri="{BB962C8B-B14F-4D97-AF65-F5344CB8AC3E}">
        <p14:creationId xmlns:p14="http://schemas.microsoft.com/office/powerpoint/2010/main" val="3709445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60</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132702</TotalTime>
  <Words>4294</Words>
  <Application>Microsoft Office PowerPoint</Application>
  <PresentationFormat>宽屏</PresentationFormat>
  <Paragraphs>1201</Paragraphs>
  <Slides>61</Slides>
  <Notes>59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61</vt:i4>
      </vt:variant>
    </vt:vector>
  </HeadingPairs>
  <TitlesOfParts>
    <vt:vector size="7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5435</cp:revision>
  <cp:lastPrinted>2014-11-04T15:04:57Z</cp:lastPrinted>
  <dcterms:created xsi:type="dcterms:W3CDTF">2007-04-17T18:10:23Z</dcterms:created>
  <dcterms:modified xsi:type="dcterms:W3CDTF">2023-01-16T14:47:42Z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(3)hvkulVRwSVCPGo6XVyy1NLeN62DsZGc5b6ntATnVDmT+ylMus8a7MPe/Y1K6FAmJy3rwsWJE
w2L8wv4OJNFuJeAbIXLnpfl3V74dr1LgeerCESgvGhpd/GSyQCJMGJkWZc4iRY4SWxFSHwQk
pasNHoiwBqFCt7ko5PiCAJlEHK7XMwWLGGjxsOnT2K9FS82t7HqGn19IRXnP42MC3eXHJPfe
aGl/xKGOb78hdow1BM</vt:lpwstr>
  </property>
  <property fmtid="{D5CDD505-2E9C-101B-9397-08002B2CF9AE}" pid="27" name="_2015_ms_pID_7253431">
    <vt:lpwstr>uYKE9j5pYqLXU0Pg2g3n2HnfozoFjezYvhHZvDDwbIz7XNpVtGYc6t
G/DYWOC1ZOFiouFij1kBF9k4SDeLMjGt8ISaMDXhWhdGk478Vq5wdntW8+H/8bqChpra8lnL
bQVZ6VxX04hQrArdYG4yRBQsHqK/ygTKO+uTA6XeYIG5loqPbi7VxFqjJiEZb2OOzL4O+zCr
d2lGRl8UkcjCfwDMSR+iSsN8+dOt78xu8N3G</vt:lpwstr>
  </property>
  <property fmtid="{D5CDD505-2E9C-101B-9397-08002B2CF9AE}" pid="28" name="_2015_ms_pID_7253432">
    <vt:lpwstr>c7UW5w0AjFf8/llninGVakU=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