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373" r:id="rId20"/>
    <p:sldId id="2369" r:id="rId21"/>
    <p:sldId id="2367"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73" d="100"/>
          <a:sy n="73" d="100"/>
        </p:scale>
        <p:origin x="552" y="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2919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802.11-22/2129r0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2044-01-000m-resolution-for-cid-3165.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1587-01-0arc-annex-g-way-forward.pptx" TargetMode="External"/><Relationship Id="rId4" Type="http://schemas.openxmlformats.org/officeDocument/2006/relationships/hyperlink" Target="https://mentor.ieee.org/802.11/dcn/22/11-22-0101-00-0arc-the-need-for-frame-exchange-sequences.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ARC-SC-agenda-January-2023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2023-01-10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09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2023, 10:30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This is the only meeting slot this week</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Approve meeting minutes (slide 18)</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sz="2400" dirty="0"/>
              <a:t>Unicast Beacons (etc.)</a:t>
            </a:r>
          </a:p>
          <a:p>
            <a:pPr lvl="1" eaLnBrk="1" hangingPunct="1">
              <a:lnSpc>
                <a:spcPct val="90000"/>
              </a:lnSpc>
              <a:spcBef>
                <a:spcPts val="0"/>
              </a:spcBef>
              <a:spcAft>
                <a:spcPts val="300"/>
              </a:spcAft>
              <a:defRPr/>
            </a:pPr>
            <a:r>
              <a:rPr lang="en-US" sz="2400" dirty="0"/>
              <a:t>IEEE Std 802 project </a:t>
            </a:r>
          </a:p>
          <a:p>
            <a:pPr lvl="1" eaLnBrk="1" hangingPunct="1">
              <a:lnSpc>
                <a:spcPct val="90000"/>
              </a:lnSpc>
              <a:spcBef>
                <a:spcPts val="0"/>
              </a:spcBef>
              <a:spcAft>
                <a:spcPts val="300"/>
              </a:spcAft>
              <a:defRPr/>
            </a:pPr>
            <a:r>
              <a:rPr lang="en-US" sz="2400" dirty="0"/>
              <a:t>Annex G way forward</a:t>
            </a:r>
          </a:p>
          <a:p>
            <a:pPr eaLnBrk="1" hangingPunct="1">
              <a:lnSpc>
                <a:spcPct val="90000"/>
              </a:lnSpc>
              <a:spcBef>
                <a:spcPts val="0"/>
              </a:spcBef>
              <a:spcAft>
                <a:spcPts val="30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November plenary: </a:t>
            </a:r>
            <a:r>
              <a:rPr lang="en-US" sz="2400" b="1" dirty="0">
                <a:solidFill>
                  <a:srgbClr val="000000"/>
                </a:solidFill>
                <a:highlight>
                  <a:srgbClr val="FFFF00"/>
                </a:highlight>
              </a:rPr>
              <a:t>11-22/1867r0</a:t>
            </a:r>
            <a:endParaRPr lang="en-US" sz="2400"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Unicast Beacons (etc.)</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11-22/2044r1</a:t>
            </a:r>
            <a:r>
              <a:rPr lang="en-US" sz="2200" b="0" dirty="0"/>
              <a:t> </a:t>
            </a:r>
          </a:p>
          <a:p>
            <a:pPr marL="457200" indent="-457200">
              <a:lnSpc>
                <a:spcPct val="90000"/>
              </a:lnSpc>
              <a:spcBef>
                <a:spcPts val="600"/>
              </a:spcBef>
              <a:spcAft>
                <a:spcPts val="0"/>
              </a:spcAft>
              <a:buFont typeface="Arial" panose="020B0604020202020204" pitchFamily="34" charset="0"/>
              <a:buChar char="•"/>
              <a:defRPr/>
            </a:pPr>
            <a:r>
              <a:rPr lang="en-US" sz="2200" b="0" dirty="0" err="1"/>
              <a:t>REVme</a:t>
            </a:r>
            <a:r>
              <a:rPr lang="en-US" sz="2200" b="0" dirty="0"/>
              <a:t> reviewed 11-22/2044, requested ARC to review, and consider impacts beyond “core” operation, such as S1G, DMG, as well as any broader implications.</a:t>
            </a:r>
          </a:p>
          <a:p>
            <a:pPr marL="457200" indent="-457200">
              <a:lnSpc>
                <a:spcPct val="90000"/>
              </a:lnSpc>
              <a:spcBef>
                <a:spcPts val="600"/>
              </a:spcBef>
              <a:spcAft>
                <a:spcPts val="0"/>
              </a:spcAft>
              <a:buFont typeface="Arial" panose="020B0604020202020204" pitchFamily="34" charset="0"/>
              <a:buChar char="•"/>
              <a:defRPr/>
            </a:pPr>
            <a:r>
              <a:rPr lang="en-US" sz="2200" b="0" dirty="0"/>
              <a:t>Specific sub-topics:</a:t>
            </a:r>
          </a:p>
          <a:p>
            <a:pPr marL="857250" lvl="1" indent="-457200">
              <a:lnSpc>
                <a:spcPct val="90000"/>
              </a:lnSpc>
              <a:spcBef>
                <a:spcPts val="600"/>
              </a:spcBef>
              <a:spcAft>
                <a:spcPts val="0"/>
              </a:spcAft>
              <a:buFont typeface="Arial" panose="020B0604020202020204" pitchFamily="34" charset="0"/>
              <a:buChar char="•"/>
              <a:defRPr/>
            </a:pPr>
            <a:r>
              <a:rPr lang="en-US" sz="2200" b="0" dirty="0"/>
              <a:t>Use case(s)?</a:t>
            </a:r>
          </a:p>
          <a:p>
            <a:pPr marL="857250" lvl="1" indent="-457200">
              <a:lnSpc>
                <a:spcPct val="90000"/>
              </a:lnSpc>
              <a:spcBef>
                <a:spcPts val="600"/>
              </a:spcBef>
              <a:spcAft>
                <a:spcPts val="0"/>
              </a:spcAft>
              <a:buFont typeface="Arial" panose="020B0604020202020204" pitchFamily="34" charset="0"/>
              <a:buChar char="•"/>
              <a:defRPr/>
            </a:pPr>
            <a:r>
              <a:rPr lang="en-US" sz="2200" b="0" dirty="0"/>
              <a:t>Direction?  (Per 11-22/2044 Proposed changes, or something else?)</a:t>
            </a:r>
          </a:p>
          <a:p>
            <a:pPr marL="457200" indent="-457200">
              <a:lnSpc>
                <a:spcPct val="90000"/>
              </a:lnSpc>
              <a:spcBef>
                <a:spcPts val="600"/>
              </a:spcBef>
              <a:spcAft>
                <a:spcPts val="0"/>
              </a:spcAft>
              <a:buFont typeface="Arial" panose="020B0604020202020204" pitchFamily="34" charset="0"/>
              <a:buChar char="•"/>
              <a:defRPr/>
            </a:pPr>
            <a:r>
              <a:rPr lang="en-US" sz="2200" b="0" dirty="0"/>
              <a:t>Discussion</a:t>
            </a:r>
          </a:p>
          <a:p>
            <a:pPr marL="457200" indent="-457200">
              <a:lnSpc>
                <a:spcPct val="90000"/>
              </a:lnSpc>
              <a:spcBef>
                <a:spcPts val="600"/>
              </a:spcBef>
              <a:spcAft>
                <a:spcPts val="0"/>
              </a:spcAft>
              <a:buFont typeface="Arial" panose="020B0604020202020204" pitchFamily="34" charset="0"/>
              <a:buChar char="•"/>
              <a:defRPr/>
            </a:pPr>
            <a:r>
              <a:rPr lang="en-US" sz="2200" b="0" dirty="0"/>
              <a:t>Feedback/input to </a:t>
            </a:r>
            <a:r>
              <a:rPr lang="en-US" sz="2200" b="0" dirty="0" err="1"/>
              <a:t>REVme</a:t>
            </a:r>
            <a:r>
              <a:rPr lang="en-US" sz="2200" b="0" dirty="0"/>
              <a:t> to resolve their CID 3165?</a:t>
            </a:r>
          </a:p>
          <a:p>
            <a:pPr marL="457200" lvl="1" indent="-457200">
              <a:lnSpc>
                <a:spcPct val="90000"/>
              </a:lnSpc>
              <a:spcBef>
                <a:spcPts val="600"/>
              </a:spcBef>
              <a:spcAft>
                <a:spcPts val="0"/>
              </a:spcAft>
              <a:buFont typeface="Arial" panose="020B0604020202020204" pitchFamily="34" charset="0"/>
              <a:buChar char="•"/>
              <a:defRPr/>
            </a:pPr>
            <a:endParaRPr lang="en-US" sz="2200" dirty="0">
              <a:ea typeface="+mn-ea"/>
              <a:cs typeface="+mn-cs"/>
            </a:endParaRP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600"/>
              </a:spcBef>
              <a:spcAft>
                <a:spcPts val="0"/>
              </a:spcAft>
              <a:buFont typeface="Arial" panose="020B0604020202020204" pitchFamily="34" charset="0"/>
              <a:buChar char="•"/>
              <a:defRPr/>
            </a:pPr>
            <a:r>
              <a:rPr lang="en-US" sz="2200" b="0" dirty="0"/>
              <a:t>See: </a:t>
            </a:r>
            <a:r>
              <a:rPr lang="en-US" sz="2200" b="0" dirty="0">
                <a:hlinkClick r:id="rId3"/>
              </a:rPr>
              <a:t>11-22/1600r1</a:t>
            </a:r>
            <a:endParaRPr lang="en-US" sz="2200" b="0" dirty="0"/>
          </a:p>
          <a:p>
            <a:pPr marL="457200" indent="-457200">
              <a:lnSpc>
                <a:spcPct val="90000"/>
              </a:lnSpc>
              <a:spcBef>
                <a:spcPts val="600"/>
              </a:spcBef>
              <a:spcAft>
                <a:spcPts val="0"/>
              </a:spcAft>
              <a:buFont typeface="Arial" panose="020B0604020202020204" pitchFamily="34" charset="0"/>
              <a:buChar char="•"/>
              <a:defRPr/>
            </a:pPr>
            <a:r>
              <a:rPr lang="en-US" sz="2200" b="0" dirty="0"/>
              <a:t>Two projects? Maintenance/update and full amendment</a:t>
            </a:r>
          </a:p>
          <a:p>
            <a:pPr marL="457200" indent="-457200">
              <a:lnSpc>
                <a:spcPct val="90000"/>
              </a:lnSpc>
              <a:spcBef>
                <a:spcPts val="600"/>
              </a:spcBef>
              <a:spcAft>
                <a:spcPts val="0"/>
              </a:spcAft>
              <a:buFont typeface="Arial" panose="020B0604020202020204" pitchFamily="34" charset="0"/>
              <a:buChar char="•"/>
              <a:defRPr/>
            </a:pPr>
            <a:r>
              <a:rPr lang="en-US" sz="2200" b="0" dirty="0"/>
              <a:t>Project for “maintenance/update” is underway: P802REVc, completed first TG ballot, second one likely.</a:t>
            </a:r>
          </a:p>
          <a:p>
            <a:pPr marL="457200" indent="-457200">
              <a:lnSpc>
                <a:spcPct val="90000"/>
              </a:lnSpc>
              <a:spcBef>
                <a:spcPts val="600"/>
              </a:spcBef>
              <a:spcAft>
                <a:spcPts val="0"/>
              </a:spcAft>
              <a:buFont typeface="Arial" panose="020B0604020202020204" pitchFamily="34" charset="0"/>
              <a:buChar char="•"/>
              <a:defRPr/>
            </a:pPr>
            <a:r>
              <a:rPr lang="en-US" sz="2200" b="0" dirty="0"/>
              <a:t>PAR for “amendment” project with technical changes is being debated, little movement since June in </a:t>
            </a:r>
            <a:r>
              <a:rPr lang="en-US" sz="2200" b="0" dirty="0" err="1"/>
              <a:t>Nendica</a:t>
            </a:r>
            <a:r>
              <a:rPr lang="en-US" sz="2200" b="0" dirty="0"/>
              <a:t>, discussion in P802REVc group of 802.</a:t>
            </a:r>
          </a:p>
          <a:p>
            <a:pPr marL="457200" indent="-457200">
              <a:lnSpc>
                <a:spcPct val="90000"/>
              </a:lnSpc>
              <a:spcBef>
                <a:spcPts val="600"/>
              </a:spcBef>
              <a:spcAft>
                <a:spcPts val="0"/>
              </a:spcAft>
              <a:buFont typeface="Arial" panose="020B0604020202020204" pitchFamily="34" charset="0"/>
              <a:buChar char="•"/>
              <a:defRPr/>
            </a:pPr>
            <a:r>
              <a:rPr lang="en-US" sz="2200" b="0" dirty="0"/>
              <a:t>802.11/ARC response/comment on the direction for the amendment project, and on the draft PAR text?</a:t>
            </a:r>
          </a:p>
          <a:p>
            <a:pPr marL="0" indent="-400050" eaLnBrk="1" hangingPunct="1">
              <a:lnSpc>
                <a:spcPct val="90000"/>
              </a:lnSpc>
              <a:spcBef>
                <a:spcPts val="600"/>
              </a:spcBef>
              <a:buFont typeface="Arial" pitchFamily="34" charset="0"/>
              <a:buChar char="•"/>
              <a:defRPr/>
            </a:pPr>
            <a:endParaRPr lang="en-US" sz="2200" b="0"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4"/>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6686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b="0" dirty="0">
                <a:hlinkClick r:id="rId5"/>
              </a:rPr>
              <a:t>11-22/1587r1</a:t>
            </a:r>
            <a:r>
              <a:rPr lang="en-US" sz="2400" b="0" dirty="0"/>
              <a:t> Annex G way forward (Graham Smith)</a:t>
            </a:r>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Anything further on Unicast Beacons?</a:t>
            </a:r>
          </a:p>
          <a:p>
            <a:pPr lvl="1" eaLnBrk="1" hangingPunct="1">
              <a:spcBef>
                <a:spcPts val="300"/>
              </a:spcBef>
            </a:pPr>
            <a:r>
              <a:rPr lang="en-US" altLang="en-US" dirty="0"/>
              <a:t>Annex G</a:t>
            </a:r>
          </a:p>
          <a:p>
            <a:pPr eaLnBrk="1" hangingPunct="1">
              <a:spcBef>
                <a:spcPts val="300"/>
              </a:spcBef>
            </a:pPr>
            <a:r>
              <a:rPr lang="en-US" altLang="en-US" dirty="0"/>
              <a:t>March session planning</a:t>
            </a:r>
          </a:p>
          <a:p>
            <a:pPr lvl="1" eaLnBrk="1" hangingPunct="1">
              <a:spcBef>
                <a:spcPts val="300"/>
              </a:spcBef>
            </a:pPr>
            <a:r>
              <a:rPr lang="en-US" altLang="en-US" dirty="0"/>
              <a:t>1 slot</a:t>
            </a:r>
          </a:p>
          <a:p>
            <a:pPr lvl="1" eaLnBrk="1" hangingPunct="1">
              <a:spcBef>
                <a:spcPts val="300"/>
              </a:spcBef>
            </a:pPr>
            <a:r>
              <a:rPr lang="en-US" altLang="en-US" dirty="0"/>
              <a:t>Topics?  Unicast Beacons, 802 revision, Annex G, MLME-START etc., What is a STA?</a:t>
            </a:r>
          </a:p>
          <a:p>
            <a:pPr lvl="1" eaLnBrk="1" hangingPunct="1">
              <a:spcBef>
                <a:spcPts val="300"/>
              </a:spcBef>
            </a:pPr>
            <a:r>
              <a:rPr lang="en-US" altLang="en-US" dirty="0"/>
              <a:t>Next Teleconference(s): ??</a:t>
            </a:r>
          </a:p>
          <a:p>
            <a:pPr lvl="1" eaLnBrk="1" hangingPunct="1">
              <a:spcBef>
                <a:spcPts val="300"/>
              </a:spcBef>
            </a:pPr>
            <a:r>
              <a:rPr lang="en-US" altLang="en-US" dirty="0"/>
              <a:t>Jan to Mar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Continue with Monday 1PM ET and/or Thursday 7PM ET?</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wireless interim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January 802 wireless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https://cvent.me/nX5xrY </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102416</TotalTime>
  <Words>2154</Words>
  <Application>Microsoft Office PowerPoint</Application>
  <PresentationFormat>On-screen Show (4:3)</PresentationFormat>
  <Paragraphs>206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ARC-SC-agenda-January-2023</vt:lpstr>
      <vt:lpstr>Abstract</vt:lpstr>
      <vt:lpstr>IEEE 802.11   Architecture Standing Committee</vt:lpstr>
      <vt:lpstr>Registration for the January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2023, 10:30 ET</vt:lpstr>
      <vt:lpstr>ARC (Architecture) – Other</vt:lpstr>
      <vt:lpstr>Prior meeting minutes</vt:lpstr>
      <vt:lpstr>Unicast Beacons (etc.)</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1124</cp:revision>
  <cp:lastPrinted>1998-02-10T13:28:06Z</cp:lastPrinted>
  <dcterms:created xsi:type="dcterms:W3CDTF">2009-07-15T16:38:20Z</dcterms:created>
  <dcterms:modified xsi:type="dcterms:W3CDTF">2023-01-10T22:50:53Z</dcterms:modified>
</cp:coreProperties>
</file>