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392" r:id="rId18"/>
    <p:sldId id="2391" r:id="rId19"/>
    <p:sldId id="2390" r:id="rId20"/>
    <p:sldId id="2370" r:id="rId21"/>
    <p:sldId id="297" r:id="rId22"/>
    <p:sldId id="310" r:id="rId23"/>
    <p:sldId id="296" r:id="rId24"/>
    <p:sldId id="314" r:id="rId25"/>
    <p:sldId id="295" r:id="rId26"/>
    <p:sldId id="306"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3" d="100"/>
          <a:sy n="83" d="100"/>
        </p:scale>
        <p:origin x="120"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24</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5469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802.11-22/2127r2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December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925-03-00bh-maad-text-for-tgbh-draft-0-2.docx" TargetMode="External"/><Relationship Id="rId3" Type="http://schemas.openxmlformats.org/officeDocument/2006/relationships/hyperlink" Target="https://mentor.ieee.org/802.11/dcn/22/11-22-1329-11-00bh-cid-resolutoins-for-12-2-11.docx" TargetMode="External"/><Relationship Id="rId7" Type="http://schemas.openxmlformats.org/officeDocument/2006/relationships/hyperlink" Target="https://mentor.ieee.org/802.11/dcn/22/11-22-0928-01-00bh-text-maad-and-irm-tgbh-draft-0-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84-01-00bh-sta-id-opt-in.pptx" TargetMode="External"/><Relationship Id="rId5" Type="http://schemas.openxmlformats.org/officeDocument/2006/relationships/hyperlink" Target="https://mentor.ieee.org/802.11/dcn/22/11-22-1079-06-00bh-cr-for-sta-generated-id.docx" TargetMode="External"/><Relationship Id="rId10" Type="http://schemas.openxmlformats.org/officeDocument/2006/relationships/hyperlink" Target="https://mentor.ieee.org/802.11/dcn/22/11-22-0435-02-00bh-open-issues-from-issues-tracking.pptx" TargetMode="External"/><Relationship Id="rId4" Type="http://schemas.openxmlformats.org/officeDocument/2006/relationships/hyperlink" Target="https://mentor.ieee.org/802.11/dcn/22/11-22-2013-01-00bh-id-encoding-in-pre-schemes.pptx" TargetMode="External"/><Relationship Id="rId9" Type="http://schemas.openxmlformats.org/officeDocument/2006/relationships/hyperlink" Target="https://mentor.ieee.org/802.11/dcn/22/11-22-1585-00-00bh-multiple-schemes-text.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TGbh-agenda-2022-Dec-13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52"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13 Dec 2022</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discussion (slide 24)</a:t>
            </a:r>
          </a:p>
          <a:p>
            <a:pPr marL="857250" lvl="1" indent="-457200">
              <a:lnSpc>
                <a:spcPct val="90000"/>
              </a:lnSpc>
              <a:spcBef>
                <a:spcPts val="0"/>
              </a:spcBef>
              <a:spcAft>
                <a:spcPts val="600"/>
              </a:spcAft>
              <a:buFont typeface="Arial" panose="020B0604020202020204" pitchFamily="34" charset="0"/>
              <a:buChar char="•"/>
              <a:defRPr/>
            </a:pPr>
            <a:r>
              <a:rPr lang="en-US" dirty="0"/>
              <a:t>Teleconference plan, going forward (slide 17)</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Contributions (slide 16)</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11-22/1329r11</a:t>
            </a:r>
            <a:r>
              <a:rPr lang="en-US" altLang="en-US" sz="2100" dirty="0">
                <a:solidFill>
                  <a:schemeClr val="tx1"/>
                </a:solidFill>
              </a:rPr>
              <a:t> – CID resolutions for 12.2.11 (Kurt Lumbatis) – updated</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11-22/2013r1</a:t>
            </a:r>
            <a:r>
              <a:rPr lang="en-US" altLang="en-US" sz="2100" dirty="0">
                <a:solidFill>
                  <a:schemeClr val="tx1"/>
                </a:solidFill>
              </a:rPr>
              <a:t> – ID encoding in pre-schemes (Jouni Malinen)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11-22/1079r6</a:t>
            </a:r>
            <a:r>
              <a:rPr lang="en-US" altLang="en-US" sz="2100" dirty="0">
                <a:solidFill>
                  <a:schemeClr val="tx1"/>
                </a:solidFill>
              </a:rPr>
              <a:t> – CR for STA generated ID (Jay Yang)</a:t>
            </a:r>
          </a:p>
          <a:p>
            <a:pPr marL="0" indent="0">
              <a:lnSpc>
                <a:spcPct val="90000"/>
              </a:lnSpc>
              <a:spcBef>
                <a:spcPts val="0"/>
              </a:spcBef>
              <a:spcAft>
                <a:spcPts val="300"/>
              </a:spcAft>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6"/>
              </a:rPr>
              <a:t>11-22/1084r1</a:t>
            </a:r>
            <a:r>
              <a:rPr lang="en-US" altLang="en-US" sz="21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Consider: </a:t>
            </a:r>
            <a:r>
              <a:rPr lang="en-US" sz="2100" dirty="0"/>
              <a:t>Open issues from Issues Tracking document </a:t>
            </a:r>
            <a:r>
              <a:rPr lang="en-US" sz="2100" dirty="0">
                <a:hlinkClick r:id="rId10"/>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Teleconference time discussion</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We held teleconferences on Nov 29 morning and Dec 1 evening.</a:t>
            </a:r>
          </a:p>
          <a:p>
            <a:pPr marL="0" indent="0">
              <a:lnSpc>
                <a:spcPct val="90000"/>
              </a:lnSpc>
              <a:spcBef>
                <a:spcPts val="0"/>
              </a:spcBef>
              <a:spcAft>
                <a:spcPts val="300"/>
              </a:spcAft>
              <a:defRPr/>
            </a:pPr>
            <a:r>
              <a:rPr lang="en-US" sz="2100" dirty="0">
                <a:solidFill>
                  <a:schemeClr val="tx1"/>
                </a:solidFill>
              </a:rPr>
              <a:t>We’ll hold this week’s teleconferences on the same schedule – Tuesday morning and Thurs eve</a:t>
            </a:r>
          </a:p>
          <a:p>
            <a:pPr marL="0" indent="0">
              <a:lnSpc>
                <a:spcPct val="90000"/>
              </a:lnSpc>
              <a:spcBef>
                <a:spcPts val="0"/>
              </a:spcBef>
              <a:spcAft>
                <a:spcPts val="300"/>
              </a:spcAft>
              <a:defRPr/>
            </a:pPr>
            <a:endParaRPr lang="en-US" sz="2100" dirty="0">
              <a:solidFill>
                <a:schemeClr val="tx1"/>
              </a:solidFill>
            </a:endParaRPr>
          </a:p>
          <a:p>
            <a:pPr marL="0" indent="0">
              <a:lnSpc>
                <a:spcPct val="90000"/>
              </a:lnSpc>
              <a:spcBef>
                <a:spcPts val="0"/>
              </a:spcBef>
              <a:spcAft>
                <a:spcPts val="300"/>
              </a:spcAft>
              <a:defRPr/>
            </a:pPr>
            <a:r>
              <a:rPr lang="en-US" sz="2100" dirty="0">
                <a:solidFill>
                  <a:schemeClr val="tx1"/>
                </a:solidFill>
              </a:rPr>
              <a:t>For Nov 29/Dec 1, we had 14 attendees on Tuesday morning, and 8 on Thursday evening</a:t>
            </a:r>
          </a:p>
          <a:p>
            <a:pPr>
              <a:lnSpc>
                <a:spcPct val="90000"/>
              </a:lnSpc>
              <a:spcBef>
                <a:spcPts val="0"/>
              </a:spcBef>
              <a:spcAft>
                <a:spcPts val="300"/>
              </a:spcAft>
              <a:buFontTx/>
              <a:buChar char="-"/>
              <a:defRPr/>
            </a:pPr>
            <a:r>
              <a:rPr lang="en-US" sz="2100" dirty="0">
                <a:solidFill>
                  <a:schemeClr val="tx1"/>
                </a:solidFill>
              </a:rPr>
              <a:t>Only 3 attended Thursday, that did not attend on Tuesday, and I believe 2 of those were for other reasons</a:t>
            </a:r>
          </a:p>
          <a:p>
            <a:pPr>
              <a:lnSpc>
                <a:spcPct val="90000"/>
              </a:lnSpc>
              <a:spcBef>
                <a:spcPts val="0"/>
              </a:spcBef>
              <a:spcAft>
                <a:spcPts val="300"/>
              </a:spcAft>
              <a:buFontTx/>
              <a:buChar char="-"/>
              <a:defRPr/>
            </a:pPr>
            <a:r>
              <a:rPr lang="en-US" sz="2100" dirty="0"/>
              <a:t>9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This quick review implies that Thursday evening is of limited benefit (1 (or 2?) attendees only), and a loss of continuity for over half the total attendees.</a:t>
            </a:r>
          </a:p>
          <a:p>
            <a:pPr marL="0" indent="0">
              <a:lnSpc>
                <a:spcPct val="90000"/>
              </a:lnSpc>
              <a:spcBef>
                <a:spcPts val="0"/>
              </a:spcBef>
              <a:spcAft>
                <a:spcPts val="300"/>
              </a:spcAft>
              <a:defRPr/>
            </a:pPr>
            <a:endParaRPr lang="en-US" sz="2100" dirty="0"/>
          </a:p>
          <a:p>
            <a:pPr marL="0" indent="0">
              <a:lnSpc>
                <a:spcPct val="90000"/>
              </a:lnSpc>
              <a:spcBef>
                <a:spcPts val="0"/>
              </a:spcBef>
              <a:spcAft>
                <a:spcPts val="300"/>
              </a:spcAft>
              <a:defRPr/>
            </a:pPr>
            <a:r>
              <a:rPr lang="en-US" sz="2100" dirty="0"/>
              <a:t>Discussion on plan…?</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9408147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13 Dec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13 Dec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24204</TotalTime>
  <Words>2658</Words>
  <Application>Microsoft Office PowerPoint</Application>
  <PresentationFormat>Widescreen</PresentationFormat>
  <Paragraphs>283</Paragraphs>
  <Slides>26</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TGbh-agenda-2022-Dec-13</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Dec 2022</vt:lpstr>
      <vt:lpstr>Contributions</vt:lpstr>
      <vt:lpstr>Teleconference time discussion</vt:lpstr>
      <vt:lpstr>Straw Poll – ??</vt:lpstr>
      <vt:lpstr>Straw Poll – ??</vt:lpstr>
      <vt:lpstr>Straw Poll - ?? </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263</cp:revision>
  <cp:lastPrinted>1601-01-01T00:00:00Z</cp:lastPrinted>
  <dcterms:created xsi:type="dcterms:W3CDTF">2021-01-26T19:12:38Z</dcterms:created>
  <dcterms:modified xsi:type="dcterms:W3CDTF">2022-12-12T23:15:14Z</dcterms:modified>
</cp:coreProperties>
</file>