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86" d="100"/>
          <a:sy n="86" d="100"/>
        </p:scale>
        <p:origin x="108"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1329-10-00bh-cid-resolutoins-for-12-2-11.doc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9-05-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4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13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discussion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11-22/1329r10</a:t>
            </a:r>
            <a:r>
              <a:rPr lang="en-US" altLang="en-US" sz="2100" dirty="0">
                <a:solidFill>
                  <a:schemeClr val="tx1"/>
                </a:solidFill>
              </a:rPr>
              <a:t> – CID resolutions for 12.2.11 (Kurt Lumbatis) – 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11-22/2013r1</a:t>
            </a:r>
            <a:r>
              <a:rPr lang="en-US" altLang="en-US" sz="2100" dirty="0">
                <a:solidFill>
                  <a:schemeClr val="tx1"/>
                </a:solidFill>
              </a:rPr>
              <a:t> – ID encoding in pre-schemes (Jouni Malinen)</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a:t>
            </a:r>
          </a:p>
          <a:p>
            <a:pPr marL="0" indent="0">
              <a:lnSpc>
                <a:spcPct val="90000"/>
              </a:lnSpc>
              <a:spcBef>
                <a:spcPts val="0"/>
              </a:spcBef>
              <a:spcAft>
                <a:spcPts val="300"/>
              </a:spcAft>
              <a:defRPr/>
            </a:pPr>
            <a:r>
              <a:rPr lang="en-US" sz="2100" dirty="0">
                <a:solidFill>
                  <a:schemeClr val="tx1"/>
                </a:solidFill>
              </a:rPr>
              <a:t>We’ll hold this week’s teleconferences on the same schedule – Tuesday morning and Thurs eve</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13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13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24197</TotalTime>
  <Words>2659</Words>
  <Application>Microsoft Office PowerPoint</Application>
  <PresentationFormat>Widescreen</PresentationFormat>
  <Paragraphs>283</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TGbh-agenda-2022-Dec-13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Dec 2022</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260</cp:revision>
  <cp:lastPrinted>1601-01-01T00:00:00Z</cp:lastPrinted>
  <dcterms:created xsi:type="dcterms:W3CDTF">2021-01-26T19:12:38Z</dcterms:created>
  <dcterms:modified xsi:type="dcterms:W3CDTF">2022-12-09T20:24:16Z</dcterms:modified>
</cp:coreProperties>
</file>