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367" r:id="rId25"/>
    <p:sldId id="2393" r:id="rId26"/>
    <p:sldId id="2394"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3" d="100"/>
          <a:sy n="93" d="100"/>
        </p:scale>
        <p:origin x="9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2185-00-00bh-802-11bh-telecon-minutes-december-15-2022.docx" TargetMode="External"/><Relationship Id="rId3" Type="http://schemas.openxmlformats.org/officeDocument/2006/relationships/hyperlink" Target="https://mentor.ieee.org/802.11/dcn/22/11-22-2147-00-00bh-minutes-tgbh-plenary-meeting-november-2022.docx" TargetMode="External"/><Relationship Id="rId7" Type="http://schemas.openxmlformats.org/officeDocument/2006/relationships/hyperlink" Target="https://mentor.ieee.org/802.11/dcn/22/11-22-2156-01-00bh-802-11bh-telecon-minutes-december-13-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48-00-00bh-802-11bh-telecon-minutes-november-29-2022.docx" TargetMode="External"/><Relationship Id="rId10" Type="http://schemas.openxmlformats.org/officeDocument/2006/relationships/hyperlink" Target="https://mentor.ieee.org/802.11/dcn/23/11-23-0043-00-00bh-802-11bh-telecon-minutes-january-10-2023.docx" TargetMode="External"/><Relationship Id="rId4" Type="http://schemas.openxmlformats.org/officeDocument/2006/relationships/hyperlink" Target="https://mentor.ieee.org/802.11/dcn/22/11-22-2155-00-00bh-meeting-minutes-tgbh-november-8-2022.docx" TargetMode="External"/><Relationship Id="rId9" Type="http://schemas.openxmlformats.org/officeDocument/2006/relationships/hyperlink" Target="https://mentor.ieee.org/802.11/dcn/23/11-23-0035-00-00bh-802-11bh-telecon-minutes-december-20-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79-08-00bh-cr-for-sta-generated-id.docx" TargetMode="External"/><Relationship Id="rId3" Type="http://schemas.openxmlformats.org/officeDocument/2006/relationships/hyperlink" Target="https://mentor.ieee.org/802.11/dcn/22/11-22-2013-01-00bh-id-encoding-in-pre-schemes.pptx" TargetMode="External"/><Relationship Id="rId7" Type="http://schemas.openxmlformats.org/officeDocument/2006/relationships/hyperlink" Target="https://mentor.ieee.org/802.11/dcn/22/11-22-1585-00-00bh-multiple-schemes-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0928-01-00bh-text-maad-and-irm-tgbh-draft-0-2.doc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1329-11-00bh-cid-resolutoins-for-12-2-11.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4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November plenary session: </a:t>
            </a:r>
            <a:r>
              <a:rPr lang="en-US" dirty="0">
                <a:hlinkClick r:id="rId3"/>
              </a:rPr>
              <a:t>11-22/2147r0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Nov 8: </a:t>
            </a:r>
            <a:r>
              <a:rPr lang="en-US" sz="2000" dirty="0">
                <a:hlinkClick r:id="rId4"/>
              </a:rPr>
              <a:t>11-22/2155r0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Nov 29: </a:t>
            </a:r>
            <a:r>
              <a:rPr lang="en-US" sz="2000" dirty="0">
                <a:hlinkClick r:id="rId5"/>
              </a:rPr>
              <a:t>11-22/2148r0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 </a:t>
            </a:r>
            <a:r>
              <a:rPr lang="en-US" sz="2000" dirty="0">
                <a:hlinkClick r:id="rId6"/>
              </a:rPr>
              <a:t>11-22/2154r0</a:t>
            </a:r>
            <a:r>
              <a:rPr lang="en-US" sz="2000" b="1" dirty="0"/>
              <a:t> </a:t>
            </a:r>
            <a:endParaRPr lang="en-US" sz="2000" dirty="0"/>
          </a:p>
          <a:p>
            <a:pPr marL="1257300" lvl="2" indent="-457200">
              <a:lnSpc>
                <a:spcPct val="90000"/>
              </a:lnSpc>
              <a:spcBef>
                <a:spcPts val="0"/>
              </a:spcBef>
              <a:spcAft>
                <a:spcPts val="600"/>
              </a:spcAft>
              <a:buFont typeface="Arial" panose="020B0604020202020204" pitchFamily="34" charset="0"/>
              <a:buChar char="•"/>
              <a:defRPr/>
            </a:pPr>
            <a:r>
              <a:rPr lang="en-US" sz="2000" dirty="0"/>
              <a:t>Dec 13: </a:t>
            </a:r>
            <a:r>
              <a:rPr lang="en-US" sz="2000" dirty="0">
                <a:hlinkClick r:id="rId7"/>
              </a:rPr>
              <a:t>11-22/2156r1</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15: </a:t>
            </a:r>
            <a:r>
              <a:rPr lang="en-US" sz="2000" dirty="0">
                <a:hlinkClick r:id="rId8"/>
              </a:rPr>
              <a:t>11-22/2185r0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20: </a:t>
            </a:r>
            <a:r>
              <a:rPr lang="en-US" sz="2000" dirty="0">
                <a:hlinkClick r:id="rId9"/>
              </a:rPr>
              <a:t>11-23/0035r0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Jan 10: </a:t>
            </a:r>
            <a:r>
              <a:rPr lang="en-US" sz="2000" dirty="0">
                <a:hlinkClick r:id="rId10"/>
              </a:rPr>
              <a:t>1</a:t>
            </a:r>
            <a:r>
              <a:rPr lang="en-US" sz="2000" dirty="0">
                <a:hlinkClick r:id="rId10"/>
              </a:rPr>
              <a:t>1-23/0043r0</a:t>
            </a:r>
            <a:r>
              <a:rPr lang="en-US" sz="2000" dirty="0"/>
              <a:t> </a:t>
            </a:r>
            <a:endParaRPr lang="en-US" sz="20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24, 25, 26)</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 &lt;</a:t>
            </a:r>
            <a:r>
              <a:rPr lang="en-US" altLang="en-US" sz="2100" dirty="0" err="1">
                <a:solidFill>
                  <a:schemeClr val="tx1"/>
                </a:solidFill>
              </a:rPr>
              <a:t>tbd</a:t>
            </a:r>
            <a:r>
              <a:rPr lang="en-US" altLang="en-US" sz="2100" dirty="0">
                <a:solidFill>
                  <a:schemeClr val="tx1"/>
                </a:solidFill>
              </a:rPr>
              <a:t>&gt;</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11-22/2013r1</a:t>
            </a:r>
            <a:r>
              <a:rPr lang="en-US" altLang="en-US" sz="2000" dirty="0">
                <a:solidFill>
                  <a:schemeClr val="tx1"/>
                </a:solidFill>
              </a:rPr>
              <a:t> – ID encoding in pre-schemes (Jouni Malinen) – follow-on, after 22/2150</a:t>
            </a:r>
            <a:endParaRPr lang="en-US" altLang="en-US" sz="20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11-22/1329r11</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0"/>
              </a:rPr>
              <a:t>11-22/0435r2</a:t>
            </a:r>
            <a:r>
              <a:rPr lang="en-US" sz="2000" dirty="0"/>
              <a:t> </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(Next slide)</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for future calls …?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40151</TotalTime>
  <Words>3402</Words>
  <Application>Microsoft Office PowerPoint</Application>
  <PresentationFormat>Widescreen</PresentationFormat>
  <Paragraphs>407</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Way forward</vt:lpstr>
      <vt:lpstr>March plenary session plan</vt:lpstr>
      <vt:lpstr>TGbh Teleconferences</vt:lpstr>
      <vt:lpstr>Teleconference time discussion</vt:lpstr>
      <vt:lpstr>Straw Poll – ??</vt:lpstr>
      <vt:lpstr>Straw Poll – ??</vt:lpstr>
      <vt:lpstr>Straw Poll - ??</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342</cp:revision>
  <cp:lastPrinted>1601-01-01T00:00:00Z</cp:lastPrinted>
  <dcterms:created xsi:type="dcterms:W3CDTF">2021-01-26T19:12:38Z</dcterms:created>
  <dcterms:modified xsi:type="dcterms:W3CDTF">2023-01-11T21:17:15Z</dcterms:modified>
</cp:coreProperties>
</file>