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308" r:id="rId23"/>
    <p:sldId id="2375" r:id="rId24"/>
    <p:sldId id="2367" r:id="rId25"/>
    <p:sldId id="2393" r:id="rId26"/>
    <p:sldId id="2394" r:id="rId27"/>
    <p:sldId id="2391" r:id="rId28"/>
    <p:sldId id="2390" r:id="rId29"/>
    <p:sldId id="2370" r:id="rId30"/>
    <p:sldId id="2387" r:id="rId31"/>
    <p:sldId id="2374" r:id="rId32"/>
    <p:sldId id="310" r:id="rId33"/>
    <p:sldId id="295" r:id="rId34"/>
    <p:sldId id="311" r:id="rId35"/>
    <p:sldId id="313"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66" d="100"/>
          <a:sy n="66" d="100"/>
        </p:scale>
        <p:origin x="66" y="22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2185-00-00bh-802-11bh-telecon-minutes-december-15-2022.docx" TargetMode="External"/><Relationship Id="rId3" Type="http://schemas.openxmlformats.org/officeDocument/2006/relationships/hyperlink" Target="https://mentor.ieee.org/802.11/dcn/22/11-22-2147-00-00bh-minutes-tgbh-plenary-meeting-november-2022.docx" TargetMode="External"/><Relationship Id="rId7" Type="http://schemas.openxmlformats.org/officeDocument/2006/relationships/hyperlink" Target="https://mentor.ieee.org/802.11/dcn/22/11-22-2156-01-00bh-802-11bh-telecon-minutes-december-13-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154-00-00bh-minutes-tgbh-december-1st-meeting.docx" TargetMode="External"/><Relationship Id="rId5" Type="http://schemas.openxmlformats.org/officeDocument/2006/relationships/hyperlink" Target="https://mentor.ieee.org/802.11/dcn/22/11-22-2148-00-00bh-802-11bh-telecon-minutes-november-29-2022.docx" TargetMode="External"/><Relationship Id="rId4" Type="http://schemas.openxmlformats.org/officeDocument/2006/relationships/hyperlink" Target="https://mentor.ieee.org/802.11/dcn/22/11-22-2155-00-00bh-meeting-minutes-tgbh-november-8-2022.docx" TargetMode="External"/><Relationship Id="rId9" Type="http://schemas.openxmlformats.org/officeDocument/2006/relationships/hyperlink" Target="https://mentor.ieee.org/802.11/dcn/23/11-23-0035-00-00bh-802-11bh-telecon-minutes-december-20-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79-08-00bh-cr-for-sta-generated-id.docx" TargetMode="External"/><Relationship Id="rId3" Type="http://schemas.openxmlformats.org/officeDocument/2006/relationships/hyperlink" Target="https://mentor.ieee.org/802.11/dcn/22/11-22-2013-01-00bh-id-encoding-in-pre-schemes.pptx" TargetMode="External"/><Relationship Id="rId7" Type="http://schemas.openxmlformats.org/officeDocument/2006/relationships/hyperlink" Target="https://mentor.ieee.org/802.11/dcn/22/11-22-1585-00-00bh-multiple-schemes-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925-03-00bh-maad-text-for-tgbh-draft-0-2.docx" TargetMode="External"/><Relationship Id="rId5" Type="http://schemas.openxmlformats.org/officeDocument/2006/relationships/hyperlink" Target="https://mentor.ieee.org/802.11/dcn/22/11-22-0928-01-00bh-text-maad-and-irm-tgbh-draft-0-2.docx" TargetMode="External"/><Relationship Id="rId10" Type="http://schemas.openxmlformats.org/officeDocument/2006/relationships/hyperlink" Target="https://mentor.ieee.org/802.11/dcn/22/11-22-0435-02-00bh-open-issues-from-issues-tracking.pptx" TargetMode="External"/><Relationship Id="rId4" Type="http://schemas.openxmlformats.org/officeDocument/2006/relationships/hyperlink" Target="https://mentor.ieee.org/802.11/dcn/22/11-22-1084-01-00bh-sta-id-opt-in.pptx" TargetMode="External"/><Relationship Id="rId9" Type="http://schemas.openxmlformats.org/officeDocument/2006/relationships/hyperlink" Target="https://mentor.ieee.org/802.11/dcn/22/11-22-1329-11-00bh-cid-resolutoins-for-12-2-11.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3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January 2023, 10:30-12:30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November plenary and Nov/Dec/Jan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November plenary session: </a:t>
            </a:r>
            <a:r>
              <a:rPr lang="en-US" sz="2400" dirty="0">
                <a:hlinkClick r:id="rId3"/>
              </a:rPr>
              <a:t>11-22/2147r0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Nov 8: </a:t>
            </a:r>
            <a:r>
              <a:rPr lang="en-US" sz="2400" dirty="0">
                <a:hlinkClick r:id="rId4"/>
              </a:rPr>
              <a:t>11-22/2155r0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29: </a:t>
            </a:r>
            <a:r>
              <a:rPr lang="en-US" sz="2400" dirty="0">
                <a:hlinkClick r:id="rId5"/>
              </a:rPr>
              <a:t>11-22/2148r0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1: </a:t>
            </a:r>
            <a:r>
              <a:rPr lang="en-US" sz="2400" dirty="0">
                <a:hlinkClick r:id="rId6"/>
              </a:rPr>
              <a:t>11-22/2154r0</a:t>
            </a:r>
            <a:r>
              <a:rPr lang="en-US" sz="2400" b="1" dirty="0"/>
              <a:t> </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Dec 13: </a:t>
            </a:r>
            <a:r>
              <a:rPr lang="en-US" sz="2400" dirty="0">
                <a:hlinkClick r:id="rId7"/>
              </a:rPr>
              <a:t>11-22/2156r1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15: </a:t>
            </a:r>
            <a:r>
              <a:rPr lang="en-US" sz="2400" dirty="0">
                <a:hlinkClick r:id="rId8"/>
              </a:rPr>
              <a:t>11-22/2185r0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20: </a:t>
            </a:r>
            <a:r>
              <a:rPr lang="en-US" sz="2400" dirty="0">
                <a:hlinkClick r:id="rId9"/>
              </a:rPr>
              <a:t>11-23/0035r0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10: </a:t>
            </a:r>
            <a:r>
              <a:rPr lang="en-US" sz="2400" dirty="0">
                <a:highlight>
                  <a:srgbClr val="FFFF00"/>
                </a:highlight>
              </a:rPr>
              <a:t>11-23/</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January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24, 25, 26)</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sz="2800" dirty="0"/>
              <a:t>                 --- Reserve last 15 minutes for the following ---</a:t>
            </a:r>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 &lt;</a:t>
            </a:r>
            <a:r>
              <a:rPr lang="en-US" altLang="en-US" sz="2100" dirty="0" err="1">
                <a:solidFill>
                  <a:schemeClr val="tx1"/>
                </a:solidFill>
              </a:rPr>
              <a:t>tbd</a:t>
            </a:r>
            <a:r>
              <a:rPr lang="en-US" altLang="en-US" sz="2100" dirty="0">
                <a:solidFill>
                  <a:schemeClr val="tx1"/>
                </a:solidFill>
              </a:rPr>
              <a:t>&gt;</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11-22/2013r1</a:t>
            </a:r>
            <a:r>
              <a:rPr lang="en-US" altLang="en-US" sz="2000" dirty="0">
                <a:solidFill>
                  <a:schemeClr val="tx1"/>
                </a:solidFill>
              </a:rPr>
              <a:t> – ID encoding in pre-schemes (Jouni Malinen) – follow-on, after 22/2150</a:t>
            </a:r>
            <a:endParaRPr lang="en-US" altLang="en-US" sz="2000"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11-22/1329r11</a:t>
            </a:r>
            <a:r>
              <a:rPr lang="en-US" altLang="en-US" sz="2000" dirty="0">
                <a:solidFill>
                  <a:schemeClr val="tx1"/>
                </a:solidFill>
              </a:rPr>
              <a:t> – CID resolutions for 12.2.11 (Kurt Lumbatis) – generally agreed, pending final updates; follow-up presentation on “status/ack” signaling to non-AP STA</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0"/>
              </a:rPr>
              <a:t>11-22/0435r2</a:t>
            </a:r>
            <a:r>
              <a:rPr lang="en-US" sz="2000" dirty="0"/>
              <a:t> </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(Next slide)</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 and again on Dec 13 and Dec 15</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For Dec13/15, we had 18 attendees on Tuesday morning, and 8 on Thursday evening.</a:t>
            </a:r>
          </a:p>
          <a:p>
            <a:pPr>
              <a:lnSpc>
                <a:spcPct val="90000"/>
              </a:lnSpc>
              <a:spcBef>
                <a:spcPts val="0"/>
              </a:spcBef>
              <a:spcAft>
                <a:spcPts val="300"/>
              </a:spcAft>
              <a:buFontTx/>
              <a:buChar char="-"/>
              <a:defRPr/>
            </a:pPr>
            <a:r>
              <a:rPr lang="en-US" sz="2100" dirty="0">
                <a:solidFill>
                  <a:schemeClr val="tx1"/>
                </a:solidFill>
              </a:rPr>
              <a:t>2 attended Thursday, that did not attend on Tuesday.</a:t>
            </a:r>
          </a:p>
          <a:p>
            <a:pPr>
              <a:lnSpc>
                <a:spcPct val="90000"/>
              </a:lnSpc>
              <a:spcBef>
                <a:spcPts val="0"/>
              </a:spcBef>
              <a:spcAft>
                <a:spcPts val="300"/>
              </a:spcAft>
              <a:buFontTx/>
              <a:buChar char="-"/>
              <a:defRPr/>
            </a:pPr>
            <a:r>
              <a:rPr lang="en-US" sz="2100" dirty="0">
                <a:solidFill>
                  <a:schemeClr val="tx1"/>
                </a:solidFill>
              </a:rPr>
              <a:t>12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 for future calls …?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40150</TotalTime>
  <Words>3403</Words>
  <Application>Microsoft Office PowerPoint</Application>
  <PresentationFormat>Widescreen</PresentationFormat>
  <Paragraphs>407</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Helvetica</vt:lpstr>
      <vt:lpstr>Monotype Sorts</vt:lpstr>
      <vt:lpstr>Times New Roman</vt:lpstr>
      <vt:lpstr>Office Theme</vt:lpstr>
      <vt:lpstr>Document</vt:lpstr>
      <vt:lpstr>TGbh-agenda-2023-January-Interim</vt:lpstr>
      <vt:lpstr>Abstract</vt:lpstr>
      <vt:lpstr>IEEE 802.11 TGbh   Randomized and Changing MAC Addresses (RCM)</vt:lpstr>
      <vt:lpstr>Registration for the January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January 2023, 10:30-12:30 ET</vt:lpstr>
      <vt:lpstr>Approve prior TGbh minutes</vt:lpstr>
      <vt:lpstr>Timeline</vt:lpstr>
      <vt:lpstr>TGbh Agenda – 17 January 2023, 13:30-15:30 ET</vt:lpstr>
      <vt:lpstr>TGbh Agenda – 18 January 2023, 8:00-10:00 ET</vt:lpstr>
      <vt:lpstr>TGbh Agenda – 19 January 2023, 8:00-10:00 ET</vt:lpstr>
      <vt:lpstr>Contributions</vt:lpstr>
      <vt:lpstr>Way forward</vt:lpstr>
      <vt:lpstr>March plenary session plan</vt:lpstr>
      <vt:lpstr>TGbh Teleconferences</vt:lpstr>
      <vt:lpstr>Teleconference time discussion</vt:lpstr>
      <vt:lpstr>Straw Poll – ??</vt:lpstr>
      <vt:lpstr>Straw Poll – ??</vt:lpstr>
      <vt:lpstr>Straw Poll - ??</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340</cp:revision>
  <cp:lastPrinted>1601-01-01T00:00:00Z</cp:lastPrinted>
  <dcterms:created xsi:type="dcterms:W3CDTF">2021-01-26T19:12:38Z</dcterms:created>
  <dcterms:modified xsi:type="dcterms:W3CDTF">2023-01-10T23:43:33Z</dcterms:modified>
</cp:coreProperties>
</file>