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DA3E70-0199-4E45-B1B7-9790A658C378}" v="36" dt="2023-01-17T12:57:27.071"/>
    <p1510:client id="{A9A0828C-1A8A-49B8-A73E-80F7F230351C}" v="1" dt="2023-01-16T20:03:17.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0" autoAdjust="0"/>
    <p:restoredTop sz="96371" autoAdjust="0"/>
  </p:normalViewPr>
  <p:slideViewPr>
    <p:cSldViewPr>
      <p:cViewPr varScale="1">
        <p:scale>
          <a:sx n="92" d="100"/>
          <a:sy n="92" d="100"/>
        </p:scale>
        <p:origin x="60" y="16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DDA3E70-0199-4E45-B1B7-9790A658C378}"/>
    <pc:docChg chg="custSel modSld modMainMaster">
      <pc:chgData name="Mike Montemurro" userId="40c20c913ca7511e" providerId="LiveId" clId="{6DDA3E70-0199-4E45-B1B7-9790A658C378}" dt="2023-01-17T12:57:27.071" v="214" actId="14100"/>
      <pc:docMkLst>
        <pc:docMk/>
      </pc:docMkLst>
      <pc:sldChg chg="modSp mod">
        <pc:chgData name="Mike Montemurro" userId="40c20c913ca7511e" providerId="LiveId" clId="{6DDA3E70-0199-4E45-B1B7-9790A658C378}" dt="2023-01-17T12:54:48.207" v="174" actId="20577"/>
        <pc:sldMkLst>
          <pc:docMk/>
          <pc:sldMk cId="2822743645" sldId="850"/>
        </pc:sldMkLst>
        <pc:spChg chg="mod">
          <ac:chgData name="Mike Montemurro" userId="40c20c913ca7511e" providerId="LiveId" clId="{6DDA3E70-0199-4E45-B1B7-9790A658C378}" dt="2023-01-17T12:54:48.207" v="174" actId="20577"/>
          <ac:spMkLst>
            <pc:docMk/>
            <pc:sldMk cId="2822743645" sldId="850"/>
            <ac:spMk id="5" creationId="{5C289E12-1085-4168-A398-0F7249308ABA}"/>
          </ac:spMkLst>
        </pc:spChg>
      </pc:sldChg>
      <pc:sldChg chg="modSp mod">
        <pc:chgData name="Mike Montemurro" userId="40c20c913ca7511e" providerId="LiveId" clId="{6DDA3E70-0199-4E45-B1B7-9790A658C378}" dt="2023-01-16T21:19:23.796" v="159" actId="20577"/>
        <pc:sldMkLst>
          <pc:docMk/>
          <pc:sldMk cId="1554063236" sldId="857"/>
        </pc:sldMkLst>
        <pc:spChg chg="mod">
          <ac:chgData name="Mike Montemurro" userId="40c20c913ca7511e" providerId="LiveId" clId="{6DDA3E70-0199-4E45-B1B7-9790A658C378}" dt="2023-01-16T21:19:23.796" v="159" actId="20577"/>
          <ac:spMkLst>
            <pc:docMk/>
            <pc:sldMk cId="1554063236" sldId="857"/>
            <ac:spMk id="5" creationId="{312E63CB-7AA4-47E9-A213-073D8CADFEE1}"/>
          </ac:spMkLst>
        </pc:spChg>
      </pc:sldChg>
      <pc:sldChg chg="modSp mod">
        <pc:chgData name="Mike Montemurro" userId="40c20c913ca7511e" providerId="LiveId" clId="{6DDA3E70-0199-4E45-B1B7-9790A658C378}" dt="2023-01-17T12:57:27.071" v="214" actId="14100"/>
        <pc:sldMkLst>
          <pc:docMk/>
          <pc:sldMk cId="3028779059" sldId="2368"/>
        </pc:sldMkLst>
        <pc:spChg chg="mod">
          <ac:chgData name="Mike Montemurro" userId="40c20c913ca7511e" providerId="LiveId" clId="{6DDA3E70-0199-4E45-B1B7-9790A658C378}" dt="2023-01-17T12:57:00.347" v="206" actId="14100"/>
          <ac:spMkLst>
            <pc:docMk/>
            <pc:sldMk cId="3028779059" sldId="2368"/>
            <ac:spMk id="8" creationId="{4CD249A7-B25B-4413-A490-DA16C7C17DEA}"/>
          </ac:spMkLst>
        </pc:spChg>
        <pc:spChg chg="mod">
          <ac:chgData name="Mike Montemurro" userId="40c20c913ca7511e" providerId="LiveId" clId="{6DDA3E70-0199-4E45-B1B7-9790A658C378}" dt="2023-01-17T12:57:27.071" v="214" actId="14100"/>
          <ac:spMkLst>
            <pc:docMk/>
            <pc:sldMk cId="3028779059" sldId="2368"/>
            <ac:spMk id="10" creationId="{CC2AB40D-EE73-4F6E-AF6C-5BB8815A67AA}"/>
          </ac:spMkLst>
        </pc:spChg>
      </pc:sldChg>
      <pc:sldChg chg="modSp mod">
        <pc:chgData name="Mike Montemurro" userId="40c20c913ca7511e" providerId="LiveId" clId="{6DDA3E70-0199-4E45-B1B7-9790A658C378}" dt="2023-01-17T12:56:39.188" v="204" actId="14100"/>
        <pc:sldMkLst>
          <pc:docMk/>
          <pc:sldMk cId="2478274848" sldId="2369"/>
        </pc:sldMkLst>
        <pc:spChg chg="mod">
          <ac:chgData name="Mike Montemurro" userId="40c20c913ca7511e" providerId="LiveId" clId="{6DDA3E70-0199-4E45-B1B7-9790A658C378}" dt="2023-01-17T12:56:24.345" v="187" actId="1035"/>
          <ac:spMkLst>
            <pc:docMk/>
            <pc:sldMk cId="2478274848" sldId="2369"/>
            <ac:spMk id="2" creationId="{C5D05322-5C80-FACD-410B-333A15944AA8}"/>
          </ac:spMkLst>
        </pc:spChg>
        <pc:spChg chg="mod">
          <ac:chgData name="Mike Montemurro" userId="40c20c913ca7511e" providerId="LiveId" clId="{6DDA3E70-0199-4E45-B1B7-9790A658C378}" dt="2023-01-17T12:56:39.188" v="204" actId="14100"/>
          <ac:spMkLst>
            <pc:docMk/>
            <pc:sldMk cId="2478274848" sldId="2369"/>
            <ac:spMk id="10" creationId="{CC2AB40D-EE73-4F6E-AF6C-5BB8815A67AA}"/>
          </ac:spMkLst>
        </pc:spChg>
        <pc:spChg chg="mod">
          <ac:chgData name="Mike Montemurro" userId="40c20c913ca7511e" providerId="LiveId" clId="{6DDA3E70-0199-4E45-B1B7-9790A658C378}" dt="2023-01-17T12:55:43.613" v="179" actId="255"/>
          <ac:spMkLst>
            <pc:docMk/>
            <pc:sldMk cId="2478274848" sldId="2369"/>
            <ac:spMk id="4103" creationId="{00000000-0000-0000-0000-000000000000}"/>
          </ac:spMkLst>
        </pc:spChg>
      </pc:sldChg>
      <pc:sldMasterChg chg="modSp mod">
        <pc:chgData name="Mike Montemurro" userId="40c20c913ca7511e" providerId="LiveId" clId="{6DDA3E70-0199-4E45-B1B7-9790A658C378}" dt="2023-01-17T12:55:19.562" v="177" actId="1037"/>
        <pc:sldMasterMkLst>
          <pc:docMk/>
          <pc:sldMasterMk cId="0" sldId="2147483648"/>
        </pc:sldMasterMkLst>
        <pc:spChg chg="mod">
          <ac:chgData name="Mike Montemurro" userId="40c20c913ca7511e" providerId="LiveId" clId="{6DDA3E70-0199-4E45-B1B7-9790A658C378}" dt="2023-01-17T12:55:19.562" v="177" actId="1037"/>
          <ac:spMkLst>
            <pc:docMk/>
            <pc:sldMasterMk cId="0" sldId="2147483648"/>
            <ac:spMk id="2" creationId="{00000000-0000-0000-0000-000000000000}"/>
          </ac:spMkLst>
        </pc:spChg>
        <pc:spChg chg="mod">
          <ac:chgData name="Mike Montemurro" userId="40c20c913ca7511e" providerId="LiveId" clId="{6DDA3E70-0199-4E45-B1B7-9790A658C378}" dt="2023-01-17T12:55:19.562" v="177" actId="1037"/>
          <ac:spMkLst>
            <pc:docMk/>
            <pc:sldMasterMk cId="0" sldId="2147483648"/>
            <ac:spMk id="11" creationId="{00000000-0000-0000-0000-000000000000}"/>
          </ac:spMkLst>
        </pc:spChg>
        <pc:spChg chg="mod">
          <ac:chgData name="Mike Montemurro" userId="40c20c913ca7511e" providerId="LiveId" clId="{6DDA3E70-0199-4E45-B1B7-9790A658C378}" dt="2023-01-17T12:55:19.562" v="177" actId="103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67585" y="31149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802.11-22/2120r3</a:t>
            </a:r>
          </a:p>
        </p:txBody>
      </p:sp>
      <p:sp>
        <p:nvSpPr>
          <p:cNvPr id="2" name="Line 8"/>
          <p:cNvSpPr>
            <a:spLocks noChangeShapeType="1"/>
          </p:cNvSpPr>
          <p:nvPr/>
        </p:nvSpPr>
        <p:spPr bwMode="auto">
          <a:xfrm>
            <a:off x="914400" y="640492"/>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2691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2121-01-000m-minutes-for-revme-2023-january-6-and-9-telecon.docx" TargetMode="External"/><Relationship Id="rId4" Type="http://schemas.openxmlformats.org/officeDocument/2006/relationships/hyperlink" Target="https://mentor.ieee.org/802.11/dcn/22/11-22-2074-05-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September Interim minutes (Slide 7)</a:t>
            </a:r>
          </a:p>
          <a:p>
            <a:pPr lvl="1"/>
            <a:r>
              <a:rPr lang="en-GB" sz="1400" dirty="0"/>
              <a:t>Editor Report</a:t>
            </a:r>
          </a:p>
          <a:p>
            <a:pPr lvl="1"/>
            <a:r>
              <a:rPr lang="en-GB" sz="1400" dirty="0"/>
              <a:t>Comment Resolution</a:t>
            </a:r>
          </a:p>
          <a:p>
            <a:pPr lvl="2"/>
            <a:r>
              <a:rPr lang="en-CA" altLang="en-US" sz="1400" dirty="0"/>
              <a:t>CID 3613 (GEN) – doc 11-22/2210 – Au (Huawei)</a:t>
            </a:r>
          </a:p>
          <a:p>
            <a:pPr lvl="2"/>
            <a:r>
              <a:rPr lang="es-ES" altLang="en-US" sz="1400" dirty="0"/>
              <a:t>CID 3078 (GEN) – </a:t>
            </a:r>
            <a:r>
              <a:rPr lang="es-ES" altLang="en-US" sz="1400" dirty="0" err="1"/>
              <a:t>doc</a:t>
            </a:r>
            <a:r>
              <a:rPr lang="es-ES" altLang="en-US" sz="1400" dirty="0"/>
              <a:t> 11-23/53 – Rosdahl (Qualcomm)</a:t>
            </a:r>
          </a:p>
          <a:p>
            <a:pPr lvl="2"/>
            <a:r>
              <a:rPr lang="es-ES" altLang="en-US" sz="1400" dirty="0"/>
              <a:t>CID 3181 (GEN) – </a:t>
            </a:r>
            <a:r>
              <a:rPr lang="es-ES" altLang="en-US" sz="1400" dirty="0" err="1"/>
              <a:t>Rison</a:t>
            </a:r>
            <a:r>
              <a:rPr lang="es-ES" altLang="en-US" sz="1400" dirty="0"/>
              <a:t> (Samsung)</a:t>
            </a:r>
            <a:endParaRPr lang="it-IT" altLang="en-US" sz="1400" dirty="0"/>
          </a:p>
          <a:p>
            <a:pPr lvl="2"/>
            <a:r>
              <a:rPr lang="it-IT" altLang="en-US" sz="1400" dirty="0"/>
              <a:t>Misc MAC CIDs  – doc 11-22/2208 – Patil (Qualcomm)</a:t>
            </a:r>
          </a:p>
          <a:p>
            <a:pPr lvl="1"/>
            <a:r>
              <a:rPr lang="es-ES" sz="1400" dirty="0" err="1"/>
              <a:t>Recess</a:t>
            </a:r>
            <a:endParaRPr lang="en-GB" sz="14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867401" y="1156494"/>
            <a:ext cx="5638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400" dirty="0"/>
              <a:t>Comment Resolution </a:t>
            </a:r>
          </a:p>
          <a:p>
            <a:pPr lvl="2"/>
            <a:r>
              <a:rPr lang="en-CA" altLang="en-US" sz="1400" dirty="0"/>
              <a:t>CID 3726 (ED2) – Rison (Samsung)</a:t>
            </a:r>
          </a:p>
          <a:p>
            <a:pPr lvl="2"/>
            <a:r>
              <a:rPr lang="it-IT" altLang="en-US" sz="1400" dirty="0"/>
              <a:t>CID 3653, 3654, 3655, 3656, 3522, 3502, 3503, 3089, 3396 (MAC) – Rison (Samsung)</a:t>
            </a:r>
            <a:endParaRPr lang="en-CA" altLang="en-US" sz="1400" dirty="0"/>
          </a:p>
          <a:p>
            <a:pPr lvl="2"/>
            <a:r>
              <a:rPr lang="it-IT" altLang="en-US" sz="1400" dirty="0"/>
              <a:t>Misc GEN CIDs – doc 11-22/2082 – Montemurro (Huawei) </a:t>
            </a:r>
            <a:endParaRPr lang="es-ES" altLang="en-US" sz="1400" dirty="0"/>
          </a:p>
          <a:p>
            <a:pPr lvl="1"/>
            <a:r>
              <a:rPr lang="en-CA" altLang="en-US" sz="1400" dirty="0" err="1"/>
              <a:t>AoB</a:t>
            </a:r>
            <a:endParaRPr lang="en-CA" altLang="en-US" sz="14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5867401" y="3200400"/>
            <a:ext cx="57150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400" dirty="0"/>
              <a:t>Comment Resolution:</a:t>
            </a:r>
            <a:endParaRPr lang="en-CA" sz="1400" dirty="0"/>
          </a:p>
          <a:p>
            <a:pPr lvl="2"/>
            <a:r>
              <a:rPr lang="en-CA" sz="1400" dirty="0"/>
              <a:t>Doc 11-23/0039 -  </a:t>
            </a:r>
            <a:r>
              <a:rPr lang="en-CA" sz="1400" dirty="0" err="1"/>
              <a:t>Halasz</a:t>
            </a:r>
            <a:r>
              <a:rPr lang="en-CA" sz="1400" dirty="0"/>
              <a:t> (Morse Micro) - Announcement</a:t>
            </a:r>
          </a:p>
          <a:p>
            <a:pPr lvl="2"/>
            <a:r>
              <a:rPr lang="en-CA" sz="1400" dirty="0"/>
              <a:t>CID 3057 (PHY) – Smith (SRT)</a:t>
            </a:r>
          </a:p>
          <a:p>
            <a:pPr lvl="2"/>
            <a:r>
              <a:rPr lang="en-CA" sz="1400" dirty="0"/>
              <a:t>CID 3097, 3098 (PHY) – Levy (</a:t>
            </a:r>
            <a:r>
              <a:rPr lang="en-CA" sz="1400" dirty="0" err="1"/>
              <a:t>InterDigital</a:t>
            </a:r>
            <a:r>
              <a:rPr lang="en-CA" sz="1400" dirty="0"/>
              <a:t>)</a:t>
            </a:r>
          </a:p>
          <a:p>
            <a:pPr lvl="2"/>
            <a:r>
              <a:rPr lang="en-CA" sz="1400" dirty="0"/>
              <a:t>CID 3077 (PHY) – Coffey (Realtek)</a:t>
            </a:r>
          </a:p>
          <a:p>
            <a:pPr lvl="2"/>
            <a:r>
              <a:rPr lang="en-US" sz="1400" dirty="0"/>
              <a:t>CID 3299, 3471, 3291 (PHY) – Kim (Qualcomm)</a:t>
            </a:r>
          </a:p>
          <a:p>
            <a:pPr lvl="2"/>
            <a:r>
              <a:rPr lang="en-CA" sz="1400" dirty="0"/>
              <a:t>CID 3480, 3485, 3488  (PHY) – Rison (Samsung)</a:t>
            </a:r>
          </a:p>
          <a:p>
            <a:pPr marL="914400" lvl="2" indent="0">
              <a:buNone/>
            </a:pPr>
            <a:r>
              <a:rPr lang="en-CA" sz="1400" b="1" dirty="0"/>
              <a:t>At 5pm</a:t>
            </a:r>
          </a:p>
          <a:p>
            <a:pPr lvl="2"/>
            <a:r>
              <a:rPr lang="en-CA" sz="1400" dirty="0"/>
              <a:t>WUR – doc 11-23/104 – Levy (</a:t>
            </a:r>
            <a:r>
              <a:rPr lang="en-CA" sz="1400" dirty="0" err="1"/>
              <a:t>InterDIgital</a:t>
            </a:r>
            <a:r>
              <a:rPr lang="en-CA" sz="1400" dirty="0"/>
              <a:t>)</a:t>
            </a:r>
          </a:p>
          <a:p>
            <a:pPr lvl="2"/>
            <a:r>
              <a:rPr lang="en-CA" sz="1400" dirty="0"/>
              <a:t>WUR – doc 11-22/2090 – </a:t>
            </a:r>
            <a:r>
              <a:rPr lang="en-CA" sz="1400" dirty="0" err="1"/>
              <a:t>Shellhammer</a:t>
            </a:r>
            <a:r>
              <a:rPr lang="en-CA" sz="1400" dirty="0"/>
              <a:t> (Qualcomm)</a:t>
            </a:r>
          </a:p>
          <a:p>
            <a:pPr lvl="1"/>
            <a:r>
              <a:rPr lang="en-US" altLang="en-US" sz="1400" dirty="0"/>
              <a:t>Recess</a:t>
            </a:r>
            <a:endParaRPr lang="en-GB" sz="14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747294"/>
            <a:ext cx="87630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400" dirty="0"/>
              <a:t>Motions</a:t>
            </a:r>
            <a:endParaRPr lang="en-CA" sz="1400" dirty="0"/>
          </a:p>
          <a:p>
            <a:pPr lvl="2"/>
            <a:r>
              <a:rPr lang="en-CA" altLang="en-US" sz="1400" dirty="0"/>
              <a:t>Doc 11-23/xxr0 slides &lt;x&gt; through &lt;y&gt;</a:t>
            </a:r>
          </a:p>
          <a:p>
            <a:pPr lvl="1"/>
            <a:r>
              <a:rPr lang="en-CA" altLang="en-US" sz="1400" dirty="0"/>
              <a:t>Comment Resolution </a:t>
            </a:r>
          </a:p>
          <a:p>
            <a:pPr lvl="2"/>
            <a:r>
              <a:rPr lang="en-US" altLang="en-US" sz="1400" dirty="0"/>
              <a:t>CID 3384 (MAC) – Hamilton (Ruckus/</a:t>
            </a:r>
            <a:r>
              <a:rPr lang="en-US" altLang="en-US" sz="1400" dirty="0" err="1"/>
              <a:t>Commscope</a:t>
            </a:r>
            <a:r>
              <a:rPr lang="en-US" altLang="en-US" sz="1400" dirty="0"/>
              <a:t>)</a:t>
            </a:r>
            <a:endParaRPr lang="en-CA" altLang="en-US" sz="1400" dirty="0"/>
          </a:p>
          <a:p>
            <a:pPr lvl="2"/>
            <a:r>
              <a:rPr lang="en-CA" altLang="en-US" sz="1400" dirty="0"/>
              <a:t>CID 3787 (MAC) – January Interim – Das (</a:t>
            </a:r>
            <a:r>
              <a:rPr lang="en-CA" altLang="en-US" sz="1400" dirty="0" err="1"/>
              <a:t>Periton</a:t>
            </a:r>
            <a:r>
              <a:rPr lang="en-CA" altLang="en-US" sz="1400" dirty="0"/>
              <a:t> Labs)</a:t>
            </a:r>
          </a:p>
          <a:p>
            <a:pPr lvl="2"/>
            <a:r>
              <a:rPr lang="en-CA" sz="1400" dirty="0" err="1"/>
              <a:t>Misc</a:t>
            </a:r>
            <a:r>
              <a:rPr lang="en-CA" sz="1400" dirty="0"/>
              <a:t> SEC CIDs – Montemurro (Huawei)</a:t>
            </a:r>
            <a:endParaRPr lang="en-CA" altLang="en-US" sz="1400" dirty="0"/>
          </a:p>
          <a:p>
            <a:pPr lvl="1"/>
            <a:r>
              <a:rPr lang="en-CA" altLang="en-US" sz="1400" dirty="0"/>
              <a:t>Timeline, Teleconferences, </a:t>
            </a:r>
            <a:r>
              <a:rPr lang="en-CA" altLang="en-US" sz="1400" dirty="0" err="1"/>
              <a:t>Adhoc</a:t>
            </a:r>
            <a:r>
              <a:rPr lang="en-CA" altLang="en-US" sz="1400" dirty="0"/>
              <a:t>, Plan for March</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9525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400" dirty="0"/>
              <a:t>Comment Resolution</a:t>
            </a:r>
            <a:endParaRPr lang="pt-BR" sz="1400" dirty="0"/>
          </a:p>
          <a:p>
            <a:pPr lvl="2"/>
            <a:r>
              <a:rPr lang="en-CA" sz="1400" dirty="0"/>
              <a:t>Removal of WEP - CID 3056, 3126, 3134, 3222, 3455, 3569, 3597, 3134 (SEC) – doc 11-22/2003 – Malinen (Qualcomm)</a:t>
            </a:r>
          </a:p>
          <a:p>
            <a:pPr lvl="2"/>
            <a:r>
              <a:rPr lang="en-CA" sz="1400" dirty="0" err="1"/>
              <a:t>Pwd</a:t>
            </a:r>
            <a:r>
              <a:rPr lang="en-CA" sz="1400" dirty="0"/>
              <a:t> Ident Protection – doc 11-22/1988 – Harkins (HPE)</a:t>
            </a:r>
          </a:p>
          <a:p>
            <a:pPr lvl="2"/>
            <a:r>
              <a:rPr lang="en-CA" altLang="en-US" sz="1400" dirty="0"/>
              <a:t>CID 3506. 3507 </a:t>
            </a:r>
            <a:r>
              <a:rPr lang="en-US" altLang="en-US" sz="1400" dirty="0"/>
              <a:t>(ED2) – Au (Huawei)</a:t>
            </a:r>
            <a:endParaRPr lang="en-CA" sz="1400" dirty="0"/>
          </a:p>
          <a:p>
            <a:pPr lvl="2"/>
            <a:r>
              <a:rPr lang="en-CA" sz="1400" dirty="0"/>
              <a:t>SN protection – CID 3023, 3016, 3017 –  doc 11-22/</a:t>
            </a:r>
            <a:r>
              <a:rPr lang="en-CA" sz="1400" dirty="0" err="1"/>
              <a:t>xxxx</a:t>
            </a:r>
            <a:r>
              <a:rPr lang="en-CA" sz="1400" dirty="0"/>
              <a:t> – Patil (Qualcomm)</a:t>
            </a:r>
          </a:p>
          <a:p>
            <a:pPr lvl="2"/>
            <a:r>
              <a:rPr lang="en-CA" sz="1400" dirty="0" err="1"/>
              <a:t>Misc</a:t>
            </a:r>
            <a:r>
              <a:rPr lang="en-CA" sz="1400" dirty="0"/>
              <a:t> SEC CIDs – Montemurro (Huawei)</a:t>
            </a:r>
            <a:endParaRPr lang="nl-NL" sz="14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https://mentor.ieee.org/802.11/dcn/22/11-22-2074-05-000m-telecon-minutes-for-revme-november-december-2022.docx</a:t>
            </a:r>
            <a:r>
              <a:rPr lang="en-US" altLang="en-US" sz="1800" dirty="0"/>
              <a:t> </a:t>
            </a:r>
          </a:p>
          <a:p>
            <a:pPr>
              <a:lnSpc>
                <a:spcPct val="80000"/>
              </a:lnSpc>
            </a:pPr>
            <a:r>
              <a:rPr lang="en-US" sz="1800" dirty="0"/>
              <a:t>Teleconferences (January): </a:t>
            </a:r>
            <a:r>
              <a:rPr lang="en-US" sz="1800" dirty="0">
                <a:hlinkClick r:id="rId5"/>
              </a:rPr>
              <a:t>https://mentor.ieee.org/802.11/dcn/22/11-22-2121-01-000m-minutes-for-revme-2023-january-6-and-9-telecon.docx</a:t>
            </a:r>
            <a:r>
              <a:rPr lang="en-US" sz="1800" dirty="0"/>
              <a:t> </a:t>
            </a:r>
          </a:p>
          <a:p>
            <a:pPr marL="0" indent="0">
              <a:lnSpc>
                <a:spcPct val="80000"/>
              </a:lnSpc>
              <a:buNone/>
            </a:pPr>
            <a:r>
              <a:rPr lang="en-CA" dirty="0"/>
              <a:t>Moved: Jon Rosdahl (Qualcomm)</a:t>
            </a:r>
          </a:p>
          <a:p>
            <a:pPr marL="0" indent="0">
              <a:buNone/>
            </a:pPr>
            <a:r>
              <a:rPr lang="en-CA" dirty="0"/>
              <a:t>Seconded: Mark Hamilton (Ruckus/</a:t>
            </a:r>
            <a:r>
              <a:rPr lang="en-CA" dirty="0" err="1"/>
              <a:t>Commscope</a:t>
            </a:r>
            <a:r>
              <a:rPr lang="en-CA" dirty="0"/>
              <a:t>)</a:t>
            </a:r>
          </a:p>
          <a:p>
            <a:pPr marL="0" indent="0">
              <a:buNone/>
            </a:pPr>
            <a:r>
              <a:rPr lang="en-CA" dirty="0"/>
              <a:t>Results: Approved. Unanimous.</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107847</TotalTime>
  <Words>2433</Words>
  <Application>Microsoft Office PowerPoint</Application>
  <PresentationFormat>Widescreen</PresentationFormat>
  <Paragraphs>251</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4608</cp:revision>
  <cp:lastPrinted>2014-11-04T15:04:57Z</cp:lastPrinted>
  <dcterms:created xsi:type="dcterms:W3CDTF">2007-04-17T18:10:23Z</dcterms:created>
  <dcterms:modified xsi:type="dcterms:W3CDTF">2023-01-17T12:57:27Z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