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2367" r:id="rId4"/>
    <p:sldId id="423" r:id="rId5"/>
    <p:sldId id="2369" r:id="rId6"/>
    <p:sldId id="2368" r:id="rId7"/>
    <p:sldId id="857" r:id="rId8"/>
    <p:sldId id="859"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0AD876-F157-4FEB-BA70-AE1F6C0F5BF5}" v="358" dt="2023-01-09T14:25:01.8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75" d="100"/>
          <a:sy n="75" d="100"/>
        </p:scale>
        <p:origin x="65" y="3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990AD876-F157-4FEB-BA70-AE1F6C0F5BF5}"/>
    <pc:docChg chg="undo custSel addSld delSld modSld sldOrd modMainMaster modSection">
      <pc:chgData name="Mike Montemurro" userId="40c20c913ca7511e" providerId="LiveId" clId="{990AD876-F157-4FEB-BA70-AE1F6C0F5BF5}" dt="2023-01-16T14:12:55.019" v="486" actId="20577"/>
      <pc:docMkLst>
        <pc:docMk/>
      </pc:docMkLst>
      <pc:sldChg chg="modSp mod">
        <pc:chgData name="Mike Montemurro" userId="40c20c913ca7511e" providerId="LiveId" clId="{990AD876-F157-4FEB-BA70-AE1F6C0F5BF5}" dt="2023-01-09T14:22:47.981" v="394" actId="20577"/>
        <pc:sldMkLst>
          <pc:docMk/>
          <pc:sldMk cId="0" sldId="423"/>
        </pc:sldMkLst>
        <pc:spChg chg="mod">
          <ac:chgData name="Mike Montemurro" userId="40c20c913ca7511e" providerId="LiveId" clId="{990AD876-F157-4FEB-BA70-AE1F6C0F5BF5}" dt="2023-01-09T14:22:47.981" v="394" actId="20577"/>
          <ac:spMkLst>
            <pc:docMk/>
            <pc:sldMk cId="0" sldId="423"/>
            <ac:spMk id="8195" creationId="{00000000-0000-0000-0000-000000000000}"/>
          </ac:spMkLst>
        </pc:spChg>
      </pc:sldChg>
      <pc:sldChg chg="delSp del">
        <pc:chgData name="Mike Montemurro" userId="40c20c913ca7511e" providerId="LiveId" clId="{990AD876-F157-4FEB-BA70-AE1F6C0F5BF5}" dt="2023-01-09T14:22:06.859" v="377" actId="47"/>
        <pc:sldMkLst>
          <pc:docMk/>
          <pc:sldMk cId="3830619075" sldId="613"/>
        </pc:sldMkLst>
        <pc:spChg chg="del">
          <ac:chgData name="Mike Montemurro" userId="40c20c913ca7511e" providerId="LiveId" clId="{990AD876-F157-4FEB-BA70-AE1F6C0F5BF5}" dt="2023-01-09T14:16:11.635" v="1" actId="478"/>
          <ac:spMkLst>
            <pc:docMk/>
            <pc:sldMk cId="3830619075" sldId="613"/>
            <ac:spMk id="8" creationId="{4CD249A7-B25B-4413-A490-DA16C7C17DEA}"/>
          </ac:spMkLst>
        </pc:spChg>
      </pc:sldChg>
      <pc:sldChg chg="modSp mod">
        <pc:chgData name="Mike Montemurro" userId="40c20c913ca7511e" providerId="LiveId" clId="{990AD876-F157-4FEB-BA70-AE1F6C0F5BF5}" dt="2023-01-16T14:12:55.019" v="486" actId="20577"/>
        <pc:sldMkLst>
          <pc:docMk/>
          <pc:sldMk cId="2822743645" sldId="850"/>
        </pc:sldMkLst>
        <pc:spChg chg="mod">
          <ac:chgData name="Mike Montemurro" userId="40c20c913ca7511e" providerId="LiveId" clId="{990AD876-F157-4FEB-BA70-AE1F6C0F5BF5}" dt="2023-01-16T14:12:55.019" v="486" actId="20577"/>
          <ac:spMkLst>
            <pc:docMk/>
            <pc:sldMk cId="2822743645" sldId="850"/>
            <ac:spMk id="5" creationId="{5C289E12-1085-4168-A398-0F7249308ABA}"/>
          </ac:spMkLst>
        </pc:spChg>
      </pc:sldChg>
      <pc:sldChg chg="del">
        <pc:chgData name="Mike Montemurro" userId="40c20c913ca7511e" providerId="LiveId" clId="{990AD876-F157-4FEB-BA70-AE1F6C0F5BF5}" dt="2023-01-09T14:22:30.789" v="388" actId="47"/>
        <pc:sldMkLst>
          <pc:docMk/>
          <pc:sldMk cId="2289214502" sldId="855"/>
        </pc:sldMkLst>
      </pc:sldChg>
      <pc:sldChg chg="ord">
        <pc:chgData name="Mike Montemurro" userId="40c20c913ca7511e" providerId="LiveId" clId="{990AD876-F157-4FEB-BA70-AE1F6C0F5BF5}" dt="2023-01-16T14:12:31.979" v="476"/>
        <pc:sldMkLst>
          <pc:docMk/>
          <pc:sldMk cId="2423762277" sldId="2367"/>
        </pc:sldMkLst>
      </pc:sldChg>
      <pc:sldChg chg="addSp delSp modSp add mod">
        <pc:chgData name="Mike Montemurro" userId="40c20c913ca7511e" providerId="LiveId" clId="{990AD876-F157-4FEB-BA70-AE1F6C0F5BF5}" dt="2023-01-09T14:25:01.860" v="410" actId="1076"/>
        <pc:sldMkLst>
          <pc:docMk/>
          <pc:sldMk cId="3028779059" sldId="2368"/>
        </pc:sldMkLst>
        <pc:spChg chg="add del">
          <ac:chgData name="Mike Montemurro" userId="40c20c913ca7511e" providerId="LiveId" clId="{990AD876-F157-4FEB-BA70-AE1F6C0F5BF5}" dt="2023-01-09T14:21:12.822" v="336" actId="478"/>
          <ac:spMkLst>
            <pc:docMk/>
            <pc:sldMk cId="3028779059" sldId="2368"/>
            <ac:spMk id="7" creationId="{12EA73ED-8534-496E-953B-F9D898315292}"/>
          </ac:spMkLst>
        </pc:spChg>
        <pc:spChg chg="mod">
          <ac:chgData name="Mike Montemurro" userId="40c20c913ca7511e" providerId="LiveId" clId="{990AD876-F157-4FEB-BA70-AE1F6C0F5BF5}" dt="2023-01-09T14:21:20.662" v="337" actId="1076"/>
          <ac:spMkLst>
            <pc:docMk/>
            <pc:sldMk cId="3028779059" sldId="2368"/>
            <ac:spMk id="8" creationId="{4CD249A7-B25B-4413-A490-DA16C7C17DEA}"/>
          </ac:spMkLst>
        </pc:spChg>
        <pc:spChg chg="mod">
          <ac:chgData name="Mike Montemurro" userId="40c20c913ca7511e" providerId="LiveId" clId="{990AD876-F157-4FEB-BA70-AE1F6C0F5BF5}" dt="2023-01-09T14:25:01.860" v="410" actId="1076"/>
          <ac:spMkLst>
            <pc:docMk/>
            <pc:sldMk cId="3028779059" sldId="2368"/>
            <ac:spMk id="10" creationId="{CC2AB40D-EE73-4F6E-AF6C-5BB8815A67AA}"/>
          </ac:spMkLst>
        </pc:spChg>
        <pc:spChg chg="add del">
          <ac:chgData name="Mike Montemurro" userId="40c20c913ca7511e" providerId="LiveId" clId="{990AD876-F157-4FEB-BA70-AE1F6C0F5BF5}" dt="2023-01-09T14:21:09.133" v="335" actId="478"/>
          <ac:spMkLst>
            <pc:docMk/>
            <pc:sldMk cId="3028779059" sldId="2368"/>
            <ac:spMk id="4103" creationId="{00000000-0000-0000-0000-000000000000}"/>
          </ac:spMkLst>
        </pc:spChg>
      </pc:sldChg>
      <pc:sldChg chg="addSp delSp modSp add mod">
        <pc:chgData name="Mike Montemurro" userId="40c20c913ca7511e" providerId="LiveId" clId="{990AD876-F157-4FEB-BA70-AE1F6C0F5BF5}" dt="2023-01-09T17:48:50.425" v="474" actId="20577"/>
        <pc:sldMkLst>
          <pc:docMk/>
          <pc:sldMk cId="2478274848" sldId="2369"/>
        </pc:sldMkLst>
        <pc:spChg chg="add mod">
          <ac:chgData name="Mike Montemurro" userId="40c20c913ca7511e" providerId="LiveId" clId="{990AD876-F157-4FEB-BA70-AE1F6C0F5BF5}" dt="2023-01-09T14:21:51.643" v="376" actId="1036"/>
          <ac:spMkLst>
            <pc:docMk/>
            <pc:sldMk cId="2478274848" sldId="2369"/>
            <ac:spMk id="2" creationId="{C5D05322-5C80-FACD-410B-333A15944AA8}"/>
          </ac:spMkLst>
        </pc:spChg>
        <pc:spChg chg="del">
          <ac:chgData name="Mike Montemurro" userId="40c20c913ca7511e" providerId="LiveId" clId="{990AD876-F157-4FEB-BA70-AE1F6C0F5BF5}" dt="2023-01-09T14:16:32.825" v="4" actId="21"/>
          <ac:spMkLst>
            <pc:docMk/>
            <pc:sldMk cId="2478274848" sldId="2369"/>
            <ac:spMk id="7" creationId="{12EA73ED-8534-496E-953B-F9D898315292}"/>
          </ac:spMkLst>
        </pc:spChg>
        <pc:spChg chg="del">
          <ac:chgData name="Mike Montemurro" userId="40c20c913ca7511e" providerId="LiveId" clId="{990AD876-F157-4FEB-BA70-AE1F6C0F5BF5}" dt="2023-01-09T14:16:25.223" v="3" actId="21"/>
          <ac:spMkLst>
            <pc:docMk/>
            <pc:sldMk cId="2478274848" sldId="2369"/>
            <ac:spMk id="8" creationId="{4CD249A7-B25B-4413-A490-DA16C7C17DEA}"/>
          </ac:spMkLst>
        </pc:spChg>
        <pc:spChg chg="mod">
          <ac:chgData name="Mike Montemurro" userId="40c20c913ca7511e" providerId="LiveId" clId="{990AD876-F157-4FEB-BA70-AE1F6C0F5BF5}" dt="2023-01-09T17:45:40.647" v="420" actId="20577"/>
          <ac:spMkLst>
            <pc:docMk/>
            <pc:sldMk cId="2478274848" sldId="2369"/>
            <ac:spMk id="10" creationId="{CC2AB40D-EE73-4F6E-AF6C-5BB8815A67AA}"/>
          </ac:spMkLst>
        </pc:spChg>
        <pc:spChg chg="mod">
          <ac:chgData name="Mike Montemurro" userId="40c20c913ca7511e" providerId="LiveId" clId="{990AD876-F157-4FEB-BA70-AE1F6C0F5BF5}" dt="2023-01-09T17:48:50.425" v="474" actId="20577"/>
          <ac:spMkLst>
            <pc:docMk/>
            <pc:sldMk cId="2478274848" sldId="2369"/>
            <ac:spMk id="4103" creationId="{00000000-0000-0000-0000-000000000000}"/>
          </ac:spMkLst>
        </pc:spChg>
      </pc:sldChg>
      <pc:sldMasterChg chg="modSp mod">
        <pc:chgData name="Mike Montemurro" userId="40c20c913ca7511e" providerId="LiveId" clId="{990AD876-F157-4FEB-BA70-AE1F6C0F5BF5}" dt="2023-01-09T14:24:39.253" v="409" actId="20577"/>
        <pc:sldMasterMkLst>
          <pc:docMk/>
          <pc:sldMasterMk cId="0" sldId="2147483648"/>
        </pc:sldMasterMkLst>
        <pc:spChg chg="mod">
          <ac:chgData name="Mike Montemurro" userId="40c20c913ca7511e" providerId="LiveId" clId="{990AD876-F157-4FEB-BA70-AE1F6C0F5BF5}" dt="2023-01-09T14:24:39.253" v="40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802.11-22/2120r1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2110-01-000m-minutes-for-revme-2022-december-adhoc-piscataway.docx" TargetMode="External"/><Relationship Id="rId2" Type="http://schemas.openxmlformats.org/officeDocument/2006/relationships/hyperlink" Target="https://mentor.ieee.org/802.11/dcn/22/11-22-1712-00-000m-minutes-for-revme-2022-november-plenary.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2074-06-000m-telecon-minutes-for-revme-november-december-2022.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https://cvent.me/nX5xrY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a:t>If you do not intend to register for this session you must leave this meeting and, if you have logged attendance on IMAT, email the 802.11 chair or vice chairs to have your attendance cancelled</a:t>
            </a:r>
            <a:r>
              <a:rPr lang="en-US" sz="1800" dirty="0"/>
              <a:t>.</a:t>
            </a:r>
            <a:endParaRPr lang="en-US" sz="180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609598" y="1143000"/>
            <a:ext cx="6400802"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16,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September Interim minutes (Slide 7)</a:t>
            </a:r>
          </a:p>
          <a:p>
            <a:pPr lvl="1"/>
            <a:r>
              <a:rPr lang="en-GB" sz="1100" dirty="0"/>
              <a:t>Editor Report</a:t>
            </a:r>
          </a:p>
          <a:p>
            <a:pPr lvl="1"/>
            <a:r>
              <a:rPr lang="en-GB" sz="1100" dirty="0"/>
              <a:t>Comment Resolution</a:t>
            </a:r>
          </a:p>
          <a:p>
            <a:pPr lvl="2"/>
            <a:r>
              <a:rPr lang="en-CA" altLang="en-US" sz="1100" dirty="0"/>
              <a:t>CID 3613 (GEN) – doc 11-22/2210 – Au (Huawei)</a:t>
            </a:r>
          </a:p>
          <a:p>
            <a:pPr lvl="2"/>
            <a:r>
              <a:rPr lang="en-CA" altLang="en-US" sz="1100" dirty="0"/>
              <a:t>CID 3506. 3507, </a:t>
            </a:r>
            <a:r>
              <a:rPr lang="en-US" altLang="en-US" sz="1100" dirty="0"/>
              <a:t>3413 (ED2) – Au (Huawei)</a:t>
            </a:r>
          </a:p>
          <a:p>
            <a:pPr lvl="2"/>
            <a:r>
              <a:rPr lang="en-US" altLang="en-US" sz="1100" dirty="0"/>
              <a:t>CID 3384 (MAC) – Hamilton (Ruckus/</a:t>
            </a:r>
            <a:r>
              <a:rPr lang="en-US" altLang="en-US" sz="1100" dirty="0" err="1"/>
              <a:t>Commscope</a:t>
            </a:r>
            <a:r>
              <a:rPr lang="en-US" altLang="en-US" sz="1100" dirty="0"/>
              <a:t>)</a:t>
            </a:r>
            <a:endParaRPr lang="es-ES" altLang="en-US" sz="1100" dirty="0"/>
          </a:p>
          <a:p>
            <a:pPr lvl="2"/>
            <a:r>
              <a:rPr lang="es-ES" altLang="en-US" sz="1100" dirty="0"/>
              <a:t>CID 3078 (GEN) – Rosdahl (Qualcomm)</a:t>
            </a:r>
          </a:p>
          <a:p>
            <a:pPr lvl="2"/>
            <a:r>
              <a:rPr lang="es-ES" altLang="en-US" sz="1100" dirty="0"/>
              <a:t>CID 3181 (GEN) – </a:t>
            </a:r>
            <a:r>
              <a:rPr lang="es-ES" altLang="en-US" sz="1100" dirty="0" err="1"/>
              <a:t>Rison</a:t>
            </a:r>
            <a:r>
              <a:rPr lang="es-ES" altLang="en-US" sz="1100" dirty="0"/>
              <a:t> (Samsung)</a:t>
            </a:r>
          </a:p>
          <a:p>
            <a:pPr lvl="2"/>
            <a:r>
              <a:rPr lang="it-IT" altLang="en-US" sz="1100" dirty="0"/>
              <a:t>Misc MAC CIDs  – doc 11-22/2206 – Patil (Qualcomm)</a:t>
            </a:r>
          </a:p>
          <a:p>
            <a:pPr lvl="2"/>
            <a:r>
              <a:rPr lang="it-IT" altLang="en-US" sz="1100" dirty="0"/>
              <a:t>Misc MAC CIDs  – doc 11-22/2208 – Patil (Qualcomm)</a:t>
            </a:r>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1156494"/>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8am ET</a:t>
            </a:r>
          </a:p>
          <a:p>
            <a:pPr lvl="1"/>
            <a:r>
              <a:rPr lang="en-CA" altLang="en-US" sz="1100" dirty="0"/>
              <a:t>Comment Resolution </a:t>
            </a:r>
          </a:p>
          <a:p>
            <a:pPr lvl="2"/>
            <a:r>
              <a:rPr lang="en-CA" altLang="en-US" sz="1100" dirty="0"/>
              <a:t>CID 3726 (ED2) – Rison (Samsung)</a:t>
            </a:r>
          </a:p>
          <a:p>
            <a:pPr lvl="2"/>
            <a:r>
              <a:rPr lang="it-IT" altLang="en-US" sz="1100" dirty="0"/>
              <a:t>CID 3653, 3654, 3655, 3656, 3522, 3502, 3503, 3089, 3396 (MAC) – Rison (Samsung)</a:t>
            </a:r>
            <a:endParaRPr lang="en-CA" altLang="en-US" sz="1100" dirty="0"/>
          </a:p>
          <a:p>
            <a:pPr lvl="2"/>
            <a:r>
              <a:rPr lang="it-IT" altLang="en-US" sz="1100" dirty="0"/>
              <a:t>Misc GEN CIDs – doc 11-22/2082 – Montemurro (Huawei) </a:t>
            </a:r>
            <a:endParaRPr lang="es-ES" altLang="en-US" sz="1100" dirty="0"/>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972297" y="3518694"/>
            <a:ext cx="4610103"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100" dirty="0"/>
              <a:t>Comment Resolution</a:t>
            </a:r>
          </a:p>
          <a:p>
            <a:pPr lvl="2"/>
            <a:r>
              <a:rPr lang="en-CA" sz="1100" dirty="0"/>
              <a:t>CID 3057 (PHY) – Smith (SRT)</a:t>
            </a:r>
          </a:p>
          <a:p>
            <a:pPr lvl="2"/>
            <a:r>
              <a:rPr lang="en-CA" sz="1100" dirty="0"/>
              <a:t>CID 3097, 3098 (PHY) – Levy (</a:t>
            </a:r>
            <a:r>
              <a:rPr lang="en-CA" sz="1100" dirty="0" err="1"/>
              <a:t>InterDigital</a:t>
            </a:r>
            <a:r>
              <a:rPr lang="en-CA" sz="1100" dirty="0"/>
              <a:t>)</a:t>
            </a:r>
          </a:p>
          <a:p>
            <a:pPr lvl="2"/>
            <a:r>
              <a:rPr lang="en-CA" sz="1100" dirty="0"/>
              <a:t>CID 3077 (PHY) – Coffey (Realtek)</a:t>
            </a:r>
          </a:p>
          <a:p>
            <a:pPr lvl="2"/>
            <a:r>
              <a:rPr lang="en-US" sz="1100" dirty="0"/>
              <a:t>CID 3299, 3471, 3291 (PHY) – Kim (Qualcomm)</a:t>
            </a:r>
          </a:p>
          <a:p>
            <a:pPr lvl="2"/>
            <a:r>
              <a:rPr lang="en-CA" sz="1100" dirty="0"/>
              <a:t>CID 3480, 3485, 3488  (PHY) – Rison (Samsung)</a:t>
            </a:r>
          </a:p>
          <a:p>
            <a:pPr lvl="2"/>
            <a:r>
              <a:rPr lang="en-CA" sz="1100" dirty="0"/>
              <a:t>WUR – doc 11-22/2090 – </a:t>
            </a:r>
            <a:r>
              <a:rPr lang="en-CA" sz="1100" dirty="0" err="1"/>
              <a:t>Shellhammer</a:t>
            </a:r>
            <a:r>
              <a:rPr lang="en-CA" sz="1100" dirty="0"/>
              <a:t> (Qualcomm)</a:t>
            </a:r>
          </a:p>
          <a:p>
            <a:pPr lvl="1"/>
            <a:r>
              <a:rPr lang="en-US" altLang="en-US" sz="1100" dirty="0"/>
              <a:t>Recess</a:t>
            </a:r>
            <a:endParaRPr lang="en-GB" sz="11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838200" y="33528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19, 4pm ET</a:t>
            </a:r>
          </a:p>
          <a:p>
            <a:pPr lvl="1"/>
            <a:r>
              <a:rPr lang="en-CA" altLang="en-US" sz="1100" dirty="0"/>
              <a:t>Motions</a:t>
            </a:r>
            <a:endParaRPr lang="en-CA" sz="1100" dirty="0"/>
          </a:p>
          <a:p>
            <a:pPr lvl="2"/>
            <a:r>
              <a:rPr lang="en-CA" altLang="en-US" sz="1100" dirty="0"/>
              <a:t>Doc 11-23/xxr0 slides &lt;x&gt; through &lt;y&gt;</a:t>
            </a:r>
          </a:p>
          <a:p>
            <a:pPr lvl="1"/>
            <a:r>
              <a:rPr lang="en-CA" altLang="en-US" sz="1100" dirty="0"/>
              <a:t>Comment Resolution </a:t>
            </a:r>
          </a:p>
          <a:p>
            <a:pPr lvl="2"/>
            <a:r>
              <a:rPr lang="en-CA" altLang="en-US" sz="1100" dirty="0"/>
              <a:t>CID 3787 (MAC) – January Interim – Das (</a:t>
            </a:r>
            <a:r>
              <a:rPr lang="en-CA" altLang="en-US" sz="1100" dirty="0" err="1"/>
              <a:t>Periton</a:t>
            </a:r>
            <a:r>
              <a:rPr lang="en-CA" altLang="en-US" sz="1100" dirty="0"/>
              <a:t> Labs)</a:t>
            </a:r>
          </a:p>
          <a:p>
            <a:pPr lvl="2"/>
            <a:r>
              <a:rPr lang="en-CA" sz="1100" dirty="0" err="1"/>
              <a:t>Misc</a:t>
            </a:r>
            <a:r>
              <a:rPr lang="en-CA" sz="1100" dirty="0"/>
              <a:t> SEC CIDs – Montemurro (Huawei)</a:t>
            </a:r>
            <a:endParaRPr lang="en-CA" altLang="en-US" sz="1100" dirty="0"/>
          </a:p>
          <a:p>
            <a:pPr lvl="1"/>
            <a:r>
              <a:rPr lang="en-CA" altLang="en-US" sz="1200" dirty="0"/>
              <a:t>Timeline, Teleconferences, </a:t>
            </a:r>
            <a:r>
              <a:rPr lang="en-CA" altLang="en-US" sz="1200" dirty="0" err="1"/>
              <a:t>Adhoc</a:t>
            </a:r>
            <a:r>
              <a:rPr lang="en-CA" altLang="en-US" sz="1200" dirty="0"/>
              <a:t>, Plan for March</a:t>
            </a:r>
          </a:p>
          <a:p>
            <a:pPr lvl="1"/>
            <a:r>
              <a:rPr lang="en-CA" altLang="en-US" sz="1100" dirty="0" err="1"/>
              <a:t>AoB</a:t>
            </a:r>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18, 4pm ET</a:t>
            </a:r>
          </a:p>
          <a:p>
            <a:pPr lvl="1"/>
            <a:r>
              <a:rPr lang="en-CA" altLang="en-US" sz="1100" dirty="0"/>
              <a:t>Comment Resolution</a:t>
            </a:r>
            <a:endParaRPr lang="pt-BR" sz="1100" dirty="0"/>
          </a:p>
          <a:p>
            <a:pPr lvl="2"/>
            <a:r>
              <a:rPr lang="en-CA" sz="1100" dirty="0"/>
              <a:t>Removal of WEP - CID 3056, 3126, 3134, 3222, 3455, 3569, 3597, 3134 (SEC) – doc 11-22/2003 – Malinen (Qualcomm)</a:t>
            </a:r>
          </a:p>
          <a:p>
            <a:pPr lvl="2"/>
            <a:r>
              <a:rPr lang="en-CA" sz="1100" dirty="0" err="1"/>
              <a:t>Pwd</a:t>
            </a:r>
            <a:r>
              <a:rPr lang="en-CA" sz="1100" dirty="0"/>
              <a:t> Ident Protection – doc 11-22/1988 – Harkins (HPE)</a:t>
            </a:r>
          </a:p>
          <a:p>
            <a:pPr lvl="2"/>
            <a:r>
              <a:rPr lang="en-CA" sz="1100" dirty="0"/>
              <a:t>SN protection – CID 3023, 3016, 3017 –  doc 11-22/</a:t>
            </a:r>
            <a:r>
              <a:rPr lang="en-CA" sz="1100" dirty="0" err="1"/>
              <a:t>xxxx</a:t>
            </a:r>
            <a:r>
              <a:rPr lang="en-CA" sz="1100" dirty="0"/>
              <a:t> – Patil (Qualcomm)</a:t>
            </a:r>
          </a:p>
          <a:p>
            <a:pPr lvl="2"/>
            <a:r>
              <a:rPr lang="en-CA" sz="1100" dirty="0" err="1"/>
              <a:t>Misc</a:t>
            </a:r>
            <a:r>
              <a:rPr lang="en-CA" sz="1100" dirty="0"/>
              <a:t> SEC CIDs – Montemurro (Huawei)</a:t>
            </a:r>
            <a:endParaRPr lang="nl-NL" sz="1100" dirty="0"/>
          </a:p>
          <a:p>
            <a:pPr lvl="1"/>
            <a:r>
              <a:rPr lang="en-CA" altLang="en-US" sz="11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November Plenary: </a:t>
            </a:r>
            <a:r>
              <a:rPr lang="en-US" altLang="en-US" sz="1800" dirty="0">
                <a:hlinkClick r:id="rId2"/>
              </a:rPr>
              <a:t>https://mentor.ieee.org/802.11/dcn/22/11-22-1712-00-000m-minutes-for-revme-2022-november-plenary.docx</a:t>
            </a:r>
            <a:r>
              <a:rPr lang="en-US" altLang="en-US" sz="1800" dirty="0"/>
              <a:t> </a:t>
            </a:r>
          </a:p>
          <a:p>
            <a:pPr>
              <a:lnSpc>
                <a:spcPct val="80000"/>
              </a:lnSpc>
            </a:pPr>
            <a:r>
              <a:rPr lang="en-US" altLang="en-US" sz="1800" dirty="0"/>
              <a:t>December </a:t>
            </a:r>
            <a:r>
              <a:rPr lang="en-US" altLang="en-US" sz="1800" dirty="0" err="1"/>
              <a:t>Adhoc</a:t>
            </a:r>
            <a:r>
              <a:rPr lang="en-US" altLang="en-US" sz="1800" dirty="0"/>
              <a:t>: </a:t>
            </a:r>
            <a:r>
              <a:rPr lang="en-US" altLang="en-US" sz="1800" dirty="0">
                <a:hlinkClick r:id="rId3"/>
              </a:rPr>
              <a:t>https://mentor.ieee.org/802.11/dcn/22/11-22-2110-01-000m-minutes-for-revme-2022-december-adhoc-piscataway.docx</a:t>
            </a:r>
            <a:r>
              <a:rPr lang="en-US" altLang="en-US" sz="1800" dirty="0"/>
              <a:t> </a:t>
            </a:r>
          </a:p>
          <a:p>
            <a:pPr>
              <a:lnSpc>
                <a:spcPct val="80000"/>
              </a:lnSpc>
            </a:pPr>
            <a:r>
              <a:rPr lang="en-US" altLang="en-US" sz="1800" dirty="0"/>
              <a:t>Teleconferences: </a:t>
            </a:r>
            <a:r>
              <a:rPr lang="en-US" altLang="en-US" sz="1800" dirty="0">
                <a:hlinkClick r:id="rId4"/>
              </a:rPr>
              <a:t>https://mentor.ieee.org/802.11/dcn/22/11-22-2074-06-000m-telecon-minutes-for-revme-november-december-2022.docx</a:t>
            </a: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Feb 6, 13, 27 – 10am ET, 2hrs</a:t>
            </a:r>
          </a:p>
          <a:p>
            <a:pPr>
              <a:lnSpc>
                <a:spcPct val="80000"/>
              </a:lnSpc>
            </a:pPr>
            <a:r>
              <a:rPr lang="en-US" altLang="en-US" sz="2000" dirty="0"/>
              <a:t>Friday Feb 3, 10, 17, 24, Mar 4, 24 – 10am ET, 2hrs</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March Plenary: 7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107780</TotalTime>
  <Words>2386</Words>
  <Application>Microsoft Office PowerPoint</Application>
  <PresentationFormat>Widescreen</PresentationFormat>
  <Paragraphs>248</Paragraphs>
  <Slides>19</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802 wireless interim session</vt:lpstr>
      <vt:lpstr>Chair’s welcome and Patent Reminder</vt:lpstr>
      <vt:lpstr>REVme Agenda</vt:lpstr>
      <vt:lpstr>REVme Agenda</vt:lpstr>
      <vt:lpstr>REVme minutes approval</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4606</cp:revision>
  <cp:lastPrinted>2014-11-04T15:04:57Z</cp:lastPrinted>
  <dcterms:created xsi:type="dcterms:W3CDTF">2007-04-17T18:10:23Z</dcterms:created>
  <dcterms:modified xsi:type="dcterms:W3CDTF">2023-01-16T14:12:59Z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