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2367" r:id="rId4"/>
    <p:sldId id="423" r:id="rId5"/>
    <p:sldId id="2369" r:id="rId6"/>
    <p:sldId id="2368" r:id="rId7"/>
    <p:sldId id="857" r:id="rId8"/>
    <p:sldId id="859"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0AD876-F157-4FEB-BA70-AE1F6C0F5BF5}" v="358" dt="2023-01-09T14:25:01.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5" d="100"/>
          <a:sy n="75" d="100"/>
        </p:scale>
        <p:origin x="65" y="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90AD876-F157-4FEB-BA70-AE1F6C0F5BF5}"/>
    <pc:docChg chg="undo custSel addSld delSld modSld sldOrd modMainMaster modSection">
      <pc:chgData name="Mike Montemurro" userId="40c20c913ca7511e" providerId="LiveId" clId="{990AD876-F157-4FEB-BA70-AE1F6C0F5BF5}" dt="2023-01-16T14:12:55.019" v="486" actId="20577"/>
      <pc:docMkLst>
        <pc:docMk/>
      </pc:docMkLst>
      <pc:sldChg chg="modSp mod">
        <pc:chgData name="Mike Montemurro" userId="40c20c913ca7511e" providerId="LiveId" clId="{990AD876-F157-4FEB-BA70-AE1F6C0F5BF5}" dt="2023-01-09T14:22:47.981" v="394" actId="20577"/>
        <pc:sldMkLst>
          <pc:docMk/>
          <pc:sldMk cId="0" sldId="423"/>
        </pc:sldMkLst>
        <pc:spChg chg="mod">
          <ac:chgData name="Mike Montemurro" userId="40c20c913ca7511e" providerId="LiveId" clId="{990AD876-F157-4FEB-BA70-AE1F6C0F5BF5}" dt="2023-01-09T14:22:47.981" v="394" actId="20577"/>
          <ac:spMkLst>
            <pc:docMk/>
            <pc:sldMk cId="0" sldId="423"/>
            <ac:spMk id="8195" creationId="{00000000-0000-0000-0000-000000000000}"/>
          </ac:spMkLst>
        </pc:spChg>
      </pc:sldChg>
      <pc:sldChg chg="delSp del">
        <pc:chgData name="Mike Montemurro" userId="40c20c913ca7511e" providerId="LiveId" clId="{990AD876-F157-4FEB-BA70-AE1F6C0F5BF5}" dt="2023-01-09T14:22:06.859" v="377" actId="47"/>
        <pc:sldMkLst>
          <pc:docMk/>
          <pc:sldMk cId="3830619075" sldId="613"/>
        </pc:sldMkLst>
        <pc:spChg chg="del">
          <ac:chgData name="Mike Montemurro" userId="40c20c913ca7511e" providerId="LiveId" clId="{990AD876-F157-4FEB-BA70-AE1F6C0F5BF5}" dt="2023-01-09T14:16:11.635" v="1" actId="478"/>
          <ac:spMkLst>
            <pc:docMk/>
            <pc:sldMk cId="3830619075" sldId="613"/>
            <ac:spMk id="8" creationId="{4CD249A7-B25B-4413-A490-DA16C7C17DEA}"/>
          </ac:spMkLst>
        </pc:spChg>
      </pc:sldChg>
      <pc:sldChg chg="modSp mod">
        <pc:chgData name="Mike Montemurro" userId="40c20c913ca7511e" providerId="LiveId" clId="{990AD876-F157-4FEB-BA70-AE1F6C0F5BF5}" dt="2023-01-16T14:12:55.019" v="486" actId="20577"/>
        <pc:sldMkLst>
          <pc:docMk/>
          <pc:sldMk cId="2822743645" sldId="850"/>
        </pc:sldMkLst>
        <pc:spChg chg="mod">
          <ac:chgData name="Mike Montemurro" userId="40c20c913ca7511e" providerId="LiveId" clId="{990AD876-F157-4FEB-BA70-AE1F6C0F5BF5}" dt="2023-01-16T14:12:55.019" v="486" actId="20577"/>
          <ac:spMkLst>
            <pc:docMk/>
            <pc:sldMk cId="2822743645" sldId="850"/>
            <ac:spMk id="5" creationId="{5C289E12-1085-4168-A398-0F7249308ABA}"/>
          </ac:spMkLst>
        </pc:spChg>
      </pc:sldChg>
      <pc:sldChg chg="del">
        <pc:chgData name="Mike Montemurro" userId="40c20c913ca7511e" providerId="LiveId" clId="{990AD876-F157-4FEB-BA70-AE1F6C0F5BF5}" dt="2023-01-09T14:22:30.789" v="388" actId="47"/>
        <pc:sldMkLst>
          <pc:docMk/>
          <pc:sldMk cId="2289214502" sldId="855"/>
        </pc:sldMkLst>
      </pc:sldChg>
      <pc:sldChg chg="ord">
        <pc:chgData name="Mike Montemurro" userId="40c20c913ca7511e" providerId="LiveId" clId="{990AD876-F157-4FEB-BA70-AE1F6C0F5BF5}" dt="2023-01-16T14:12:31.979" v="476"/>
        <pc:sldMkLst>
          <pc:docMk/>
          <pc:sldMk cId="2423762277" sldId="2367"/>
        </pc:sldMkLst>
      </pc:sldChg>
      <pc:sldChg chg="addSp delSp modSp add mod">
        <pc:chgData name="Mike Montemurro" userId="40c20c913ca7511e" providerId="LiveId" clId="{990AD876-F157-4FEB-BA70-AE1F6C0F5BF5}" dt="2023-01-09T14:25:01.860" v="410" actId="1076"/>
        <pc:sldMkLst>
          <pc:docMk/>
          <pc:sldMk cId="3028779059" sldId="2368"/>
        </pc:sldMkLst>
        <pc:spChg chg="add del">
          <ac:chgData name="Mike Montemurro" userId="40c20c913ca7511e" providerId="LiveId" clId="{990AD876-F157-4FEB-BA70-AE1F6C0F5BF5}" dt="2023-01-09T14:21:12.822" v="336" actId="478"/>
          <ac:spMkLst>
            <pc:docMk/>
            <pc:sldMk cId="3028779059" sldId="2368"/>
            <ac:spMk id="7" creationId="{12EA73ED-8534-496E-953B-F9D898315292}"/>
          </ac:spMkLst>
        </pc:spChg>
        <pc:spChg chg="mod">
          <ac:chgData name="Mike Montemurro" userId="40c20c913ca7511e" providerId="LiveId" clId="{990AD876-F157-4FEB-BA70-AE1F6C0F5BF5}" dt="2023-01-09T14:21:20.662" v="337" actId="1076"/>
          <ac:spMkLst>
            <pc:docMk/>
            <pc:sldMk cId="3028779059" sldId="2368"/>
            <ac:spMk id="8" creationId="{4CD249A7-B25B-4413-A490-DA16C7C17DEA}"/>
          </ac:spMkLst>
        </pc:spChg>
        <pc:spChg chg="mod">
          <ac:chgData name="Mike Montemurro" userId="40c20c913ca7511e" providerId="LiveId" clId="{990AD876-F157-4FEB-BA70-AE1F6C0F5BF5}" dt="2023-01-09T14:25:01.860" v="410" actId="1076"/>
          <ac:spMkLst>
            <pc:docMk/>
            <pc:sldMk cId="3028779059" sldId="2368"/>
            <ac:spMk id="10" creationId="{CC2AB40D-EE73-4F6E-AF6C-5BB8815A67AA}"/>
          </ac:spMkLst>
        </pc:spChg>
        <pc:spChg chg="add del">
          <ac:chgData name="Mike Montemurro" userId="40c20c913ca7511e" providerId="LiveId" clId="{990AD876-F157-4FEB-BA70-AE1F6C0F5BF5}" dt="2023-01-09T14:21:09.133" v="335" actId="478"/>
          <ac:spMkLst>
            <pc:docMk/>
            <pc:sldMk cId="3028779059" sldId="2368"/>
            <ac:spMk id="4103" creationId="{00000000-0000-0000-0000-000000000000}"/>
          </ac:spMkLst>
        </pc:spChg>
      </pc:sldChg>
      <pc:sldChg chg="addSp delSp modSp add mod">
        <pc:chgData name="Mike Montemurro" userId="40c20c913ca7511e" providerId="LiveId" clId="{990AD876-F157-4FEB-BA70-AE1F6C0F5BF5}" dt="2023-01-09T17:48:50.425" v="474" actId="20577"/>
        <pc:sldMkLst>
          <pc:docMk/>
          <pc:sldMk cId="2478274848" sldId="2369"/>
        </pc:sldMkLst>
        <pc:spChg chg="add mod">
          <ac:chgData name="Mike Montemurro" userId="40c20c913ca7511e" providerId="LiveId" clId="{990AD876-F157-4FEB-BA70-AE1F6C0F5BF5}" dt="2023-01-09T14:21:51.643" v="376" actId="1036"/>
          <ac:spMkLst>
            <pc:docMk/>
            <pc:sldMk cId="2478274848" sldId="2369"/>
            <ac:spMk id="2" creationId="{C5D05322-5C80-FACD-410B-333A15944AA8}"/>
          </ac:spMkLst>
        </pc:spChg>
        <pc:spChg chg="del">
          <ac:chgData name="Mike Montemurro" userId="40c20c913ca7511e" providerId="LiveId" clId="{990AD876-F157-4FEB-BA70-AE1F6C0F5BF5}" dt="2023-01-09T14:16:32.825" v="4" actId="21"/>
          <ac:spMkLst>
            <pc:docMk/>
            <pc:sldMk cId="2478274848" sldId="2369"/>
            <ac:spMk id="7" creationId="{12EA73ED-8534-496E-953B-F9D898315292}"/>
          </ac:spMkLst>
        </pc:spChg>
        <pc:spChg chg="del">
          <ac:chgData name="Mike Montemurro" userId="40c20c913ca7511e" providerId="LiveId" clId="{990AD876-F157-4FEB-BA70-AE1F6C0F5BF5}" dt="2023-01-09T14:16:25.223" v="3" actId="21"/>
          <ac:spMkLst>
            <pc:docMk/>
            <pc:sldMk cId="2478274848" sldId="2369"/>
            <ac:spMk id="8" creationId="{4CD249A7-B25B-4413-A490-DA16C7C17DEA}"/>
          </ac:spMkLst>
        </pc:spChg>
        <pc:spChg chg="mod">
          <ac:chgData name="Mike Montemurro" userId="40c20c913ca7511e" providerId="LiveId" clId="{990AD876-F157-4FEB-BA70-AE1F6C0F5BF5}" dt="2023-01-09T17:45:40.647" v="420" actId="20577"/>
          <ac:spMkLst>
            <pc:docMk/>
            <pc:sldMk cId="2478274848" sldId="2369"/>
            <ac:spMk id="10" creationId="{CC2AB40D-EE73-4F6E-AF6C-5BB8815A67AA}"/>
          </ac:spMkLst>
        </pc:spChg>
        <pc:spChg chg="mod">
          <ac:chgData name="Mike Montemurro" userId="40c20c913ca7511e" providerId="LiveId" clId="{990AD876-F157-4FEB-BA70-AE1F6C0F5BF5}" dt="2023-01-09T17:48:50.425" v="474" actId="20577"/>
          <ac:spMkLst>
            <pc:docMk/>
            <pc:sldMk cId="2478274848" sldId="2369"/>
            <ac:spMk id="4103" creationId="{00000000-0000-0000-0000-000000000000}"/>
          </ac:spMkLst>
        </pc:spChg>
      </pc:sldChg>
      <pc:sldMasterChg chg="modSp mod">
        <pc:chgData name="Mike Montemurro" userId="40c20c913ca7511e" providerId="LiveId" clId="{990AD876-F157-4FEB-BA70-AE1F6C0F5BF5}" dt="2023-01-09T14:24:39.253" v="409" actId="20577"/>
        <pc:sldMasterMkLst>
          <pc:docMk/>
          <pc:sldMasterMk cId="0" sldId="2147483648"/>
        </pc:sldMasterMkLst>
        <pc:spChg chg="mod">
          <ac:chgData name="Mike Montemurro" userId="40c20c913ca7511e" providerId="LiveId" clId="{990AD876-F157-4FEB-BA70-AE1F6C0F5BF5}" dt="2023-01-09T14:24:39.253" v="40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2074-06-000m-telecon-minutes-for-revme-november-december-2022.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September Interim minutes (Slide 7)</a:t>
            </a:r>
          </a:p>
          <a:p>
            <a:pPr lvl="1"/>
            <a:r>
              <a:rPr lang="en-GB" sz="1100" dirty="0"/>
              <a:t>Editor Report</a:t>
            </a:r>
          </a:p>
          <a:p>
            <a:pPr lvl="1"/>
            <a:r>
              <a:rPr lang="en-GB" sz="1100" dirty="0"/>
              <a:t>Comment Resolution</a:t>
            </a:r>
          </a:p>
          <a:p>
            <a:pPr lvl="2"/>
            <a:r>
              <a:rPr lang="en-CA" altLang="en-US" sz="1100" dirty="0"/>
              <a:t>CID 3613 (GEN) – doc 11-22/2210 – Au (Huawei)</a:t>
            </a:r>
          </a:p>
          <a:p>
            <a:pPr lvl="2"/>
            <a:r>
              <a:rPr lang="en-CA" altLang="en-US" sz="1100" dirty="0"/>
              <a:t>CID 3506. 3507, </a:t>
            </a:r>
            <a:r>
              <a:rPr lang="en-US" altLang="en-US" sz="1100" dirty="0"/>
              <a:t>3413 (ED2) – Au (Huawei)</a:t>
            </a:r>
          </a:p>
          <a:p>
            <a:pPr lvl="2"/>
            <a:r>
              <a:rPr lang="en-US" altLang="en-US" sz="1100" dirty="0"/>
              <a:t>CID 3384 (MAC) – Hamilton (Ruckus/</a:t>
            </a:r>
            <a:r>
              <a:rPr lang="en-US" altLang="en-US" sz="1100" dirty="0" err="1"/>
              <a:t>Commscope</a:t>
            </a:r>
            <a:r>
              <a:rPr lang="en-US" altLang="en-US" sz="1100" dirty="0"/>
              <a:t>)</a:t>
            </a:r>
            <a:endParaRPr lang="es-ES" altLang="en-US" sz="1100" dirty="0"/>
          </a:p>
          <a:p>
            <a:pPr lvl="2"/>
            <a:r>
              <a:rPr lang="es-ES" altLang="en-US" sz="1100" dirty="0"/>
              <a:t>CID 3078 (GEN) – Rosdahl (Qualcomm)</a:t>
            </a:r>
          </a:p>
          <a:p>
            <a:pPr lvl="2"/>
            <a:r>
              <a:rPr lang="es-ES" altLang="en-US" sz="1100" dirty="0"/>
              <a:t>CID 3181 (GEN) – </a:t>
            </a:r>
            <a:r>
              <a:rPr lang="es-ES" altLang="en-US" sz="1100" dirty="0" err="1"/>
              <a:t>Rison</a:t>
            </a:r>
            <a:r>
              <a:rPr lang="es-ES" altLang="en-US" sz="1100" dirty="0"/>
              <a:t> (Samsung)</a:t>
            </a:r>
          </a:p>
          <a:p>
            <a:pPr lvl="2"/>
            <a:r>
              <a:rPr lang="it-IT" altLang="en-US" sz="1100" dirty="0"/>
              <a:t>Misc MAC CIDs  – doc 11-22/2206 – Patil (Qualcomm)</a:t>
            </a:r>
          </a:p>
          <a:p>
            <a:pPr lvl="2"/>
            <a:r>
              <a:rPr lang="it-IT" altLang="en-US" sz="1100" dirty="0"/>
              <a:t>Misc MAC CIDs  – doc 11-22/2208 – Patil (Qualcomm)</a:t>
            </a:r>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11564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8am ET</a:t>
            </a:r>
          </a:p>
          <a:p>
            <a:pPr lvl="1"/>
            <a:r>
              <a:rPr lang="en-CA" altLang="en-US" sz="1100" dirty="0"/>
              <a:t>Comment Resolution </a:t>
            </a:r>
          </a:p>
          <a:p>
            <a:pPr lvl="2"/>
            <a:r>
              <a:rPr lang="en-CA" altLang="en-US" sz="1100" dirty="0"/>
              <a:t>CID 3726 (ED2) – Rison (Samsung)</a:t>
            </a:r>
          </a:p>
          <a:p>
            <a:pPr lvl="2"/>
            <a:r>
              <a:rPr lang="it-IT" altLang="en-US" sz="1100" dirty="0"/>
              <a:t>CID 3653, 3654, 3655, 3656, 3522, 3502, 3503, 3089, 3396 (MAC) – Rison (Samsung)</a:t>
            </a:r>
            <a:endParaRPr lang="en-CA" altLang="en-US" sz="1100" dirty="0"/>
          </a:p>
          <a:p>
            <a:pPr lvl="2"/>
            <a:r>
              <a:rPr lang="it-IT" altLang="en-US" sz="1100" dirty="0"/>
              <a:t>Misc GEN CIDs – doc 11-22/2082 – Montemurro (Huawei) </a:t>
            </a:r>
            <a:endParaRPr lang="es-ES" altLang="en-US" sz="1100" dirty="0"/>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972297" y="3518694"/>
            <a:ext cx="4610103"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p>
          <a:p>
            <a:pPr lvl="2"/>
            <a:r>
              <a:rPr lang="en-CA" sz="1100" dirty="0"/>
              <a:t>CID 3057 (PHY) – Smith (SRT)</a:t>
            </a:r>
          </a:p>
          <a:p>
            <a:pPr lvl="2"/>
            <a:r>
              <a:rPr lang="en-CA" sz="1100" dirty="0"/>
              <a:t>CID 3097, 3098 (PHY) – Levy (</a:t>
            </a:r>
            <a:r>
              <a:rPr lang="en-CA" sz="1100" dirty="0" err="1"/>
              <a:t>InterDigital</a:t>
            </a:r>
            <a:r>
              <a:rPr lang="en-CA" sz="1100" dirty="0"/>
              <a:t>)</a:t>
            </a:r>
          </a:p>
          <a:p>
            <a:pPr lvl="2"/>
            <a:r>
              <a:rPr lang="en-CA" sz="1100" dirty="0"/>
              <a:t>CID 3077 (PHY) – Coffey (Realtek)</a:t>
            </a:r>
          </a:p>
          <a:p>
            <a:pPr lvl="2"/>
            <a:r>
              <a:rPr lang="en-US" sz="1100" dirty="0"/>
              <a:t>CID 3299, 3471, 3291 (PHY) – Kim (Qualcomm)</a:t>
            </a:r>
          </a:p>
          <a:p>
            <a:pPr lvl="2"/>
            <a:r>
              <a:rPr lang="en-CA" sz="1100" dirty="0"/>
              <a:t>CID 3480, 3485, 3488  (PHY) – Rison (Samsung)</a:t>
            </a:r>
          </a:p>
          <a:p>
            <a:pPr lvl="2"/>
            <a:r>
              <a:rPr lang="en-CA" sz="1100" dirty="0"/>
              <a:t>WUR – doc 11-22/2090 – </a:t>
            </a:r>
            <a:r>
              <a:rPr lang="en-CA" sz="1100" dirty="0" err="1"/>
              <a:t>Shellhammer</a:t>
            </a:r>
            <a:r>
              <a:rPr lang="en-CA" sz="1100" dirty="0"/>
              <a:t> (Qualcomm)</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838200" y="3352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100" dirty="0"/>
              <a:t>Motions</a:t>
            </a:r>
            <a:endParaRPr lang="en-CA" sz="1100" dirty="0"/>
          </a:p>
          <a:p>
            <a:pPr lvl="2"/>
            <a:r>
              <a:rPr lang="en-CA" altLang="en-US" sz="1100" dirty="0"/>
              <a:t>Doc 11-23/xxr0 slides &lt;x&gt; through &lt;y&gt;</a:t>
            </a:r>
          </a:p>
          <a:p>
            <a:pPr lvl="1"/>
            <a:r>
              <a:rPr lang="en-CA" altLang="en-US" sz="1100" dirty="0"/>
              <a:t>Comment Resolution </a:t>
            </a:r>
          </a:p>
          <a:p>
            <a:pPr lvl="2"/>
            <a:r>
              <a:rPr lang="en-CA" altLang="en-US" sz="1100" dirty="0"/>
              <a:t>CID 3787 (MAC) – January Interim – Das (</a:t>
            </a:r>
            <a:r>
              <a:rPr lang="en-CA" altLang="en-US" sz="1100" dirty="0" err="1"/>
              <a:t>Periton</a:t>
            </a:r>
            <a:r>
              <a:rPr lang="en-CA" altLang="en-US" sz="1100" dirty="0"/>
              <a:t> Labs)</a:t>
            </a:r>
          </a:p>
          <a:p>
            <a:pPr lvl="2"/>
            <a:r>
              <a:rPr lang="en-CA" sz="1100" dirty="0" err="1"/>
              <a:t>Misc</a:t>
            </a:r>
            <a:r>
              <a:rPr lang="en-CA" sz="1100" dirty="0"/>
              <a:t> SEC CIDs – Montemurro (Huawei)</a:t>
            </a:r>
            <a:endParaRPr lang="en-CA" altLang="en-US" sz="1100" dirty="0"/>
          </a:p>
          <a:p>
            <a:pPr lvl="1"/>
            <a:r>
              <a:rPr lang="en-CA" altLang="en-US" sz="1200" dirty="0"/>
              <a:t>Timeline, Teleconferences, </a:t>
            </a:r>
            <a:r>
              <a:rPr lang="en-CA" altLang="en-US" sz="1200" dirty="0" err="1"/>
              <a:t>Adhoc</a:t>
            </a:r>
            <a:r>
              <a:rPr lang="en-CA" altLang="en-US" sz="1200" dirty="0"/>
              <a:t>, Plan for March</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100" dirty="0"/>
              <a:t>Comment Resolution</a:t>
            </a:r>
            <a:endParaRPr lang="pt-BR" sz="1100" dirty="0"/>
          </a:p>
          <a:p>
            <a:pPr lvl="2"/>
            <a:r>
              <a:rPr lang="en-CA" sz="1100" dirty="0"/>
              <a:t>Removal of WEP - CID 3056, 3126, 3134, 3222, 3455, 3569, 3597, 3134 (SEC) – doc 11-22/2003 – Malinen (Qualcomm)</a:t>
            </a:r>
          </a:p>
          <a:p>
            <a:pPr lvl="2"/>
            <a:r>
              <a:rPr lang="en-CA" sz="1100" dirty="0" err="1"/>
              <a:t>Pwd</a:t>
            </a:r>
            <a:r>
              <a:rPr lang="en-CA" sz="1100" dirty="0"/>
              <a:t> Ident Protection – doc 11-22/1988 – Harkins (HPE)</a:t>
            </a:r>
          </a:p>
          <a:p>
            <a:pPr lvl="2"/>
            <a:r>
              <a:rPr lang="en-CA" sz="1100" dirty="0"/>
              <a:t>SN protection – CID 3023, 3016, 3017 –  doc 11-22/</a:t>
            </a:r>
            <a:r>
              <a:rPr lang="en-CA" sz="1100" dirty="0" err="1"/>
              <a:t>xxxx</a:t>
            </a:r>
            <a:r>
              <a:rPr lang="en-CA" sz="1100" dirty="0"/>
              <a:t> – Patil (Qualcomm)</a:t>
            </a:r>
          </a:p>
          <a:p>
            <a:pPr lvl="2"/>
            <a:r>
              <a:rPr lang="en-CA" sz="1100" dirty="0" err="1"/>
              <a:t>Misc</a:t>
            </a:r>
            <a:r>
              <a:rPr lang="en-CA" sz="1100" dirty="0"/>
              <a:t> SEC CIDs – Montemurro (Huawei)</a:t>
            </a:r>
            <a:endParaRPr lang="nl-NL" sz="1100" dirty="0"/>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https://mentor.ieee.org/802.11/dcn/22/11-22-2074-06-000m-telecon-minutes-for-revme-november-december-2022.docx</a:t>
            </a: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107780</TotalTime>
  <Words>2386</Words>
  <Application>Microsoft Office PowerPoint</Application>
  <PresentationFormat>Widescreen</PresentationFormat>
  <Paragraphs>248</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802 wireless interim session</vt:lpstr>
      <vt:lpstr>Chair’s welcome and Patent Reminder</vt:lpstr>
      <vt:lpstr>REVme Agenda</vt:lpstr>
      <vt:lpstr>REVme Agenda</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4606</cp:revision>
  <cp:lastPrinted>2014-11-04T15:04:57Z</cp:lastPrinted>
  <dcterms:created xsi:type="dcterms:W3CDTF">2007-04-17T18:10:23Z</dcterms:created>
  <dcterms:modified xsi:type="dcterms:W3CDTF">2023-01-16T14:12:59Z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