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5B0C4-63DE-4914-9821-28A858ED8FB8}" v="16" dt="2023-01-19T22:34:33.4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874" autoAdjust="0"/>
    <p:restoredTop sz="94660"/>
  </p:normalViewPr>
  <p:slideViewPr>
    <p:cSldViewPr>
      <p:cViewPr varScale="1">
        <p:scale>
          <a:sx n="115" d="100"/>
          <a:sy n="115" d="100"/>
        </p:scale>
        <p:origin x="1824"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9D5B0C4-63DE-4914-9821-28A858ED8FB8}"/>
    <pc:docChg chg="undo custSel modSld modMainMaster">
      <pc:chgData name="Alfred Asterjadhi" userId="39de57b9-85c0-4fd1-aaac-8ca2b6560ad0" providerId="ADAL" clId="{99D5B0C4-63DE-4914-9821-28A858ED8FB8}" dt="2023-01-19T22:35:16.488" v="1186" actId="6549"/>
      <pc:docMkLst>
        <pc:docMk/>
      </pc:docMkLst>
      <pc:sldChg chg="modSp mod">
        <pc:chgData name="Alfred Asterjadhi" userId="39de57b9-85c0-4fd1-aaac-8ca2b6560ad0" providerId="ADAL" clId="{99D5B0C4-63DE-4914-9821-28A858ED8FB8}" dt="2023-01-19T20:24:17.443" v="1151" actId="20577"/>
        <pc:sldMkLst>
          <pc:docMk/>
          <pc:sldMk cId="3909293924" sldId="355"/>
        </pc:sldMkLst>
        <pc:spChg chg="mod">
          <ac:chgData name="Alfred Asterjadhi" userId="39de57b9-85c0-4fd1-aaac-8ca2b6560ad0" providerId="ADAL" clId="{99D5B0C4-63DE-4914-9821-28A858ED8FB8}" dt="2023-01-19T13:28:21.205" v="427" actId="13926"/>
          <ac:spMkLst>
            <pc:docMk/>
            <pc:sldMk cId="3909293924" sldId="355"/>
            <ac:spMk id="2" creationId="{4B5F0D0E-8BB7-48AB-9160-728B8B3399A2}"/>
          </ac:spMkLst>
        </pc:spChg>
        <pc:spChg chg="mod">
          <ac:chgData name="Alfred Asterjadhi" userId="39de57b9-85c0-4fd1-aaac-8ca2b6560ad0" providerId="ADAL" clId="{99D5B0C4-63DE-4914-9821-28A858ED8FB8}" dt="2023-01-19T20:24:17.443" v="1151" actId="20577"/>
          <ac:spMkLst>
            <pc:docMk/>
            <pc:sldMk cId="3909293924" sldId="355"/>
            <ac:spMk id="3" creationId="{DFB0BA47-D7B6-4F95-932E-A7AA615BC440}"/>
          </ac:spMkLst>
        </pc:spChg>
      </pc:sldChg>
      <pc:sldChg chg="modSp mod">
        <pc:chgData name="Alfred Asterjadhi" userId="39de57b9-85c0-4fd1-aaac-8ca2b6560ad0" providerId="ADAL" clId="{99D5B0C4-63DE-4914-9821-28A858ED8FB8}" dt="2023-01-19T20:24:37.072" v="1157" actId="13926"/>
        <pc:sldMkLst>
          <pc:docMk/>
          <pc:sldMk cId="3930036297" sldId="356"/>
        </pc:sldMkLst>
        <pc:spChg chg="mod">
          <ac:chgData name="Alfred Asterjadhi" userId="39de57b9-85c0-4fd1-aaac-8ca2b6560ad0" providerId="ADAL" clId="{99D5B0C4-63DE-4914-9821-28A858ED8FB8}" dt="2023-01-19T20:24:37.072" v="1157" actId="13926"/>
          <ac:spMkLst>
            <pc:docMk/>
            <pc:sldMk cId="3930036297" sldId="356"/>
            <ac:spMk id="2" creationId="{4B5F0D0E-8BB7-48AB-9160-728B8B3399A2}"/>
          </ac:spMkLst>
        </pc:spChg>
        <pc:spChg chg="mod">
          <ac:chgData name="Alfred Asterjadhi" userId="39de57b9-85c0-4fd1-aaac-8ca2b6560ad0" providerId="ADAL" clId="{99D5B0C4-63DE-4914-9821-28A858ED8FB8}" dt="2023-01-19T20:24:21.375" v="1156" actId="20577"/>
          <ac:spMkLst>
            <pc:docMk/>
            <pc:sldMk cId="3930036297" sldId="356"/>
            <ac:spMk id="3" creationId="{DFB0BA47-D7B6-4F95-932E-A7AA615BC440}"/>
          </ac:spMkLst>
        </pc:spChg>
      </pc:sldChg>
      <pc:sldChg chg="addSp delSp modSp mod">
        <pc:chgData name="Alfred Asterjadhi" userId="39de57b9-85c0-4fd1-aaac-8ca2b6560ad0" providerId="ADAL" clId="{99D5B0C4-63DE-4914-9821-28A858ED8FB8}" dt="2023-01-19T12:42:37.980" v="268" actId="21"/>
        <pc:sldMkLst>
          <pc:docMk/>
          <pc:sldMk cId="4066268139" sldId="360"/>
        </pc:sldMkLst>
        <pc:spChg chg="mod">
          <ac:chgData name="Alfred Asterjadhi" userId="39de57b9-85c0-4fd1-aaac-8ca2b6560ad0" providerId="ADAL" clId="{99D5B0C4-63DE-4914-9821-28A858ED8FB8}" dt="2023-01-18T22:34:37.589" v="204" actId="13926"/>
          <ac:spMkLst>
            <pc:docMk/>
            <pc:sldMk cId="4066268139" sldId="360"/>
            <ac:spMk id="2" creationId="{4B5F0D0E-8BB7-48AB-9160-728B8B3399A2}"/>
          </ac:spMkLst>
        </pc:spChg>
        <pc:spChg chg="mod">
          <ac:chgData name="Alfred Asterjadhi" userId="39de57b9-85c0-4fd1-aaac-8ca2b6560ad0" providerId="ADAL" clId="{99D5B0C4-63DE-4914-9821-28A858ED8FB8}" dt="2023-01-19T12:42:37.980" v="268" actId="21"/>
          <ac:spMkLst>
            <pc:docMk/>
            <pc:sldMk cId="4066268139" sldId="360"/>
            <ac:spMk id="3" creationId="{DFB0BA47-D7B6-4F95-932E-A7AA615BC440}"/>
          </ac:spMkLst>
        </pc:spChg>
        <pc:graphicFrameChg chg="add del mod">
          <ac:chgData name="Alfred Asterjadhi" userId="39de57b9-85c0-4fd1-aaac-8ca2b6560ad0" providerId="ADAL" clId="{99D5B0C4-63DE-4914-9821-28A858ED8FB8}" dt="2023-01-18T16:14:46.779" v="12"/>
          <ac:graphicFrameMkLst>
            <pc:docMk/>
            <pc:sldMk cId="4066268139" sldId="360"/>
            <ac:graphicFrameMk id="7" creationId="{B01EA684-7D7A-FBEB-2F68-8BA71CB70EBC}"/>
          </ac:graphicFrameMkLst>
        </pc:graphicFrameChg>
      </pc:sldChg>
      <pc:sldChg chg="modSp mod">
        <pc:chgData name="Alfred Asterjadhi" userId="39de57b9-85c0-4fd1-aaac-8ca2b6560ad0" providerId="ADAL" clId="{99D5B0C4-63DE-4914-9821-28A858ED8FB8}" dt="2023-01-19T20:22:35.611" v="1096" actId="20577"/>
        <pc:sldMkLst>
          <pc:docMk/>
          <pc:sldMk cId="3576977642" sldId="362"/>
        </pc:sldMkLst>
        <pc:spChg chg="mod">
          <ac:chgData name="Alfred Asterjadhi" userId="39de57b9-85c0-4fd1-aaac-8ca2b6560ad0" providerId="ADAL" clId="{99D5B0C4-63DE-4914-9821-28A858ED8FB8}" dt="2023-01-19T20:22:35.611" v="1096" actId="20577"/>
          <ac:spMkLst>
            <pc:docMk/>
            <pc:sldMk cId="3576977642" sldId="362"/>
            <ac:spMk id="16" creationId="{CA1A1623-65F8-E7F3-860B-98677C489FFA}"/>
          </ac:spMkLst>
        </pc:spChg>
      </pc:sldChg>
      <pc:sldChg chg="addSp delSp modSp mod">
        <pc:chgData name="Alfred Asterjadhi" userId="39de57b9-85c0-4fd1-aaac-8ca2b6560ad0" providerId="ADAL" clId="{99D5B0C4-63DE-4914-9821-28A858ED8FB8}" dt="2023-01-19T22:34:33.434" v="1184"/>
        <pc:sldMkLst>
          <pc:docMk/>
          <pc:sldMk cId="3759718192" sldId="368"/>
        </pc:sldMkLst>
        <pc:spChg chg="mod">
          <ac:chgData name="Alfred Asterjadhi" userId="39de57b9-85c0-4fd1-aaac-8ca2b6560ad0" providerId="ADAL" clId="{99D5B0C4-63DE-4914-9821-28A858ED8FB8}" dt="2023-01-19T22:34:33.434" v="1184"/>
          <ac:spMkLst>
            <pc:docMk/>
            <pc:sldMk cId="3759718192" sldId="368"/>
            <ac:spMk id="2" creationId="{D0172988-1296-802D-770D-899EA5C68516}"/>
          </ac:spMkLst>
        </pc:spChg>
        <pc:spChg chg="mod">
          <ac:chgData name="Alfred Asterjadhi" userId="39de57b9-85c0-4fd1-aaac-8ca2b6560ad0" providerId="ADAL" clId="{99D5B0C4-63DE-4914-9821-28A858ED8FB8}" dt="2023-01-19T22:34:33.434" v="1184"/>
          <ac:spMkLst>
            <pc:docMk/>
            <pc:sldMk cId="3759718192" sldId="368"/>
            <ac:spMk id="3" creationId="{73382C34-84F1-F2DE-C5D9-E1296FE55B90}"/>
          </ac:spMkLst>
        </pc:spChg>
        <pc:spChg chg="mod">
          <ac:chgData name="Alfred Asterjadhi" userId="39de57b9-85c0-4fd1-aaac-8ca2b6560ad0" providerId="ADAL" clId="{99D5B0C4-63DE-4914-9821-28A858ED8FB8}" dt="2023-01-19T22:34:33.434" v="1184"/>
          <ac:spMkLst>
            <pc:docMk/>
            <pc:sldMk cId="3759718192" sldId="368"/>
            <ac:spMk id="4" creationId="{BDEF1204-13BD-2547-964F-DD58388FBC50}"/>
          </ac:spMkLst>
        </pc:spChg>
        <pc:spChg chg="mod">
          <ac:chgData name="Alfred Asterjadhi" userId="39de57b9-85c0-4fd1-aaac-8ca2b6560ad0" providerId="ADAL" clId="{99D5B0C4-63DE-4914-9821-28A858ED8FB8}" dt="2023-01-19T22:34:33.434" v="1184"/>
          <ac:spMkLst>
            <pc:docMk/>
            <pc:sldMk cId="3759718192" sldId="368"/>
            <ac:spMk id="5" creationId="{59596772-68A9-9B28-28D7-3A497D758DDB}"/>
          </ac:spMkLst>
        </pc:spChg>
        <pc:spChg chg="mod">
          <ac:chgData name="Alfred Asterjadhi" userId="39de57b9-85c0-4fd1-aaac-8ca2b6560ad0" providerId="ADAL" clId="{99D5B0C4-63DE-4914-9821-28A858ED8FB8}" dt="2023-01-19T22:34:33.434" v="1184"/>
          <ac:spMkLst>
            <pc:docMk/>
            <pc:sldMk cId="3759718192" sldId="368"/>
            <ac:spMk id="6" creationId="{C87C5A54-FD99-467B-5FA7-FA5027B55B0B}"/>
          </ac:spMkLst>
        </pc:spChg>
        <pc:spChg chg="add del mod">
          <ac:chgData name="Alfred Asterjadhi" userId="39de57b9-85c0-4fd1-aaac-8ca2b6560ad0" providerId="ADAL" clId="{99D5B0C4-63DE-4914-9821-28A858ED8FB8}" dt="2023-01-19T20:18:44.128" v="866"/>
          <ac:spMkLst>
            <pc:docMk/>
            <pc:sldMk cId="3759718192" sldId="368"/>
            <ac:spMk id="7" creationId="{6B15E82B-6E64-184E-AB70-A8F64F5AD86B}"/>
          </ac:spMkLst>
        </pc:spChg>
        <pc:spChg chg="add del mod">
          <ac:chgData name="Alfred Asterjadhi" userId="39de57b9-85c0-4fd1-aaac-8ca2b6560ad0" providerId="ADAL" clId="{99D5B0C4-63DE-4914-9821-28A858ED8FB8}" dt="2023-01-19T20:18:44.128" v="866"/>
          <ac:spMkLst>
            <pc:docMk/>
            <pc:sldMk cId="3759718192" sldId="368"/>
            <ac:spMk id="8" creationId="{E42A646C-499E-A3CF-2E55-600AFBDC0ACA}"/>
          </ac:spMkLst>
        </pc:spChg>
        <pc:spChg chg="add del mod">
          <ac:chgData name="Alfred Asterjadhi" userId="39de57b9-85c0-4fd1-aaac-8ca2b6560ad0" providerId="ADAL" clId="{99D5B0C4-63DE-4914-9821-28A858ED8FB8}" dt="2023-01-19T20:18:44.128" v="866"/>
          <ac:spMkLst>
            <pc:docMk/>
            <pc:sldMk cId="3759718192" sldId="368"/>
            <ac:spMk id="9" creationId="{5FB0FD5A-D393-81C8-368C-08CA29DBD488}"/>
          </ac:spMkLst>
        </pc:spChg>
        <pc:spChg chg="add del mod">
          <ac:chgData name="Alfred Asterjadhi" userId="39de57b9-85c0-4fd1-aaac-8ca2b6560ad0" providerId="ADAL" clId="{99D5B0C4-63DE-4914-9821-28A858ED8FB8}" dt="2023-01-19T20:18:44.128" v="866"/>
          <ac:spMkLst>
            <pc:docMk/>
            <pc:sldMk cId="3759718192" sldId="368"/>
            <ac:spMk id="10" creationId="{DCCF57AE-CA51-C904-6346-9D3CD6F59567}"/>
          </ac:spMkLst>
        </pc:spChg>
        <pc:spChg chg="add del mod">
          <ac:chgData name="Alfred Asterjadhi" userId="39de57b9-85c0-4fd1-aaac-8ca2b6560ad0" providerId="ADAL" clId="{99D5B0C4-63DE-4914-9821-28A858ED8FB8}" dt="2023-01-19T20:18:44.128" v="866"/>
          <ac:spMkLst>
            <pc:docMk/>
            <pc:sldMk cId="3759718192" sldId="368"/>
            <ac:spMk id="11" creationId="{1CF35A5D-700A-1B1F-9592-4B8008C91F98}"/>
          </ac:spMkLst>
        </pc:spChg>
        <pc:spChg chg="add del mod">
          <ac:chgData name="Alfred Asterjadhi" userId="39de57b9-85c0-4fd1-aaac-8ca2b6560ad0" providerId="ADAL" clId="{99D5B0C4-63DE-4914-9821-28A858ED8FB8}" dt="2023-01-19T22:34:33.434" v="1184"/>
          <ac:spMkLst>
            <pc:docMk/>
            <pc:sldMk cId="3759718192" sldId="368"/>
            <ac:spMk id="12" creationId="{81550F77-C432-6C8A-A124-5627146C3007}"/>
          </ac:spMkLst>
        </pc:spChg>
        <pc:spChg chg="add del mod">
          <ac:chgData name="Alfred Asterjadhi" userId="39de57b9-85c0-4fd1-aaac-8ca2b6560ad0" providerId="ADAL" clId="{99D5B0C4-63DE-4914-9821-28A858ED8FB8}" dt="2023-01-19T22:34:33.434" v="1184"/>
          <ac:spMkLst>
            <pc:docMk/>
            <pc:sldMk cId="3759718192" sldId="368"/>
            <ac:spMk id="13" creationId="{B5DE61D4-2250-63BE-0AEB-ADB5F199A2EC}"/>
          </ac:spMkLst>
        </pc:spChg>
        <pc:spChg chg="add del mod">
          <ac:chgData name="Alfred Asterjadhi" userId="39de57b9-85c0-4fd1-aaac-8ca2b6560ad0" providerId="ADAL" clId="{99D5B0C4-63DE-4914-9821-28A858ED8FB8}" dt="2023-01-19T22:34:33.434" v="1184"/>
          <ac:spMkLst>
            <pc:docMk/>
            <pc:sldMk cId="3759718192" sldId="368"/>
            <ac:spMk id="14" creationId="{5A32E928-1E06-DF7A-591A-55DD9A309765}"/>
          </ac:spMkLst>
        </pc:spChg>
        <pc:spChg chg="add del mod">
          <ac:chgData name="Alfred Asterjadhi" userId="39de57b9-85c0-4fd1-aaac-8ca2b6560ad0" providerId="ADAL" clId="{99D5B0C4-63DE-4914-9821-28A858ED8FB8}" dt="2023-01-19T22:34:33.434" v="1184"/>
          <ac:spMkLst>
            <pc:docMk/>
            <pc:sldMk cId="3759718192" sldId="368"/>
            <ac:spMk id="15" creationId="{B1856DC5-4609-441A-C7FA-264840D25726}"/>
          </ac:spMkLst>
        </pc:spChg>
        <pc:spChg chg="add del mod">
          <ac:chgData name="Alfred Asterjadhi" userId="39de57b9-85c0-4fd1-aaac-8ca2b6560ad0" providerId="ADAL" clId="{99D5B0C4-63DE-4914-9821-28A858ED8FB8}" dt="2023-01-19T22:34:33.434" v="1184"/>
          <ac:spMkLst>
            <pc:docMk/>
            <pc:sldMk cId="3759718192" sldId="368"/>
            <ac:spMk id="16" creationId="{1C156747-657B-FB8D-3518-7647B39BC99B}"/>
          </ac:spMkLst>
        </pc:spChg>
      </pc:sldChg>
      <pc:sldChg chg="modSp mod">
        <pc:chgData name="Alfred Asterjadhi" userId="39de57b9-85c0-4fd1-aaac-8ca2b6560ad0" providerId="ADAL" clId="{99D5B0C4-63DE-4914-9821-28A858ED8FB8}" dt="2023-01-19T22:34:21.778" v="1183" actId="207"/>
        <pc:sldMkLst>
          <pc:docMk/>
          <pc:sldMk cId="3901324590" sldId="374"/>
        </pc:sldMkLst>
        <pc:spChg chg="mod">
          <ac:chgData name="Alfred Asterjadhi" userId="39de57b9-85c0-4fd1-aaac-8ca2b6560ad0" providerId="ADAL" clId="{99D5B0C4-63DE-4914-9821-28A858ED8FB8}" dt="2023-01-19T18:05:02.376" v="524" actId="13926"/>
          <ac:spMkLst>
            <pc:docMk/>
            <pc:sldMk cId="3901324590" sldId="374"/>
            <ac:spMk id="2" creationId="{4B5F0D0E-8BB7-48AB-9160-728B8B3399A2}"/>
          </ac:spMkLst>
        </pc:spChg>
        <pc:spChg chg="mod">
          <ac:chgData name="Alfred Asterjadhi" userId="39de57b9-85c0-4fd1-aaac-8ca2b6560ad0" providerId="ADAL" clId="{99D5B0C4-63DE-4914-9821-28A858ED8FB8}" dt="2023-01-19T22:34:21.778" v="1183" actId="207"/>
          <ac:spMkLst>
            <pc:docMk/>
            <pc:sldMk cId="3901324590" sldId="374"/>
            <ac:spMk id="3" creationId="{DFB0BA47-D7B6-4F95-932E-A7AA615BC440}"/>
          </ac:spMkLst>
        </pc:spChg>
      </pc:sldChg>
      <pc:sldChg chg="modSp mod">
        <pc:chgData name="Alfred Asterjadhi" userId="39de57b9-85c0-4fd1-aaac-8ca2b6560ad0" providerId="ADAL" clId="{99D5B0C4-63DE-4914-9821-28A858ED8FB8}" dt="2023-01-19T20:22:56.695" v="1117" actId="20577"/>
        <pc:sldMkLst>
          <pc:docMk/>
          <pc:sldMk cId="1847581084" sldId="375"/>
        </pc:sldMkLst>
        <pc:spChg chg="mod">
          <ac:chgData name="Alfred Asterjadhi" userId="39de57b9-85c0-4fd1-aaac-8ca2b6560ad0" providerId="ADAL" clId="{99D5B0C4-63DE-4914-9821-28A858ED8FB8}" dt="2023-01-19T20:22:56.695" v="1117" actId="20577"/>
          <ac:spMkLst>
            <pc:docMk/>
            <pc:sldMk cId="1847581084" sldId="375"/>
            <ac:spMk id="10" creationId="{11C67F6B-1097-0DF1-0451-CBF17C2CE23A}"/>
          </ac:spMkLst>
        </pc:spChg>
      </pc:sldChg>
      <pc:sldChg chg="delSp modSp mod">
        <pc:chgData name="Alfred Asterjadhi" userId="39de57b9-85c0-4fd1-aaac-8ca2b6560ad0" providerId="ADAL" clId="{99D5B0C4-63DE-4914-9821-28A858ED8FB8}" dt="2023-01-19T20:22:46.711" v="1106" actId="20577"/>
        <pc:sldMkLst>
          <pc:docMk/>
          <pc:sldMk cId="1020774165" sldId="387"/>
        </pc:sldMkLst>
        <pc:spChg chg="del">
          <ac:chgData name="Alfred Asterjadhi" userId="39de57b9-85c0-4fd1-aaac-8ca2b6560ad0" providerId="ADAL" clId="{99D5B0C4-63DE-4914-9821-28A858ED8FB8}" dt="2023-01-19T20:22:01.633" v="1081" actId="478"/>
          <ac:spMkLst>
            <pc:docMk/>
            <pc:sldMk cId="1020774165" sldId="387"/>
            <ac:spMk id="7" creationId="{22A9208D-4185-B8B8-F2A3-4A0DB48DBE16}"/>
          </ac:spMkLst>
        </pc:spChg>
        <pc:spChg chg="mod">
          <ac:chgData name="Alfred Asterjadhi" userId="39de57b9-85c0-4fd1-aaac-8ca2b6560ad0" providerId="ADAL" clId="{99D5B0C4-63DE-4914-9821-28A858ED8FB8}" dt="2023-01-19T20:22:46.711" v="1106" actId="20577"/>
          <ac:spMkLst>
            <pc:docMk/>
            <pc:sldMk cId="1020774165" sldId="387"/>
            <ac:spMk id="11" creationId="{E25872EE-E14B-2C9B-B930-D87E10CF78B0}"/>
          </ac:spMkLst>
        </pc:spChg>
      </pc:sldChg>
      <pc:sldChg chg="modSp mod">
        <pc:chgData name="Alfred Asterjadhi" userId="39de57b9-85c0-4fd1-aaac-8ca2b6560ad0" providerId="ADAL" clId="{99D5B0C4-63DE-4914-9821-28A858ED8FB8}" dt="2023-01-19T20:23:07.148" v="1142" actId="20577"/>
        <pc:sldMkLst>
          <pc:docMk/>
          <pc:sldMk cId="1560626603" sldId="392"/>
        </pc:sldMkLst>
        <pc:spChg chg="mod">
          <ac:chgData name="Alfred Asterjadhi" userId="39de57b9-85c0-4fd1-aaac-8ca2b6560ad0" providerId="ADAL" clId="{99D5B0C4-63DE-4914-9821-28A858ED8FB8}" dt="2023-01-19T20:23:07.148" v="1142" actId="20577"/>
          <ac:spMkLst>
            <pc:docMk/>
            <pc:sldMk cId="1560626603" sldId="392"/>
            <ac:spMk id="11" creationId="{63F1219F-7F2E-A16A-9929-BEA2E32477D6}"/>
          </ac:spMkLst>
        </pc:spChg>
      </pc:sldChg>
      <pc:sldMasterChg chg="modSp mod">
        <pc:chgData name="Alfred Asterjadhi" userId="39de57b9-85c0-4fd1-aaac-8ca2b6560ad0" providerId="ADAL" clId="{99D5B0C4-63DE-4914-9821-28A858ED8FB8}" dt="2023-01-19T22:35:16.488" v="1186" actId="6549"/>
        <pc:sldMasterMkLst>
          <pc:docMk/>
          <pc:sldMasterMk cId="0" sldId="2147483648"/>
        </pc:sldMasterMkLst>
        <pc:spChg chg="mod">
          <ac:chgData name="Alfred Asterjadhi" userId="39de57b9-85c0-4fd1-aaac-8ca2b6560ad0" providerId="ADAL" clId="{99D5B0C4-63DE-4914-9821-28A858ED8FB8}" dt="2023-01-19T22:35:16.488" v="1186"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802.11-22/2118r14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9-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105-01-00be-cr-for-9-4-2-316-qos-charateristics-element-misc.docx" TargetMode="External"/><Relationship Id="rId3" Type="http://schemas.openxmlformats.org/officeDocument/2006/relationships/hyperlink" Target="https://mentor.ieee.org/802.11/dcn/22/11-22-2175-01-00be-proposed-resolutions-to-lb266-cids-on-emlsr-entering-and-exit-process.docx" TargetMode="External"/><Relationship Id="rId7" Type="http://schemas.openxmlformats.org/officeDocument/2006/relationships/hyperlink" Target="https://mentor.ieee.org/802.11/dcn/22/11-22-2167-01-00be-eht-bandwidth-indication.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56-08-00be-lb266-cr-cl35-emlsr-part4.docx" TargetMode="External"/><Relationship Id="rId5"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2174-01-00be-proposed-resolution-to-lb266-cid-on-emlsr-parameter-indication.docx" TargetMode="External"/><Relationship Id="rId9" Type="http://schemas.openxmlformats.org/officeDocument/2006/relationships/hyperlink" Target="https://mentor.ieee.org/802.11/dcn/22/11-22-1504-03-00be-11be-d2-0-comment-resolution-subclause-35-3-18-part-2.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038-41-00be-tgbe-motions-list-part-3.pptx" TargetMode="External"/><Relationship Id="rId3" Type="http://schemas.openxmlformats.org/officeDocument/2006/relationships/hyperlink" Target="https://mentor.ieee.org/802.11/dcn/22/11-22-1482-06-00be-lb266-cr-for-preamble-puncturing.docx" TargetMode="External"/><Relationship Id="rId7" Type="http://schemas.openxmlformats.org/officeDocument/2006/relationships/hyperlink" Target="https://mentor.ieee.org/802.11/dcn/22/11-22-1774-06-00be-lb266-cr-for-misc-cids.docx" TargetMode="External"/><Relationship Id="rId2" Type="http://schemas.openxmlformats.org/officeDocument/2006/relationships/hyperlink" Target="https://mentor.ieee.org/802.11/dcn/22/11-22-1680-04-00be-comment-resolution-for-clause-11-20-6-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82-02-00be-lb266-cr-for-misc-cids-in-35-9-and-35-9-4-1.docx" TargetMode="External"/><Relationship Id="rId5" Type="http://schemas.openxmlformats.org/officeDocument/2006/relationships/hyperlink" Target="https://mentor.ieee.org/802.11/dcn/22/11-22-1998-03-00bf-cr-for-misc-cids.docx" TargetMode="External"/><Relationship Id="rId4" Type="http://schemas.openxmlformats.org/officeDocument/2006/relationships/hyperlink" Target="https://mentor.ieee.org/802.11/dcn/22/11-22-2018-00-00be-cr-for-cid-10921.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2170-05-00be-lb266-misc-cids.docx" TargetMode="External"/><Relationship Id="rId2" Type="http://schemas.openxmlformats.org/officeDocument/2006/relationships/hyperlink" Target="https://mentor.ieee.org/802.11/dcn/22/11-22-2018-00-00be-cr-for-cid-109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4-06-00be-lb266-cr-for-misc-cids.docx" TargetMode="External"/><Relationship Id="rId5" Type="http://schemas.openxmlformats.org/officeDocument/2006/relationships/hyperlink" Target="https://mentor.ieee.org/802.11/dcn/22/11-22-2182-02-00be-lb266-cr-for-misc-cids-in-35-9-and-35-9-4-1.docx" TargetMode="External"/><Relationship Id="rId4" Type="http://schemas.openxmlformats.org/officeDocument/2006/relationships/hyperlink" Target="https://mentor.ieee.org/802.11/dcn/22/11-22-1998-03-00bf-cr-for-misc-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038-42-00be-tgbe-motions-list-part-3.pptx" TargetMode="External"/><Relationship Id="rId2" Type="http://schemas.openxmlformats.org/officeDocument/2006/relationships/hyperlink" Target="https://mentor.ieee.org/802.11/dcn/22/11-22-0971-50-00be-ieee-802-11be-lb266-comments.xls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None.</a:t>
            </a:r>
          </a:p>
          <a:p>
            <a:pPr lvl="0">
              <a:buFont typeface="Arial" panose="020B0604020202020204" pitchFamily="34" charset="0"/>
              <a:buChar char="•"/>
            </a:pPr>
            <a:r>
              <a:rPr lang="en-GB" sz="1600" dirty="0"/>
              <a:t>LB266 Spreadsheet Review: </a:t>
            </a:r>
            <a:r>
              <a:rPr lang="en-GB" sz="1600" dirty="0">
                <a:hlinkClick r:id="rId2"/>
              </a:rPr>
              <a:t>Link-49</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1036r4</a:t>
            </a:r>
            <a:r>
              <a:rPr lang="en-GB" sz="1200" kern="1200" dirty="0">
                <a:solidFill>
                  <a:srgbClr val="00B050"/>
                </a:solidFill>
                <a:ea typeface="Times New Roman" panose="02020603050405020304" pitchFamily="18" charset="0"/>
              </a:rPr>
              <a:t> </a:t>
            </a:r>
            <a:r>
              <a:rPr lang="en-US" sz="1200" kern="1200" dirty="0">
                <a:solidFill>
                  <a:srgbClr val="00B050"/>
                </a:solidFill>
                <a:ea typeface="Times New Roman" panose="02020603050405020304" pitchFamily="18" charset="0"/>
              </a:rPr>
              <a:t>CR for 35.9.2.1 Latency sensitive traffic differentiation</a:t>
            </a:r>
            <a:r>
              <a:rPr lang="en-GB" sz="1200" kern="1200" dirty="0">
                <a:solidFill>
                  <a:srgbClr val="00B050"/>
                </a:solidFill>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1348r3</a:t>
            </a:r>
            <a:r>
              <a:rPr lang="en-US" sz="1200" i="0" u="none" strike="noStrike" kern="1200" dirty="0">
                <a:solidFill>
                  <a:srgbClr val="00B050"/>
                </a:solidFill>
                <a:effectLst/>
                <a:ea typeface="Times New Roman" panose="02020603050405020304" pitchFamily="18" charset="0"/>
              </a:rPr>
              <a:t> CR for PAR verification low latency 				</a:t>
            </a:r>
            <a:r>
              <a:rPr lang="en-US" sz="1200" i="0" u="none" strike="noStrike" kern="1200" dirty="0" err="1">
                <a:solidFill>
                  <a:srgbClr val="00B050"/>
                </a:solidFill>
                <a:effectLst/>
                <a:ea typeface="Times New Roman" panose="02020603050405020304" pitchFamily="18" charset="0"/>
              </a:rPr>
              <a:t>Yousi</a:t>
            </a:r>
            <a:r>
              <a:rPr lang="en-US" sz="1200" i="0" u="none" strike="noStrike" kern="1200" dirty="0">
                <a:solidFill>
                  <a:srgbClr val="00B05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2126r0</a:t>
            </a:r>
            <a:r>
              <a:rPr lang="en-GB" sz="1200" i="0" u="none" strike="noStrike" kern="1200" dirty="0">
                <a:solidFill>
                  <a:srgbClr val="00B050"/>
                </a:solidFill>
                <a:effectLst/>
                <a:ea typeface="Times New Roman" panose="02020603050405020304" pitchFamily="18" charset="0"/>
              </a:rPr>
              <a:t> LB266 CR for Preamble Puncturing </a:t>
            </a:r>
            <a:r>
              <a:rPr lang="en-GB" sz="1200" i="0" u="none" strike="noStrike" kern="1200" dirty="0" err="1">
                <a:solidFill>
                  <a:srgbClr val="00B050"/>
                </a:solidFill>
                <a:effectLst/>
                <a:ea typeface="Times New Roman" panose="02020603050405020304" pitchFamily="18" charset="0"/>
              </a:rPr>
              <a:t>Misc</a:t>
            </a:r>
            <a:r>
              <a:rPr lang="en-GB" sz="1200" i="0" u="none" strike="noStrike" kern="1200" dirty="0">
                <a:solidFill>
                  <a:srgbClr val="00B05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1">
              <a:buFont typeface="Arial" panose="020B0604020202020204" pitchFamily="34" charset="0"/>
              <a:buChar char="•"/>
            </a:pPr>
            <a:r>
              <a:rPr lang="en-US" sz="1200" kern="1200" dirty="0">
                <a:solidFill>
                  <a:srgbClr val="00B050"/>
                </a:solidFill>
                <a:ea typeface="MS Gothic" panose="020B0609070205080204" pitchFamily="49" charset="-128"/>
              </a:rPr>
              <a:t>1906r2 CR for R-TWT related to QoS Characteristics and SCS	Binita</a:t>
            </a:r>
          </a:p>
          <a:p>
            <a:pPr lvl="1">
              <a:buFont typeface="Arial" panose="020B0604020202020204" pitchFamily="34" charset="0"/>
              <a:buChar char="•"/>
            </a:pPr>
            <a:r>
              <a:rPr lang="en-US" sz="1200" kern="1200" dirty="0">
                <a:solidFill>
                  <a:srgbClr val="00B050"/>
                </a:solidFill>
                <a:ea typeface="MS Gothic" panose="020B0609070205080204" pitchFamily="49" charset="-128"/>
              </a:rPr>
              <a:t>1844r4 CR-for-NSTRMobileAP-part2					Kaiying</a:t>
            </a:r>
          </a:p>
          <a:p>
            <a:pPr lvl="1">
              <a:buFont typeface="Arial" panose="020B0604020202020204" pitchFamily="34" charset="0"/>
              <a:buChar char="•"/>
            </a:pPr>
            <a:r>
              <a:rPr lang="en-US" sz="1200" kern="1200" dirty="0">
                <a:solidFill>
                  <a:srgbClr val="00B050"/>
                </a:solidFill>
                <a:ea typeface="MS Gothic" panose="020B0609070205080204" pitchFamily="49" charset="-128"/>
              </a:rPr>
              <a:t>1201r5 ML traffic indication using A-control				Vishnu</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1959r0</a:t>
            </a:r>
            <a:r>
              <a:rPr lang="en-GB" sz="1100" dirty="0">
                <a:solidFill>
                  <a:srgbClr val="00B050"/>
                </a:solidFill>
              </a:rPr>
              <a:t> </a:t>
            </a:r>
            <a:r>
              <a:rPr lang="en-US" sz="1100" dirty="0">
                <a:solidFill>
                  <a:srgbClr val="00B050"/>
                </a:solidFill>
              </a:rPr>
              <a:t>CR for R-TWT related CIDs Part2					Kumail Haider		[10C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2175r1</a:t>
            </a:r>
            <a:r>
              <a:rPr lang="en-GB" sz="1100" dirty="0">
                <a:solidFill>
                  <a:srgbClr val="00B050"/>
                </a:solidFill>
              </a:rPr>
              <a:t> </a:t>
            </a:r>
            <a:r>
              <a:rPr lang="en-US" sz="1100" dirty="0">
                <a:solidFill>
                  <a:srgbClr val="00B050"/>
                </a:solidFill>
              </a:rPr>
              <a:t>Prop. Res. to LB266 CIDs on EMLSR entering and exit process	Qi Wang</a:t>
            </a:r>
            <a:r>
              <a:rPr lang="en-GB" sz="1100" dirty="0">
                <a:solidFill>
                  <a:srgbClr val="00B050"/>
                </a:solidFill>
              </a:rPr>
              <a:t> 		[1C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2174r1</a:t>
            </a:r>
            <a:r>
              <a:rPr lang="en-GB" sz="1100" strike="sngStrike" dirty="0">
                <a:solidFill>
                  <a:srgbClr val="FF0000"/>
                </a:solidFill>
              </a:rPr>
              <a:t> </a:t>
            </a:r>
            <a:r>
              <a:rPr lang="en-US" sz="1100" strike="sngStrike" dirty="0">
                <a:solidFill>
                  <a:srgbClr val="FF0000"/>
                </a:solidFill>
              </a:rPr>
              <a:t>Proposed resolution to LB266 CID on EMLSR parameter </a:t>
            </a:r>
            <a:r>
              <a:rPr lang="en-US" sz="1100" strike="sngStrike" dirty="0" err="1">
                <a:solidFill>
                  <a:srgbClr val="FF0000"/>
                </a:solidFill>
              </a:rPr>
              <a:t>indicationQi</a:t>
            </a:r>
            <a:r>
              <a:rPr lang="en-US" sz="1100" strike="sngStrike" dirty="0">
                <a:solidFill>
                  <a:srgbClr val="FF0000"/>
                </a:solidFill>
              </a:rPr>
              <a:t> Wang</a:t>
            </a:r>
            <a:r>
              <a:rPr lang="en-GB" sz="1100" strike="sngStrike" dirty="0">
                <a:solidFill>
                  <a:srgbClr val="FF0000"/>
                </a:solidFill>
              </a:rPr>
              <a:t>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2196r1</a:t>
            </a:r>
            <a:r>
              <a:rPr lang="en-GB" sz="1100" dirty="0">
                <a:solidFill>
                  <a:srgbClr val="00B050"/>
                </a:solidFill>
              </a:rPr>
              <a:t> CR for Misc. CIDs							Insun Jang		</a:t>
            </a:r>
            <a:r>
              <a:rPr lang="en-US" sz="1100" dirty="0">
                <a:solidFill>
                  <a:srgbClr val="00B050"/>
                </a:solidFill>
              </a:rPr>
              <a:t>[1C   SP</a:t>
            </a:r>
            <a:r>
              <a:rPr lang="en-US" sz="1050" dirty="0">
                <a:solidFill>
                  <a:srgbClr val="00B050"/>
                </a:solidFill>
                <a:latin typeface="Verdana" panose="020B0604030504040204" pitchFamily="34" charset="0"/>
              </a:rPr>
              <a:t>]</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1756r8</a:t>
            </a:r>
            <a:r>
              <a:rPr lang="en-US" sz="1100" dirty="0">
                <a:solidFill>
                  <a:srgbClr val="00B050"/>
                </a:solidFill>
              </a:rPr>
              <a:t> LB266 CR CL35 EMLSR part4					Minyoung Park		[3C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2167r1</a:t>
            </a:r>
            <a:r>
              <a:rPr lang="en-GB" sz="1100" dirty="0">
                <a:solidFill>
                  <a:srgbClr val="00B050"/>
                </a:solidFill>
              </a:rPr>
              <a:t> EHT bandwidth indication						Morteza Mehrnoush	[1C]</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0105r0</a:t>
            </a:r>
            <a:r>
              <a:rPr lang="en-GB" sz="1100" dirty="0">
                <a:solidFill>
                  <a:srgbClr val="00B050"/>
                </a:solidFill>
              </a:rPr>
              <a:t> </a:t>
            </a:r>
            <a:r>
              <a:rPr lang="en-US" sz="1100" dirty="0">
                <a:solidFill>
                  <a:srgbClr val="00B050"/>
                </a:solidFill>
              </a:rPr>
              <a:t>CR for 9.4.2.316 QoS </a:t>
            </a:r>
            <a:r>
              <a:rPr lang="en-US" sz="1100" dirty="0" err="1">
                <a:solidFill>
                  <a:srgbClr val="00B050"/>
                </a:solidFill>
              </a:rPr>
              <a:t>charateristics</a:t>
            </a:r>
            <a:r>
              <a:rPr lang="en-US" sz="1100" dirty="0">
                <a:solidFill>
                  <a:srgbClr val="00B050"/>
                </a:solidFill>
              </a:rPr>
              <a:t> element (</a:t>
            </a:r>
            <a:r>
              <a:rPr lang="en-US" sz="1100" dirty="0" err="1">
                <a:solidFill>
                  <a:srgbClr val="00B050"/>
                </a:solidFill>
              </a:rPr>
              <a:t>misc</a:t>
            </a:r>
            <a:r>
              <a:rPr lang="en-US" sz="1100" dirty="0">
                <a:solidFill>
                  <a:srgbClr val="00B050"/>
                </a:solidFill>
              </a:rPr>
              <a:t>)			Duncan Ho		[5C]</a:t>
            </a:r>
          </a:p>
          <a:p>
            <a:pPr lvl="1">
              <a:buFont typeface="Arial" panose="020B0604020202020204" pitchFamily="34" charset="0"/>
              <a:buChar char="•"/>
            </a:pPr>
            <a:r>
              <a:rPr lang="en-US" sz="1100" kern="1200" dirty="0">
                <a:solidFill>
                  <a:srgbClr val="00B050"/>
                </a:solidFill>
                <a:ea typeface="MS Gothic" panose="020B0609070205080204" pitchFamily="49" charset="-128"/>
                <a:hlinkClick r:id="rId9">
                  <a:extLst>
                    <a:ext uri="{A12FA001-AC4F-418D-AE19-62706E023703}">
                      <ahyp:hlinkClr xmlns:ahyp="http://schemas.microsoft.com/office/drawing/2018/hyperlinkcolor" val="tx"/>
                    </a:ext>
                  </a:extLst>
                </a:hlinkClick>
              </a:rPr>
              <a:t>1504r3</a:t>
            </a:r>
            <a:r>
              <a:rPr lang="en-US" sz="1100" kern="1200" dirty="0">
                <a:solidFill>
                  <a:srgbClr val="00B050"/>
                </a:solidFill>
                <a:ea typeface="MS Gothic" panose="020B0609070205080204" pitchFamily="49" charset="-128"/>
              </a:rPr>
              <a:t> </a:t>
            </a:r>
            <a:r>
              <a:rPr lang="fr-FR" sz="1100" kern="1200" dirty="0">
                <a:solidFill>
                  <a:srgbClr val="00B050"/>
                </a:solidFill>
                <a:ea typeface="MS Gothic" panose="020B0609070205080204" pitchFamily="49" charset="-128"/>
              </a:rPr>
              <a:t>D2.0 comment </a:t>
            </a:r>
            <a:r>
              <a:rPr lang="fr-FR" sz="1100" kern="1200" dirty="0" err="1">
                <a:solidFill>
                  <a:srgbClr val="00B050"/>
                </a:solidFill>
                <a:ea typeface="MS Gothic" panose="020B0609070205080204" pitchFamily="49" charset="-128"/>
              </a:rPr>
              <a:t>resolution</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subclause</a:t>
            </a:r>
            <a:r>
              <a:rPr lang="fr-FR" sz="1100" kern="1200" dirty="0">
                <a:solidFill>
                  <a:srgbClr val="00B050"/>
                </a:solidFill>
                <a:ea typeface="MS Gothic" panose="020B0609070205080204" pitchFamily="49" charset="-128"/>
              </a:rPr>
              <a:t> 35.3.18 part 2			Liwen			[??]</a:t>
            </a:r>
          </a:p>
          <a:p>
            <a:pPr lvl="0">
              <a:buFont typeface="Arial" panose="020B0604020202020204" pitchFamily="34" charset="0"/>
              <a:buChar char="•"/>
            </a:pPr>
            <a:r>
              <a:rPr lang="en-GB" sz="1400" dirty="0" err="1"/>
              <a:t>AoB</a:t>
            </a:r>
            <a:endParaRPr lang="en-GB" sz="1400" dirty="0"/>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1680r4</a:t>
            </a:r>
            <a:r>
              <a:rPr lang="en-GB" sz="1100" dirty="0">
                <a:solidFill>
                  <a:srgbClr val="00B050"/>
                </a:solidFill>
              </a:rPr>
              <a:t> Comment Resolution for Clause 11.20.6.5		Osama Aboul-Magd	[1 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1482r6</a:t>
            </a:r>
            <a:r>
              <a:rPr lang="en-GB" sz="1100" dirty="0">
                <a:solidFill>
                  <a:srgbClr val="00B050"/>
                </a:solidFill>
              </a:rPr>
              <a:t> CR for preamble puncturing			Yanjun Sun		[2 CIDs SP] – pm1</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2018r0</a:t>
            </a:r>
            <a:r>
              <a:rPr lang="fr-FR" sz="1100" kern="1200" dirty="0">
                <a:solidFill>
                  <a:srgbClr val="00B050"/>
                </a:solidFill>
                <a:ea typeface="MS Gothic" panose="020B0609070205080204" pitchFamily="49" charset="-128"/>
              </a:rPr>
              <a:t> CR for CID 10921					Kaiying Lu		[1C]</a:t>
            </a:r>
          </a:p>
          <a:p>
            <a:pPr lvl="1">
              <a:buFont typeface="Arial" panose="020B0604020202020204" pitchFamily="34" charset="0"/>
              <a:buChar char="•"/>
            </a:pPr>
            <a:r>
              <a:rPr lang="fr-FR" sz="1100" kern="1200" dirty="0">
                <a:solidFill>
                  <a:srgbClr val="FFC000"/>
                </a:solidFill>
                <a:ea typeface="MS Gothic" panose="020B0609070205080204" pitchFamily="49" charset="-128"/>
                <a:hlinkClick r:id="rId5">
                  <a:extLst>
                    <a:ext uri="{A12FA001-AC4F-418D-AE19-62706E023703}">
                      <ahyp:hlinkClr xmlns:ahyp="http://schemas.microsoft.com/office/drawing/2018/hyperlinkcolor" val="tx"/>
                    </a:ext>
                  </a:extLst>
                </a:hlinkClick>
              </a:rPr>
              <a:t>1998r3</a:t>
            </a:r>
            <a:r>
              <a:rPr lang="fr-FR" sz="1100" kern="1200" dirty="0">
                <a:solidFill>
                  <a:srgbClr val="FFC000"/>
                </a:solidFill>
                <a:ea typeface="MS Gothic" panose="020B0609070205080204" pitchFamily="49" charset="-128"/>
              </a:rPr>
              <a:t> CR for </a:t>
            </a:r>
            <a:r>
              <a:rPr lang="fr-FR" sz="1100" kern="1200" dirty="0" err="1">
                <a:solidFill>
                  <a:srgbClr val="FFC000"/>
                </a:solidFill>
                <a:ea typeface="MS Gothic" panose="020B0609070205080204" pitchFamily="49" charset="-128"/>
              </a:rPr>
              <a:t>misc</a:t>
            </a:r>
            <a:r>
              <a:rPr lang="fr-FR" sz="1100" kern="1200" dirty="0">
                <a:solidFill>
                  <a:srgbClr val="FFC000"/>
                </a:solidFill>
                <a:ea typeface="MS Gothic" panose="020B0609070205080204" pitchFamily="49" charset="-128"/>
              </a:rPr>
              <a:t> </a:t>
            </a:r>
            <a:r>
              <a:rPr lang="fr-FR" sz="1100" kern="1200" dirty="0" err="1">
                <a:solidFill>
                  <a:srgbClr val="FFC000"/>
                </a:solidFill>
                <a:ea typeface="MS Gothic" panose="020B0609070205080204" pitchFamily="49" charset="-128"/>
              </a:rPr>
              <a:t>CIDs</a:t>
            </a:r>
            <a:r>
              <a:rPr lang="fr-FR" sz="1100" kern="1200" dirty="0">
                <a:solidFill>
                  <a:srgbClr val="FFC000"/>
                </a:solidFill>
                <a:ea typeface="MS Gothic" panose="020B0609070205080204" pitchFamily="49" charset="-128"/>
              </a:rPr>
              <a:t>					Dibakar Das		[2C SP]</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2182r2</a:t>
            </a:r>
            <a:r>
              <a:rPr lang="fr-FR" sz="1100" kern="1200" dirty="0">
                <a:solidFill>
                  <a:srgbClr val="00B050"/>
                </a:solidFill>
                <a:ea typeface="MS Gothic" panose="020B0609070205080204" pitchFamily="49" charset="-128"/>
              </a:rPr>
              <a:t> </a:t>
            </a:r>
            <a:r>
              <a:rPr lang="en-US" sz="1100" kern="1200" dirty="0">
                <a:solidFill>
                  <a:srgbClr val="00B050"/>
                </a:solidFill>
                <a:ea typeface="MS Gothic" panose="020B0609070205080204" pitchFamily="49" charset="-128"/>
              </a:rPr>
              <a:t>CR for </a:t>
            </a:r>
            <a:r>
              <a:rPr lang="en-US" sz="1100" kern="1200" dirty="0" err="1">
                <a:solidFill>
                  <a:srgbClr val="00B050"/>
                </a:solidFill>
                <a:ea typeface="MS Gothic" panose="020B0609070205080204" pitchFamily="49" charset="-128"/>
              </a:rPr>
              <a:t>misc</a:t>
            </a:r>
            <a:r>
              <a:rPr lang="en-US" sz="1100" kern="1200" dirty="0">
                <a:solidFill>
                  <a:srgbClr val="00B050"/>
                </a:solidFill>
                <a:ea typeface="MS Gothic" panose="020B0609070205080204" pitchFamily="49" charset="-128"/>
              </a:rPr>
              <a:t> CIDs in 35.9 and 35.9.4.1		Chunyu Hu		[?? SP]</a:t>
            </a:r>
            <a:r>
              <a:rPr lang="fr-FR" sz="1100" kern="1200" dirty="0">
                <a:solidFill>
                  <a:srgbClr val="00B050"/>
                </a:solidFill>
                <a:ea typeface="MS Gothic" panose="020B0609070205080204" pitchFamily="49" charset="-128"/>
              </a:rPr>
              <a:t>	</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7">
                  <a:extLst>
                    <a:ext uri="{A12FA001-AC4F-418D-AE19-62706E023703}">
                      <ahyp:hlinkClr xmlns:ahyp="http://schemas.microsoft.com/office/drawing/2018/hyperlinkcolor" val="tx"/>
                    </a:ext>
                  </a:extLst>
                </a:hlinkClick>
              </a:rPr>
              <a:t>1774r6</a:t>
            </a:r>
            <a:r>
              <a:rPr lang="fr-FR" sz="1100" kern="1200" dirty="0">
                <a:solidFill>
                  <a:srgbClr val="00B050"/>
                </a:solidFill>
                <a:ea typeface="MS Gothic" panose="020B0609070205080204" pitchFamily="49" charset="-128"/>
              </a:rPr>
              <a:t> LB266 CR for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Rubayet Shafin	[??]</a:t>
            </a:r>
          </a:p>
          <a:p>
            <a:pPr lvl="1">
              <a:buFont typeface="Arial" panose="020B0604020202020204" pitchFamily="34" charset="0"/>
              <a:buChar char="•"/>
            </a:pPr>
            <a:r>
              <a:rPr lang="fr-FR" sz="1100" kern="1200" dirty="0">
                <a:solidFill>
                  <a:srgbClr val="00B050"/>
                </a:solidFill>
                <a:ea typeface="MS Gothic" panose="020B0609070205080204" pitchFamily="49" charset="-128"/>
              </a:rPr>
              <a:t>1890r6 							Binita Gupta		[6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a:t>
            </a:r>
          </a:p>
          <a:p>
            <a:pPr lvl="1">
              <a:buFont typeface="Arial" panose="020B0604020202020204" pitchFamily="34" charset="0"/>
              <a:buChar char="•"/>
            </a:pPr>
            <a:r>
              <a:rPr lang="pt-BR" sz="1100" kern="1200" dirty="0">
                <a:solidFill>
                  <a:srgbClr val="00B050"/>
                </a:solidFill>
                <a:ea typeface="MS Gothic" panose="020B0609070205080204" pitchFamily="49" charset="-128"/>
              </a:rPr>
              <a:t>1189r8 CR for misc CIDs					Dibakar Das		[2C SP]</a:t>
            </a:r>
          </a:p>
          <a:p>
            <a:pPr lvl="1">
              <a:buFont typeface="Arial" panose="020B0604020202020204" pitchFamily="34" charset="0"/>
              <a:buChar char="•"/>
            </a:pPr>
            <a:r>
              <a:rPr lang="fr-FR" sz="1100" kern="1200" dirty="0">
                <a:solidFill>
                  <a:srgbClr val="00B050"/>
                </a:solidFill>
                <a:ea typeface="MS Gothic" panose="020B0609070205080204" pitchFamily="49" charset="-128"/>
              </a:rPr>
              <a:t>84r2 D2.0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Liwen Chu		</a:t>
            </a:r>
          </a:p>
          <a:p>
            <a:pPr lvl="1">
              <a:buFont typeface="Arial" panose="020B0604020202020204" pitchFamily="34" charset="0"/>
              <a:buChar char="•"/>
            </a:pPr>
            <a:r>
              <a:rPr lang="fr-FR" sz="1100" kern="1200" dirty="0">
                <a:solidFill>
                  <a:srgbClr val="00B050"/>
                </a:solidFill>
                <a:ea typeface="MS Gothic" panose="020B0609070205080204" pitchFamily="49" charset="-128"/>
              </a:rPr>
              <a:t>1851r1							</a:t>
            </a:r>
            <a:r>
              <a:rPr lang="fr-FR" sz="1100" kern="1200" dirty="0" err="1">
                <a:solidFill>
                  <a:srgbClr val="00B050"/>
                </a:solidFill>
                <a:ea typeface="MS Gothic" panose="020B0609070205080204" pitchFamily="49" charset="-128"/>
              </a:rPr>
              <a:t>Chenchen</a:t>
            </a:r>
            <a:r>
              <a:rPr lang="fr-FR" sz="1100" kern="1200" dirty="0">
                <a:solidFill>
                  <a:srgbClr val="00B050"/>
                </a:solidFill>
                <a:ea typeface="MS Gothic" panose="020B0609070205080204" pitchFamily="49" charset="-128"/>
              </a:rPr>
              <a:t> Liu – pm1</a:t>
            </a:r>
            <a:endParaRPr lang="en-US" sz="1100" kern="1200" dirty="0">
              <a:solidFill>
                <a:srgbClr val="00B050"/>
              </a:solidFill>
              <a:ea typeface="MS Gothic" panose="020B0609070205080204" pitchFamily="49" charset="-128"/>
            </a:endParaRPr>
          </a:p>
          <a:p>
            <a:pPr>
              <a:buFont typeface="Arial" panose="020B0604020202020204" pitchFamily="34" charset="0"/>
              <a:buChar char="•"/>
            </a:pPr>
            <a:r>
              <a:rPr lang="en-US" sz="1400" dirty="0">
                <a:solidFill>
                  <a:schemeClr val="tx1"/>
                </a:solidFill>
              </a:rPr>
              <a:t>Motions: </a:t>
            </a:r>
            <a:r>
              <a:rPr lang="en-US" sz="1400" dirty="0">
                <a:solidFill>
                  <a:schemeClr val="tx1"/>
                </a:solidFill>
                <a:hlinkClick r:id="rId8"/>
              </a:rPr>
              <a:t>1038r41</a:t>
            </a:r>
            <a:endParaRPr lang="en-US"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fr-FR" sz="1100" strike="sngStrike" kern="1200" dirty="0">
                <a:solidFill>
                  <a:srgbClr val="FF0000"/>
                </a:solidFill>
                <a:ea typeface="MS Gothic" panose="020B0609070205080204" pitchFamily="49" charset="-128"/>
                <a:hlinkClick r:id="rId2">
                  <a:extLst>
                    <a:ext uri="{A12FA001-AC4F-418D-AE19-62706E023703}">
                      <ahyp:hlinkClr xmlns:ahyp="http://schemas.microsoft.com/office/drawing/2018/hyperlinkcolor" val="tx"/>
                    </a:ext>
                  </a:extLst>
                </a:hlinkClick>
              </a:rPr>
              <a:t>2018r0</a:t>
            </a:r>
            <a:r>
              <a:rPr lang="fr-FR" sz="1100" strike="sngStrike" kern="1200" dirty="0">
                <a:solidFill>
                  <a:srgbClr val="FF0000"/>
                </a:solidFill>
                <a:ea typeface="MS Gothic" panose="020B0609070205080204" pitchFamily="49" charset="-128"/>
              </a:rPr>
              <a:t> CR for CID 10921							Kaiying Lu		[1C]</a:t>
            </a:r>
          </a:p>
          <a:p>
            <a:pPr lvl="1">
              <a:buFont typeface="Arial" panose="020B0604020202020204" pitchFamily="34" charset="0"/>
              <a:buChar char="•"/>
            </a:pPr>
            <a:r>
              <a:rPr lang="fr-FR" sz="1100" kern="1200" dirty="0">
                <a:ea typeface="MS Gothic" panose="020B0609070205080204" pitchFamily="49" charset="-128"/>
                <a:hlinkClick r:id="rId3"/>
              </a:rPr>
              <a:t>2170r5</a:t>
            </a:r>
            <a:r>
              <a:rPr lang="fr-FR" sz="1100" kern="1200" dirty="0">
                <a:ea typeface="MS Gothic" panose="020B0609070205080204" pitchFamily="49" charset="-128"/>
              </a:rPr>
              <a:t> LB266: </a:t>
            </a:r>
            <a:r>
              <a:rPr lang="fr-FR" sz="1100" kern="1200" dirty="0" err="1">
                <a:ea typeface="MS Gothic" panose="020B0609070205080204" pitchFamily="49" charset="-128"/>
              </a:rPr>
              <a:t>Misc</a:t>
            </a:r>
            <a:r>
              <a:rPr lang="fr-FR" sz="1100" kern="1200" dirty="0">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ea typeface="MS Gothic" panose="020B0609070205080204" pitchFamily="49" charset="-128"/>
              </a:rPr>
              <a:t>							Gaurang Naik		[1C]</a:t>
            </a:r>
          </a:p>
          <a:p>
            <a:pPr lvl="1">
              <a:buFont typeface="Arial" panose="020B0604020202020204" pitchFamily="34" charset="0"/>
              <a:buChar char="•"/>
            </a:pPr>
            <a:r>
              <a:rPr lang="fr-FR" sz="11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1998r3</a:t>
            </a:r>
            <a:r>
              <a:rPr lang="fr-FR" sz="1100" strike="sngStrike" kern="1200" dirty="0">
                <a:solidFill>
                  <a:srgbClr val="FF0000"/>
                </a:solidFill>
                <a:ea typeface="MS Gothic" panose="020B0609070205080204" pitchFamily="49" charset="-128"/>
              </a:rPr>
              <a:t> CR for </a:t>
            </a:r>
            <a:r>
              <a:rPr lang="fr-FR" sz="1100" strike="sngStrike" kern="1200" dirty="0" err="1">
                <a:solidFill>
                  <a:srgbClr val="FF0000"/>
                </a:solidFill>
                <a:ea typeface="MS Gothic" panose="020B0609070205080204" pitchFamily="49" charset="-128"/>
              </a:rPr>
              <a:t>misc</a:t>
            </a:r>
            <a:r>
              <a:rPr lang="fr-FR" sz="1100" strike="sngStrike" kern="1200" dirty="0">
                <a:solidFill>
                  <a:srgbClr val="FF0000"/>
                </a:solidFill>
                <a:ea typeface="MS Gothic" panose="020B0609070205080204" pitchFamily="49" charset="-128"/>
              </a:rPr>
              <a:t> </a:t>
            </a:r>
            <a:r>
              <a:rPr lang="fr-FR" sz="1100" strike="sngStrike" kern="1200" dirty="0" err="1">
                <a:solidFill>
                  <a:srgbClr val="FF0000"/>
                </a:solidFill>
                <a:ea typeface="MS Gothic" panose="020B0609070205080204" pitchFamily="49" charset="-128"/>
              </a:rPr>
              <a:t>CIDs</a:t>
            </a:r>
            <a:r>
              <a:rPr lang="fr-FR" sz="1100" strike="sngStrike" kern="1200" dirty="0">
                <a:solidFill>
                  <a:srgbClr val="FF0000"/>
                </a:solidFill>
                <a:ea typeface="MS Gothic" panose="020B0609070205080204" pitchFamily="49" charset="-128"/>
              </a:rPr>
              <a:t>							Dibakar Das		[2C SP]</a:t>
            </a:r>
          </a:p>
          <a:p>
            <a:pPr lvl="1">
              <a:buFont typeface="Arial" panose="020B0604020202020204" pitchFamily="34" charset="0"/>
              <a:buChar char="•"/>
            </a:pPr>
            <a:r>
              <a:rPr lang="fr-FR" sz="1100" strike="sngStrike" kern="1200" dirty="0">
                <a:solidFill>
                  <a:srgbClr val="FF0000"/>
                </a:solidFill>
                <a:ea typeface="MS Gothic" panose="020B0609070205080204" pitchFamily="49" charset="-128"/>
                <a:hlinkClick r:id="rId5">
                  <a:extLst>
                    <a:ext uri="{A12FA001-AC4F-418D-AE19-62706E023703}">
                      <ahyp:hlinkClr xmlns:ahyp="http://schemas.microsoft.com/office/drawing/2018/hyperlinkcolor" val="tx"/>
                    </a:ext>
                  </a:extLst>
                </a:hlinkClick>
              </a:rPr>
              <a:t>2182r2</a:t>
            </a:r>
            <a:r>
              <a:rPr lang="fr-FR" sz="1100" strike="sngStrike" kern="1200" dirty="0">
                <a:solidFill>
                  <a:srgbClr val="FF0000"/>
                </a:solidFill>
                <a:ea typeface="MS Gothic" panose="020B0609070205080204" pitchFamily="49" charset="-128"/>
              </a:rPr>
              <a:t> </a:t>
            </a:r>
            <a:r>
              <a:rPr lang="en-US" sz="1100" strike="sngStrike" kern="1200" dirty="0">
                <a:solidFill>
                  <a:srgbClr val="FF0000"/>
                </a:solidFill>
                <a:ea typeface="MS Gothic" panose="020B0609070205080204" pitchFamily="49" charset="-128"/>
              </a:rPr>
              <a:t>CR for </a:t>
            </a:r>
            <a:r>
              <a:rPr lang="en-US" sz="1100" strike="sngStrike" kern="1200" dirty="0" err="1">
                <a:solidFill>
                  <a:srgbClr val="FF0000"/>
                </a:solidFill>
                <a:ea typeface="MS Gothic" panose="020B0609070205080204" pitchFamily="49" charset="-128"/>
              </a:rPr>
              <a:t>misc</a:t>
            </a:r>
            <a:r>
              <a:rPr lang="en-US" sz="1100" strike="sngStrike" kern="1200" dirty="0">
                <a:solidFill>
                  <a:srgbClr val="FF0000"/>
                </a:solidFill>
                <a:ea typeface="MS Gothic" panose="020B0609070205080204" pitchFamily="49" charset="-128"/>
              </a:rPr>
              <a:t> CIDs in 35.9 and 35.9.4.1				Chunyu Hu		[?? SP]</a:t>
            </a:r>
            <a:r>
              <a:rPr lang="fr-FR" sz="1100" strike="sngStrike" kern="1200" dirty="0">
                <a:solidFill>
                  <a:srgbClr val="FF0000"/>
                </a:solidFill>
                <a:ea typeface="MS Gothic" panose="020B0609070205080204" pitchFamily="49" charset="-128"/>
              </a:rPr>
              <a:t>	</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1774r6</a:t>
            </a:r>
            <a:r>
              <a:rPr lang="fr-FR" sz="1100" kern="1200" dirty="0">
                <a:solidFill>
                  <a:srgbClr val="00B050"/>
                </a:solidFill>
                <a:ea typeface="MS Gothic" panose="020B0609070205080204" pitchFamily="49" charset="-128"/>
              </a:rPr>
              <a:t> LB266 CR for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Rubayet Shafin	[??]</a:t>
            </a:r>
          </a:p>
          <a:p>
            <a:pPr lvl="1">
              <a:buFont typeface="Arial" panose="020B0604020202020204" pitchFamily="34" charset="0"/>
              <a:buChar char="•"/>
            </a:pPr>
            <a:r>
              <a:rPr lang="en-US" sz="1100" kern="1200" dirty="0">
                <a:solidFill>
                  <a:srgbClr val="00B050"/>
                </a:solidFill>
                <a:ea typeface="MS Gothic" panose="020B0609070205080204" pitchFamily="49" charset="-128"/>
              </a:rPr>
              <a:t>11-22/2184r0</a:t>
            </a:r>
          </a:p>
          <a:p>
            <a:pPr lvl="1">
              <a:buFont typeface="Arial" panose="020B0604020202020204" pitchFamily="34" charset="0"/>
              <a:buChar char="•"/>
            </a:pPr>
            <a:r>
              <a:rPr lang="en-US" sz="1100" kern="1200" dirty="0">
                <a:solidFill>
                  <a:srgbClr val="00B050"/>
                </a:solidFill>
                <a:ea typeface="MS Gothic" panose="020B0609070205080204" pitchFamily="49" charset="-128"/>
              </a:rPr>
              <a:t>11-22/2153r0</a:t>
            </a:r>
          </a:p>
          <a:p>
            <a:pPr lvl="1">
              <a:buFont typeface="Arial" panose="020B0604020202020204" pitchFamily="34" charset="0"/>
              <a:buChar char="•"/>
            </a:pPr>
            <a:r>
              <a:rPr lang="en-US" sz="1100" kern="1200" dirty="0">
                <a:solidFill>
                  <a:srgbClr val="00B050"/>
                </a:solidFill>
                <a:ea typeface="MS Gothic" panose="020B0609070205080204" pitchFamily="49" charset="-128"/>
              </a:rPr>
              <a:t>11-22/2183r0 </a:t>
            </a:r>
          </a:p>
          <a:p>
            <a:pPr lvl="1">
              <a:buFont typeface="Arial" panose="020B0604020202020204" pitchFamily="34" charset="0"/>
              <a:buChar char="•"/>
            </a:pPr>
            <a:r>
              <a:rPr lang="en-US" sz="1100" kern="1200" dirty="0">
                <a:solidFill>
                  <a:srgbClr val="00B050"/>
                </a:solidFill>
                <a:ea typeface="MS Gothic" panose="020B0609070205080204" pitchFamily="49" charset="-128"/>
              </a:rPr>
              <a:t>11-22/1545r4</a:t>
            </a:r>
          </a:p>
          <a:p>
            <a:pPr lvl="1">
              <a:buFont typeface="Arial" panose="020B0604020202020204" pitchFamily="34" charset="0"/>
              <a:buChar char="•"/>
            </a:pPr>
            <a:r>
              <a:rPr lang="en-US" sz="1100" kern="1200" dirty="0">
                <a:solidFill>
                  <a:srgbClr val="00B050"/>
                </a:solidFill>
                <a:ea typeface="MS Gothic" panose="020B0609070205080204" pitchFamily="49" charset="-128"/>
              </a:rPr>
              <a:t>11-22/2174r2</a:t>
            </a:r>
          </a:p>
          <a:p>
            <a:pPr lvl="1">
              <a:buFont typeface="Arial" panose="020B0604020202020204" pitchFamily="34" charset="0"/>
              <a:buChar char="•"/>
            </a:pPr>
            <a:r>
              <a:rPr lang="en-US" sz="1100" kern="1200" dirty="0">
                <a:solidFill>
                  <a:srgbClr val="00B050"/>
                </a:solidFill>
                <a:ea typeface="MS Gothic" panose="020B0609070205080204" pitchFamily="49" charset="-128"/>
              </a:rPr>
              <a:t>11-22/1503r8</a:t>
            </a:r>
          </a:p>
          <a:p>
            <a:pPr lvl="1">
              <a:buFont typeface="Arial" panose="020B0604020202020204" pitchFamily="34" charset="0"/>
              <a:buChar char="•"/>
            </a:pPr>
            <a:r>
              <a:rPr lang="en-US" sz="1100" kern="1200" dirty="0">
                <a:solidFill>
                  <a:srgbClr val="00B050"/>
                </a:solidFill>
                <a:ea typeface="MS Gothic" panose="020B0609070205080204" pitchFamily="49" charset="-128"/>
              </a:rPr>
              <a:t>11-22/1505r3</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 </a:t>
            </a:r>
            <a:r>
              <a:rPr lang="en-US" sz="1600" dirty="0">
                <a:solidFill>
                  <a:schemeClr val="tx1"/>
                </a:solidFill>
                <a:hlinkClick r:id="rId2"/>
              </a:rPr>
              <a:t>971r50</a:t>
            </a:r>
            <a:r>
              <a:rPr lang="en-US" sz="1600" dirty="0">
                <a:solidFill>
                  <a:schemeClr val="tx1"/>
                </a:solidFill>
              </a:rPr>
              <a:t> </a:t>
            </a:r>
          </a:p>
          <a:p>
            <a:pPr lvl="0">
              <a:buFont typeface="Arial" panose="020B0604020202020204" pitchFamily="34" charset="0"/>
              <a:buChar char="•"/>
            </a:pPr>
            <a:r>
              <a:rPr lang="en-GB" sz="1600" dirty="0"/>
              <a:t>Submissions (deferred SPs) (up to 2:00pm):</a:t>
            </a:r>
          </a:p>
          <a:p>
            <a:pPr lvl="1">
              <a:buFont typeface="Arial" panose="020B0604020202020204" pitchFamily="34" charset="0"/>
              <a:buChar char="•"/>
            </a:pPr>
            <a:r>
              <a:rPr lang="en-GB" sz="1050" dirty="0">
                <a:solidFill>
                  <a:srgbClr val="00B050"/>
                </a:solidFill>
              </a:rPr>
              <a:t>1828r3 Chunyu Hu</a:t>
            </a:r>
          </a:p>
          <a:p>
            <a:pPr lvl="1">
              <a:buFont typeface="Arial" panose="020B0604020202020204" pitchFamily="34" charset="0"/>
              <a:buChar char="•"/>
            </a:pPr>
            <a:r>
              <a:rPr lang="en-GB" sz="1050" dirty="0">
                <a:solidFill>
                  <a:srgbClr val="00B050"/>
                </a:solidFill>
              </a:rPr>
              <a:t>1774r7Rubayet Shafin</a:t>
            </a:r>
          </a:p>
          <a:p>
            <a:pPr lvl="1">
              <a:buFont typeface="Arial" panose="020B0604020202020204" pitchFamily="34" charset="0"/>
              <a:buChar char="•"/>
            </a:pPr>
            <a:r>
              <a:rPr lang="en-GB" sz="1050" dirty="0">
                <a:solidFill>
                  <a:srgbClr val="00B050"/>
                </a:solidFill>
              </a:rPr>
              <a:t>1482r7 Yanjun  Sun</a:t>
            </a:r>
          </a:p>
          <a:p>
            <a:pPr lvl="1">
              <a:buFont typeface="Arial" panose="020B0604020202020204" pitchFamily="34" charset="0"/>
              <a:buChar char="•"/>
            </a:pPr>
            <a:r>
              <a:rPr lang="en-GB" sz="1050" dirty="0">
                <a:solidFill>
                  <a:srgbClr val="00B050"/>
                </a:solidFill>
              </a:rPr>
              <a:t>1505r5 Liwen Chu</a:t>
            </a:r>
          </a:p>
          <a:p>
            <a:pPr>
              <a:buFont typeface="Arial" panose="020B0604020202020204" pitchFamily="34" charset="0"/>
              <a:buChar char="•"/>
            </a:pPr>
            <a:r>
              <a:rPr lang="en-US" sz="1600" dirty="0">
                <a:solidFill>
                  <a:schemeClr val="tx1"/>
                </a:solidFill>
              </a:rPr>
              <a:t>Motions: </a:t>
            </a:r>
            <a:r>
              <a:rPr lang="en-US" sz="1600" dirty="0">
                <a:solidFill>
                  <a:schemeClr val="tx1"/>
                </a:solidFill>
                <a:hlinkClick r:id="rId3"/>
              </a:rPr>
              <a:t>1038r42</a:t>
            </a:r>
            <a:r>
              <a:rPr lang="en-US" sz="1600" dirty="0">
                <a:solidFill>
                  <a:schemeClr val="tx1"/>
                </a:solidFill>
              </a:rPr>
              <a:t> (up to 3:00pm)</a:t>
            </a:r>
          </a:p>
          <a:p>
            <a:pPr>
              <a:buFont typeface="Arial" panose="020B0604020202020204" pitchFamily="34" charset="0"/>
              <a:buChar char="•"/>
            </a:pPr>
            <a:r>
              <a:rPr lang="en-US" sz="1600" dirty="0">
                <a:solidFill>
                  <a:schemeClr val="tx1"/>
                </a:solidFill>
              </a:rPr>
              <a:t>Motions (Final Quarantine, WG LB Motion, CAD motion) (starting from 3:00)</a:t>
            </a:r>
          </a:p>
          <a:p>
            <a:pPr lvl="0">
              <a:buFont typeface="Arial" panose="020B0604020202020204" pitchFamily="34" charset="0"/>
              <a:buChar char="•"/>
            </a:pPr>
            <a:r>
              <a:rPr lang="en-US" sz="1600" dirty="0">
                <a:solidFill>
                  <a:schemeClr val="tx1"/>
                </a:solidFill>
              </a:rPr>
              <a:t>Goals for March 2023, Teleconference/Ad-hoc Plan, Timeline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p:txBody>
          <a:bodyPr/>
          <a:lstStyle/>
          <a:p>
            <a:r>
              <a:rPr lang="en-US" dirty="0"/>
              <a:t>All done.</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D3.0 is expected no later than February 15, 2023.</a:t>
            </a:r>
          </a:p>
          <a:p>
            <a:pPr>
              <a:buFont typeface="Arial" panose="020B0604020202020204" pitchFamily="34" charset="0"/>
              <a:buChar char="•"/>
            </a:pPr>
            <a:r>
              <a:rPr lang="en-US" dirty="0"/>
              <a:t>Comment assignment (if available) and if time permits comment resolutions.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r>
              <a:rPr lang="en-US" dirty="0"/>
              <a:t>No telcos.</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r>
              <a:rPr lang="en-US" dirty="0"/>
              <a:t>No Ad-Hoc</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r>
              <a:rPr lang="en-US" dirty="0"/>
              <a:t>Unchanged</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138969</TotalTime>
  <Words>5854</Words>
  <Application>Microsoft Office PowerPoint</Application>
  <PresentationFormat>On-screen Show (4:3)</PresentationFormat>
  <Paragraphs>1069</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2023-01-19T22:35:16Z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