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190" dt="2023-01-17T18:08:14.5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7T18:16:04.261" v="3189"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7T02:13:20.431" v="1884"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7T02:13:20.431" v="1884"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7T18:06:11.117" v="2988" actId="13926"/>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7T17:24:24.088" v="2983" actId="2057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7T18:15:30.071" v="3185" actId="13926"/>
        <pc:sldMkLst>
          <pc:docMk/>
          <pc:sldMk cId="3579411611" sldId="352"/>
        </pc:sldMkLst>
        <pc:spChg chg="mod">
          <ac:chgData name="Alfred Asterjadhi" userId="39de57b9-85c0-4fd1-aaac-8ca2b6560ad0" providerId="ADAL" clId="{8C32956B-7D9B-4F14-B129-AA061317A39C}" dt="2023-01-17T18:15:30.071" v="3185"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7T18:15:25.182" v="3184" actId="20577"/>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5T23:14:09.758" v="950" actId="6549"/>
        <pc:sldMkLst>
          <pc:docMk/>
          <pc:sldMk cId="588130191" sldId="353"/>
        </pc:sldMkLst>
        <pc:spChg chg="mod">
          <ac:chgData name="Alfred Asterjadhi" userId="39de57b9-85c0-4fd1-aaac-8ca2b6560ad0" providerId="ADAL" clId="{8C32956B-7D9B-4F14-B129-AA061317A39C}" dt="2023-01-15T23:14:09.758" v="950" actId="6549"/>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7T18:15:39.840" v="3187" actId="13926"/>
        <pc:sldMkLst>
          <pc:docMk/>
          <pc:sldMk cId="2379446320" sldId="358"/>
        </pc:sldMkLst>
        <pc:spChg chg="mod">
          <ac:chgData name="Alfred Asterjadhi" userId="39de57b9-85c0-4fd1-aaac-8ca2b6560ad0" providerId="ADAL" clId="{8C32956B-7D9B-4F14-B129-AA061317A39C}" dt="2023-01-17T18:15:39.840" v="3187"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7T02:43:26.664" v="1946" actId="20577"/>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7T02:43:26.664" v="1946" actId="2057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7T02:51:34.666" v="2151"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7T02:51:34.666" v="2151"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7T15:27:37.735" v="2869" actId="13926"/>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7T14:58:54.359" v="2868" actId="2057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7T06:28:41.673" v="2504"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7T06:28:41.673" v="2504"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7T02:51:15.616" v="2139" actId="20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7T02:51:15.616" v="2139" actId="20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7T06:27:54.766" v="249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7T06:27:54.766" v="249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7T18:16:04.261" v="3189" actId="6549"/>
        <pc:sldMasterMkLst>
          <pc:docMk/>
          <pc:sldMasterMk cId="0" sldId="2147483648"/>
        </pc:sldMasterMkLst>
        <pc:spChg chg="mod">
          <ac:chgData name="Alfred Asterjadhi" userId="39de57b9-85c0-4fd1-aaac-8ca2b6560ad0" providerId="ADAL" clId="{8C32956B-7D9B-4F14-B129-AA061317A39C}" dt="2023-01-17T18:16:04.261" v="3189"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280567"/>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CID 11196</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1595146"/>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 Resolution for CID 10924</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 Thomas Handte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(Tuesday)</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for Miscellaneous CIDs III</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88539378"/>
              </p:ext>
            </p:extLst>
          </p:nvPr>
        </p:nvGraphicFramePr>
        <p:xfrm>
          <a:off x="851217" y="1582301"/>
          <a:ext cx="7736269" cy="47098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1683r7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 </a:t>
                      </a:r>
                    </a:p>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PM2</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1271612"/>
              </p:ext>
            </p:extLst>
          </p:nvPr>
        </p:nvGraphicFramePr>
        <p:xfrm>
          <a:off x="851217" y="1582301"/>
          <a:ext cx="7736269" cy="39557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MS Gothic" panose="020B0609070205080204" pitchFamily="49" charset="-128"/>
                        </a:rPr>
                        <a:t>D2.0 comment resolution subclause 35.3.18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Liwen Chu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19</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2589709"/>
              </p:ext>
            </p:extLst>
          </p:nvPr>
        </p:nvGraphicFramePr>
        <p:xfrm>
          <a:off x="851217" y="1582301"/>
          <a:ext cx="7736269" cy="46583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Morteza Mehrnoush</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1793r4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NSTR Mobile AP Miscellaneous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1535r1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1"/>
                        </a:rPr>
                        <a:t>1537r1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chemeClr val="tx1"/>
                          </a:solidFill>
                          <a:latin typeface="+mn-lt"/>
                          <a:ea typeface="+mn-ea"/>
                          <a:cs typeface="+mn-cs"/>
                          <a:hlinkClick r:id="rId13"/>
                        </a:rPr>
                        <a:t>1418r1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a:solidFill>
                            <a:schemeClr val="tx1"/>
                          </a:solidFill>
                          <a:latin typeface="+mn-lt"/>
                          <a:ea typeface="+mn-ea"/>
                          <a:cs typeface="+mn-cs"/>
                        </a:rPr>
                        <a:t>LB266 cr of nstr capability update</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chemeClr val="tx1"/>
                          </a:solidFill>
                          <a:latin typeface="+mn-lt"/>
                          <a:ea typeface="+mn-ea"/>
                          <a:cs typeface="+mn-cs"/>
                          <a:hlinkClick r:id="rId14"/>
                        </a:rPr>
                        <a:t>1417r2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chemeClr val="tx1"/>
                          </a:solidFill>
                          <a:latin typeface="+mn-lt"/>
                          <a:ea typeface="+mn-ea"/>
                          <a:cs typeface="+mn-cs"/>
                          <a:hlinkClick r:id="rId15"/>
                        </a:rPr>
                        <a:t>1263r4</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7716010"/>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1705r2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CR for 9.4.2.316 QoS charateristics element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a:t>
            </a:r>
            <a:r>
              <a:rPr lang="en-GB" sz="1100" b="0" i="0" u="none" strike="noStrike" kern="1200" dirty="0">
                <a:solidFill>
                  <a:schemeClr val="tx1"/>
                </a:solidFill>
                <a:effectLst/>
                <a:ea typeface="Times New Roman" panose="02020603050405020304" pitchFamily="18" charset="0"/>
              </a:rPr>
              <a:t>- Deferred</a:t>
            </a:r>
            <a:endParaRPr lang="en-US" sz="1100" dirty="0">
              <a:solidFill>
                <a:schemeClr val="tx1"/>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Ming Gan			[1C SP]</a:t>
            </a:r>
          </a:p>
          <a:p>
            <a:pPr lvl="1">
              <a:buFont typeface="Arial" panose="020B0604020202020204" pitchFamily="34" charset="0"/>
              <a:buChar char="•"/>
            </a:pPr>
            <a:r>
              <a:rPr lang="en-GB" sz="1100" dirty="0">
                <a:solidFill>
                  <a:srgbClr val="00B050"/>
                </a:solidFill>
              </a:rPr>
              <a:t>1263r5							Yunbo Li			[1C SP]</a:t>
            </a:r>
          </a:p>
          <a:p>
            <a:pPr lvl="1">
              <a:buFont typeface="Arial" panose="020B0604020202020204" pitchFamily="34" charset="0"/>
              <a:buChar char="•"/>
            </a:pPr>
            <a:r>
              <a:rPr lang="en-GB" sz="1100" dirty="0">
                <a:solidFill>
                  <a:srgbClr val="00B050"/>
                </a:solidFill>
              </a:rPr>
              <a:t>1705r2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sngStrike" kern="1200" dirty="0">
                <a:solidFill>
                  <a:srgbClr val="FF0000"/>
                </a:solidFill>
                <a:effectLst/>
                <a:ea typeface="Times New Roman" panose="02020603050405020304" pitchFamily="18" charset="0"/>
              </a:rPr>
              <a:t>1851r0 CR for CID 11891 						</a:t>
            </a:r>
            <a:r>
              <a:rPr lang="en-GB" sz="1400" i="0" u="none" strike="sngStrike" kern="1200" dirty="0" err="1">
                <a:solidFill>
                  <a:srgbClr val="FF0000"/>
                </a:solidFill>
                <a:effectLst/>
                <a:ea typeface="Times New Roman" panose="02020603050405020304" pitchFamily="18" charset="0"/>
              </a:rPr>
              <a:t>Chenchen</a:t>
            </a:r>
            <a:r>
              <a:rPr lang="en-GB" sz="14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400" b="0" i="0" u="none" strike="sngStrike" kern="1200" dirty="0">
                <a:solidFill>
                  <a:srgbClr val="FF0000"/>
                </a:solidFill>
                <a:effectLst/>
                <a:ea typeface="Times New Roman" panose="02020603050405020304" pitchFamily="18" charset="0"/>
              </a:rPr>
              <a:t>1348r2 CR for PAR verification low latency 			</a:t>
            </a:r>
            <a:r>
              <a:rPr lang="en-GB" sz="1400" b="0" i="0" u="none" strike="sngStrike" kern="1200" dirty="0" err="1">
                <a:solidFill>
                  <a:srgbClr val="FF0000"/>
                </a:solidFill>
                <a:effectLst/>
                <a:ea typeface="Times New Roman" panose="02020603050405020304" pitchFamily="18" charset="0"/>
              </a:rPr>
              <a:t>Yousi</a:t>
            </a:r>
            <a:r>
              <a:rPr lang="en-GB" sz="1400" b="0" i="0" u="none" strike="sngStrike" kern="1200" dirty="0">
                <a:solidFill>
                  <a:srgbClr val="FF0000"/>
                </a:solidFill>
                <a:effectLst/>
                <a:ea typeface="Times New Roman" panose="02020603050405020304" pitchFamily="18" charset="0"/>
              </a:rPr>
              <a:t> Lin 		[1C]</a:t>
            </a:r>
            <a:endPar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400" i="0" u="none" strike="sngStrike" kern="1200" dirty="0">
                <a:solidFill>
                  <a:srgbClr val="FF0000"/>
                </a:solidFill>
                <a:effectLst/>
                <a:ea typeface="Times New Roman" panose="02020603050405020304" pitchFamily="18" charset="0"/>
              </a:rPr>
              <a:t>2126r0 LB266 CR for Preamble Puncturing </a:t>
            </a:r>
            <a:r>
              <a:rPr lang="en-GB" sz="1400" i="0" u="none" strike="sngStrike" kern="1200" dirty="0" err="1">
                <a:solidFill>
                  <a:srgbClr val="FF0000"/>
                </a:solidFill>
                <a:effectLst/>
                <a:ea typeface="Times New Roman" panose="02020603050405020304" pitchFamily="18" charset="0"/>
              </a:rPr>
              <a:t>Misc</a:t>
            </a:r>
            <a:r>
              <a:rPr lang="en-GB" sz="14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4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400" i="0" u="none" strike="sngStrike" kern="1200" dirty="0">
                <a:solidFill>
                  <a:srgbClr val="FF0000"/>
                </a:solidFill>
                <a:effectLst/>
                <a:ea typeface="Times New Roman" panose="02020603050405020304" pitchFamily="18" charset="0"/>
              </a:rPr>
              <a:t> TGbe D2.0 comment resolution 20 MHz only STA </a:t>
            </a:r>
            <a:r>
              <a:rPr lang="en-US" sz="1400" i="0" u="none" strike="sngStrike" kern="1200" dirty="0">
                <a:solidFill>
                  <a:srgbClr val="FF0000"/>
                </a:solidFill>
                <a:effectLst/>
                <a:ea typeface="MS Gothic" panose="020B0609070205080204" pitchFamily="49" charset="-128"/>
              </a:rPr>
              <a:t>Liwen Chu		[3C-SP]</a:t>
            </a:r>
            <a:endParaRPr lang="en-US" sz="1400" i="0" u="none" strike="sngStrike" dirty="0">
              <a:solidFill>
                <a:srgbClr val="FF0000"/>
              </a:solidFill>
              <a:effectLst/>
            </a:endParaRPr>
          </a:p>
          <a:p>
            <a:pPr lvl="1">
              <a:buFont typeface="Arial" panose="020B0604020202020204" pitchFamily="34" charset="0"/>
              <a:buChar char="•"/>
            </a:pPr>
            <a:r>
              <a:rPr lang="en-GB" sz="1200" dirty="0">
                <a:solidFill>
                  <a:srgbClr val="00B050"/>
                </a:solidFill>
              </a:rPr>
              <a:t>2164r2									John Wullert		[5C]</a:t>
            </a:r>
          </a:p>
          <a:p>
            <a:pPr lvl="1">
              <a:buFont typeface="Arial" panose="020B0604020202020204" pitchFamily="34" charset="0"/>
              <a:buChar char="•"/>
            </a:pPr>
            <a:r>
              <a:rPr lang="en-US" sz="1200" dirty="0">
                <a:solidFill>
                  <a:srgbClr val="00B050"/>
                </a:solidFill>
              </a:rPr>
              <a:t>1348r2 CR for PAR verification low latency 				</a:t>
            </a:r>
            <a:r>
              <a:rPr lang="en-US" sz="1200" dirty="0" err="1">
                <a:solidFill>
                  <a:srgbClr val="00B050"/>
                </a:solidFill>
              </a:rPr>
              <a:t>Yousi</a:t>
            </a:r>
            <a:r>
              <a:rPr lang="en-US" sz="1200" dirty="0">
                <a:solidFill>
                  <a:srgbClr val="00B050"/>
                </a:solidFill>
              </a:rPr>
              <a:t> Lin 		[1C]</a:t>
            </a:r>
          </a:p>
          <a:p>
            <a:pPr lvl="0">
              <a:buFont typeface="Arial" panose="020B0604020202020204" pitchFamily="34" charset="0"/>
              <a:buChar char="•"/>
            </a:pPr>
            <a:r>
              <a:rPr lang="en-GB" sz="1600" dirty="0"/>
              <a:t>Motions: </a:t>
            </a:r>
            <a:r>
              <a:rPr lang="en-GB" sz="1600" dirty="0">
                <a:hlinkClick r:id="rId5"/>
              </a:rPr>
              <a:t>1038r39</a:t>
            </a:r>
            <a:endParaRPr lang="en-GB" sz="1600" dirty="0"/>
          </a:p>
          <a:p>
            <a:pPr lvl="0">
              <a:buFont typeface="Arial" panose="020B0604020202020204" pitchFamily="34" charset="0"/>
              <a:buChar char="•"/>
            </a:pPr>
            <a:r>
              <a:rPr lang="en-GB" sz="1600" dirty="0"/>
              <a:t>Submission: 1966r3			Pooya (SP)</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 (Q-SPs):</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2"/>
              </a:rPr>
              <a:t>1427r1</a:t>
            </a:r>
            <a:r>
              <a:rPr lang="en-US" sz="1200" b="0" i="0" u="none" strike="noStrike" kern="1200" dirty="0">
                <a:solidFill>
                  <a:srgbClr val="000000"/>
                </a:solidFill>
                <a:effectLst/>
                <a:ea typeface="MS Gothic" panose="020B0609070205080204" pitchFamily="49" charset="-128"/>
              </a:rPr>
              <a:t> LB266: CR for R-TWT Replacement Link </a:t>
            </a:r>
            <a:r>
              <a:rPr lang="en-US" sz="1200" b="1" i="0" u="none" strike="noStrike" kern="1200" dirty="0">
                <a:solidFill>
                  <a:srgbClr val="00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Rubayet</a:t>
            </a:r>
            <a:r>
              <a:rPr lang="en-US" sz="1200" b="0" i="0" u="none" strike="noStrike" kern="1200" dirty="0">
                <a:solidFill>
                  <a:srgbClr val="000000"/>
                </a:solidFill>
                <a:effectLst/>
                <a:ea typeface="MS Gothic" panose="020B0609070205080204" pitchFamily="49" charset="-128"/>
              </a:rPr>
              <a:t> Shafin</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3"/>
              </a:rPr>
              <a:t>1036r3</a:t>
            </a:r>
            <a:r>
              <a:rPr lang="en-US" sz="1200" b="0" i="0" u="none" strike="noStrike" kern="1200" dirty="0">
                <a:solidFill>
                  <a:srgbClr val="00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4"/>
              </a:rPr>
              <a:t>2</a:t>
            </a:r>
            <a:r>
              <a:rPr lang="en-US" sz="1200" kern="1200" dirty="0">
                <a:solidFill>
                  <a:srgbClr val="FF0000"/>
                </a:solidFill>
                <a:ea typeface="MS Gothic" panose="020B0609070205080204" pitchFamily="49" charset="-128"/>
                <a:hlinkClick r:id="rId4"/>
              </a:rPr>
              <a:t>199r0</a:t>
            </a:r>
            <a:r>
              <a:rPr lang="en-US" sz="1200" kern="1200" dirty="0">
                <a:solidFill>
                  <a:srgbClr val="FF0000"/>
                </a:solidFill>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LB266 CR for CID 10437   							Liuming Lu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5"/>
              </a:rPr>
              <a:t>1535r1</a:t>
            </a:r>
            <a:r>
              <a:rPr lang="en-US" sz="1200" b="0" i="0" u="none" strike="noStrike" kern="1200" dirty="0">
                <a:solidFill>
                  <a:srgbClr val="000000"/>
                </a:solidFill>
                <a:effectLst/>
                <a:ea typeface="MS Gothic" panose="020B0609070205080204" pitchFamily="49" charset="-128"/>
              </a:rPr>
              <a:t> P2P Comm. with EMLSR Peer in Triggered TXOP Sharing CID 12422  	</a:t>
            </a:r>
            <a:r>
              <a:rPr lang="en-US" sz="1200" b="0" i="0" u="none" strike="noStrike" kern="1200" dirty="0" err="1">
                <a:solidFill>
                  <a:srgbClr val="000000"/>
                </a:solidFill>
                <a:effectLst/>
                <a:ea typeface="MS Gothic" panose="020B0609070205080204" pitchFamily="49" charset="-128"/>
              </a:rPr>
              <a:t>Juseong</a:t>
            </a:r>
            <a:r>
              <a:rPr lang="en-US" sz="1200" b="0" i="0" u="none" strike="noStrike" kern="1200" dirty="0">
                <a:solidFill>
                  <a:srgbClr val="000000"/>
                </a:solidFill>
                <a:effectLst/>
                <a:ea typeface="MS Gothic" panose="020B0609070205080204" pitchFamily="49" charset="-128"/>
              </a:rPr>
              <a:t> Moon </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1537r1</a:t>
            </a:r>
            <a:r>
              <a:rPr lang="en-US" sz="1200" b="0" i="0" u="none" strike="noStrike" kern="1200" dirty="0">
                <a:solidFill>
                  <a:srgbClr val="000000"/>
                </a:solidFill>
                <a:effectLst/>
                <a:ea typeface="MS Gothic" panose="020B0609070205080204" pitchFamily="49" charset="-128"/>
              </a:rPr>
              <a:t> Text for EDCAF Selection Issue on Start Time Sync Access CID 12414  	</a:t>
            </a:r>
            <a:r>
              <a:rPr lang="en-US" sz="1200" b="0" i="0" u="none" strike="noStrike" kern="1200" dirty="0" err="1">
                <a:solidFill>
                  <a:srgbClr val="000000"/>
                </a:solidFill>
                <a:effectLst/>
                <a:ea typeface="MS Gothic" panose="020B0609070205080204" pitchFamily="49" charset="-128"/>
              </a:rPr>
              <a:t>Juseong</a:t>
            </a:r>
            <a:r>
              <a:rPr lang="en-US" sz="1200" b="0" i="0" u="none" strike="noStrike" kern="1200" dirty="0">
                <a:solidFill>
                  <a:srgbClr val="000000"/>
                </a:solidFill>
                <a:effectLst/>
                <a:ea typeface="MS Gothic" panose="020B0609070205080204" pitchFamily="49" charset="-128"/>
              </a:rPr>
              <a:t> Moon</a:t>
            </a:r>
          </a:p>
          <a:p>
            <a:pPr lvl="1">
              <a:buFont typeface="Arial" panose="020B0604020202020204" pitchFamily="34" charset="0"/>
              <a:buChar char="•"/>
            </a:pPr>
            <a:r>
              <a:rPr lang="en-GB" sz="1200" b="0" i="0" u="sng" strike="noStrike" kern="1200" dirty="0">
                <a:solidFill>
                  <a:srgbClr val="FF0000"/>
                </a:solidFill>
                <a:effectLst/>
                <a:ea typeface="Times New Roman" panose="02020603050405020304" pitchFamily="18" charset="0"/>
                <a:hlinkClick r:id="rId7"/>
              </a:rPr>
              <a:t>1828r1</a:t>
            </a:r>
            <a:r>
              <a:rPr lang="en-GB" sz="1200" b="0" i="0" u="sng" strike="noStrike" kern="1200" dirty="0">
                <a:solidFill>
                  <a:srgbClr val="FF0000"/>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LB266 CR mainly related to 35.9.5 r-</a:t>
            </a:r>
            <a:r>
              <a:rPr lang="en-GB" sz="1200" b="0" i="0" u="none" strike="noStrike" kern="1200" dirty="0" err="1">
                <a:solidFill>
                  <a:srgbClr val="000000"/>
                </a:solidFill>
                <a:effectLst/>
                <a:ea typeface="Times New Roman" panose="02020603050405020304" pitchFamily="18" charset="0"/>
              </a:rPr>
              <a:t>twt</a:t>
            </a:r>
            <a:r>
              <a:rPr lang="en-GB" sz="1200" b="0" i="0" u="none" strike="noStrike" kern="1200" dirty="0">
                <a:solidFill>
                  <a:srgbClr val="000000"/>
                </a:solidFill>
                <a:effectLst/>
                <a:ea typeface="Times New Roman" panose="02020603050405020304" pitchFamily="18" charset="0"/>
              </a:rPr>
              <a:t> traffic delivery 			Chunyu Hu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1418r1</a:t>
            </a:r>
            <a:r>
              <a:rPr lang="en-US" sz="1200" b="0" i="0" u="none" strike="noStrike" kern="1200" dirty="0">
                <a:solidFill>
                  <a:srgbClr val="000000"/>
                </a:solidFill>
                <a:effectLst/>
                <a:ea typeface="MS Gothic" panose="020B0609070205080204" pitchFamily="49" charset="-128"/>
              </a:rPr>
              <a:t> LB266 </a:t>
            </a:r>
            <a:r>
              <a:rPr lang="en-US" sz="1200" b="0" i="0" u="none" strike="noStrike" kern="1200" dirty="0" err="1">
                <a:solidFill>
                  <a:srgbClr val="000000"/>
                </a:solidFill>
                <a:effectLst/>
                <a:ea typeface="MS Gothic" panose="020B0609070205080204" pitchFamily="49" charset="-128"/>
              </a:rPr>
              <a:t>cr</a:t>
            </a:r>
            <a:r>
              <a:rPr lang="en-US" sz="1200" b="0" i="0" u="none" strike="noStrike" kern="1200" dirty="0">
                <a:solidFill>
                  <a:srgbClr val="000000"/>
                </a:solidFill>
                <a:effectLst/>
                <a:ea typeface="MS Gothic" panose="020B0609070205080204" pitchFamily="49" charset="-128"/>
              </a:rPr>
              <a:t> of </a:t>
            </a:r>
            <a:r>
              <a:rPr lang="en-US" sz="1200" b="0" i="0" u="none" strike="noStrike" kern="1200" dirty="0" err="1">
                <a:solidFill>
                  <a:srgbClr val="000000"/>
                </a:solidFill>
                <a:effectLst/>
                <a:ea typeface="MS Gothic" panose="020B0609070205080204" pitchFamily="49" charset="-128"/>
              </a:rPr>
              <a:t>nstr</a:t>
            </a:r>
            <a:r>
              <a:rPr lang="en-US" sz="1200" b="0" i="0" u="none" strike="noStrike" kern="1200" dirty="0">
                <a:solidFill>
                  <a:srgbClr val="000000"/>
                </a:solidFill>
                <a:effectLst/>
                <a:ea typeface="MS Gothic" panose="020B0609070205080204" pitchFamily="49" charset="-128"/>
              </a:rPr>
              <a:t> capability update  						Yunbo Li</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9"/>
              </a:rPr>
              <a:t>1417r2</a:t>
            </a:r>
            <a:r>
              <a:rPr lang="en-US" sz="1200" b="0" i="0" u="none" strike="noStrike" kern="1200" dirty="0">
                <a:solidFill>
                  <a:srgbClr val="000000"/>
                </a:solidFill>
                <a:effectLst/>
                <a:ea typeface="MS Gothic" panose="020B0609070205080204" pitchFamily="49" charset="-128"/>
              </a:rPr>
              <a:t> LB266 CR for 35.3.16.2  							Yunbo Li </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1263r4</a:t>
            </a:r>
            <a:r>
              <a:rPr lang="en-US" sz="1200" b="0" i="0" u="none" strike="noStrike" kern="1200" dirty="0">
                <a:solidFill>
                  <a:srgbClr val="00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11"/>
              </a:rPr>
              <a:t>1526r5</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2"/>
              </a:rPr>
              <a:t>1705r2</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Miscellaneous CIDs 							Ming Gan</a:t>
            </a:r>
            <a:endParaRPr lang="en-US" b="0" i="0" u="none" strike="noStrike" dirty="0">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000" i="0" u="sng" strike="noStrike" kern="1200" dirty="0">
                <a:solidFill>
                  <a:srgbClr val="0000FF"/>
                </a:solidFill>
                <a:effectLst/>
                <a:ea typeface="Times New Roman" panose="02020603050405020304" pitchFamily="18" charset="0"/>
                <a:hlinkClick r:id="rId2"/>
              </a:rPr>
              <a:t>1692r2</a:t>
            </a:r>
            <a:r>
              <a:rPr lang="en-GB" sz="1000" i="0" u="sng" strike="noStrike" kern="1200" dirty="0">
                <a:solidFill>
                  <a:srgbClr val="0000FF"/>
                </a:solidFill>
                <a:effectLst/>
                <a:ea typeface="Times New Roman" panose="02020603050405020304" pitchFamily="18" charset="0"/>
              </a:rPr>
              <a:t> </a:t>
            </a:r>
            <a:r>
              <a:rPr lang="en-GB" sz="1000" i="0" u="none" strike="noStrike" kern="1200" dirty="0">
                <a:solidFill>
                  <a:srgbClr val="000000"/>
                </a:solidFill>
                <a:effectLst/>
                <a:ea typeface="Times New Roman" panose="02020603050405020304" pitchFamily="18" charset="0"/>
              </a:rPr>
              <a:t>Clause 3.2 Comment Resolutions		Stephen McCann			[2C]</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137493</TotalTime>
  <Words>5018</Words>
  <Application>Microsoft Office PowerPoint</Application>
  <PresentationFormat>On-screen Show (4:3)</PresentationFormat>
  <Paragraphs>985</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2023-01-17T18:16:06Z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