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8"/>
  </p:notesMasterIdLst>
  <p:handoutMasterIdLst>
    <p:handoutMasterId r:id="rId49"/>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347" r:id="rId21"/>
    <p:sldId id="364" r:id="rId22"/>
    <p:sldId id="378" r:id="rId23"/>
    <p:sldId id="393" r:id="rId24"/>
    <p:sldId id="394" r:id="rId25"/>
    <p:sldId id="382" r:id="rId26"/>
    <p:sldId id="395" r:id="rId27"/>
    <p:sldId id="335" r:id="rId28"/>
    <p:sldId id="346" r:id="rId29"/>
    <p:sldId id="365" r:id="rId30"/>
    <p:sldId id="371" r:id="rId31"/>
    <p:sldId id="385" r:id="rId32"/>
    <p:sldId id="350" r:id="rId33"/>
    <p:sldId id="352" r:id="rId34"/>
    <p:sldId id="357" r:id="rId35"/>
    <p:sldId id="358" r:id="rId36"/>
    <p:sldId id="353" r:id="rId37"/>
    <p:sldId id="360" r:id="rId38"/>
    <p:sldId id="355" r:id="rId39"/>
    <p:sldId id="374" r:id="rId40"/>
    <p:sldId id="356" r:id="rId41"/>
    <p:sldId id="368" r:id="rId42"/>
    <p:sldId id="362" r:id="rId43"/>
    <p:sldId id="387" r:id="rId44"/>
    <p:sldId id="375" r:id="rId45"/>
    <p:sldId id="392" r:id="rId46"/>
    <p:sldId id="323" r:id="rId47"/>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C32956B-7D9B-4F14-B129-AA061317A39C}" v="186" dt="2023-01-17T06:35:58.99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929" autoAdjust="0"/>
    <p:restoredTop sz="94660"/>
  </p:normalViewPr>
  <p:slideViewPr>
    <p:cSldViewPr>
      <p:cViewPr varScale="1">
        <p:scale>
          <a:sx n="114" d="100"/>
          <a:sy n="114" d="100"/>
        </p:scale>
        <p:origin x="1908"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55" Type="http://schemas.microsoft.com/office/2015/10/relationships/revisionInfo" Target="revisionInfo.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handoutMaster" Target="handoutMasters/handout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6ED91C3A-8236-47BF-8990-E5AC15808997}"/>
    <pc:docChg chg="undo custSel addSld modSld modMainMaster">
      <pc:chgData name="Alfred Asterjadhi" userId="39de57b9-85c0-4fd1-aaac-8ca2b6560ad0" providerId="ADAL" clId="{6ED91C3A-8236-47BF-8990-E5AC15808997}" dt="2021-03-10T16:42:45.791" v="779" actId="6549"/>
      <pc:docMkLst>
        <pc:docMk/>
      </pc:docMkLst>
      <pc:sldChg chg="modSp mod">
        <pc:chgData name="Alfred Asterjadhi" userId="39de57b9-85c0-4fd1-aaac-8ca2b6560ad0" providerId="ADAL" clId="{6ED91C3A-8236-47BF-8990-E5AC15808997}" dt="2021-03-09T21:29:04.461" v="176" actId="20577"/>
        <pc:sldMkLst>
          <pc:docMk/>
          <pc:sldMk cId="596865926" sldId="324"/>
        </pc:sldMkLst>
        <pc:spChg chg="mod">
          <ac:chgData name="Alfred Asterjadhi" userId="39de57b9-85c0-4fd1-aaac-8ca2b6560ad0" providerId="ADAL" clId="{6ED91C3A-8236-47BF-8990-E5AC15808997}" dt="2021-03-09T21:29:04.461" v="176" actId="20577"/>
          <ac:spMkLst>
            <pc:docMk/>
            <pc:sldMk cId="596865926" sldId="324"/>
            <ac:spMk id="3" creationId="{D3245099-458D-4C79-9B1C-5CE8FF5DED80}"/>
          </ac:spMkLst>
        </pc:spChg>
      </pc:sldChg>
      <pc:sldChg chg="addSp delSp modSp mod">
        <pc:chgData name="Alfred Asterjadhi" userId="39de57b9-85c0-4fd1-aaac-8ca2b6560ad0" providerId="ADAL" clId="{6ED91C3A-8236-47BF-8990-E5AC15808997}" dt="2021-03-09T21:42:49.897" v="348" actId="20577"/>
        <pc:sldMkLst>
          <pc:docMk/>
          <pc:sldMk cId="3248079768" sldId="334"/>
        </pc:sldMkLst>
        <pc:spChg chg="mod">
          <ac:chgData name="Alfred Asterjadhi" userId="39de57b9-85c0-4fd1-aaac-8ca2b6560ad0" providerId="ADAL" clId="{6ED91C3A-8236-47BF-8990-E5AC15808997}" dt="2021-03-09T21:42:49.897" v="348" actId="20577"/>
          <ac:spMkLst>
            <pc:docMk/>
            <pc:sldMk cId="3248079768" sldId="334"/>
            <ac:spMk id="3" creationId="{D3245099-458D-4C79-9B1C-5CE8FF5DED80}"/>
          </ac:spMkLst>
        </pc:spChg>
        <pc:graphicFrameChg chg="add del mod">
          <ac:chgData name="Alfred Asterjadhi" userId="39de57b9-85c0-4fd1-aaac-8ca2b6560ad0" providerId="ADAL" clId="{6ED91C3A-8236-47BF-8990-E5AC15808997}" dt="2021-03-09T21:36:54.153" v="210"/>
          <ac:graphicFrameMkLst>
            <pc:docMk/>
            <pc:sldMk cId="3248079768" sldId="334"/>
            <ac:graphicFrameMk id="7" creationId="{C00F9C32-0B81-455A-89B1-436DE63C553D}"/>
          </ac:graphicFrameMkLst>
        </pc:graphicFrameChg>
      </pc:sldChg>
      <pc:sldChg chg="modSp mod">
        <pc:chgData name="Alfred Asterjadhi" userId="39de57b9-85c0-4fd1-aaac-8ca2b6560ad0" providerId="ADAL" clId="{6ED91C3A-8236-47BF-8990-E5AC15808997}" dt="2021-03-10T16:41:44.604" v="776" actId="20577"/>
        <pc:sldMkLst>
          <pc:docMk/>
          <pc:sldMk cId="2631687367" sldId="336"/>
        </pc:sldMkLst>
        <pc:spChg chg="mod">
          <ac:chgData name="Alfred Asterjadhi" userId="39de57b9-85c0-4fd1-aaac-8ca2b6560ad0" providerId="ADAL" clId="{6ED91C3A-8236-47BF-8990-E5AC15808997}" dt="2021-03-10T16:14:50.537" v="698" actId="13926"/>
          <ac:spMkLst>
            <pc:docMk/>
            <pc:sldMk cId="2631687367" sldId="336"/>
            <ac:spMk id="2" creationId="{11C5C3A7-526B-4152-8A7F-BC9636A70131}"/>
          </ac:spMkLst>
        </pc:spChg>
        <pc:spChg chg="mod">
          <ac:chgData name="Alfred Asterjadhi" userId="39de57b9-85c0-4fd1-aaac-8ca2b6560ad0" providerId="ADAL" clId="{6ED91C3A-8236-47BF-8990-E5AC15808997}" dt="2021-03-10T16:41:44.604" v="776" actId="20577"/>
          <ac:spMkLst>
            <pc:docMk/>
            <pc:sldMk cId="2631687367" sldId="336"/>
            <ac:spMk id="3" creationId="{49A6CCA4-296A-475E-8868-A1006DFAF806}"/>
          </ac:spMkLst>
        </pc:spChg>
      </pc:sldChg>
      <pc:sldChg chg="modSp mod">
        <pc:chgData name="Alfred Asterjadhi" userId="39de57b9-85c0-4fd1-aaac-8ca2b6560ad0" providerId="ADAL" clId="{6ED91C3A-8236-47BF-8990-E5AC15808997}" dt="2021-03-10T16:42:45.791" v="779" actId="6549"/>
        <pc:sldMkLst>
          <pc:docMk/>
          <pc:sldMk cId="1716082287" sldId="337"/>
        </pc:sldMkLst>
        <pc:spChg chg="mod">
          <ac:chgData name="Alfred Asterjadhi" userId="39de57b9-85c0-4fd1-aaac-8ca2b6560ad0" providerId="ADAL" clId="{6ED91C3A-8236-47BF-8990-E5AC15808997}" dt="2021-03-10T16:42:30.035" v="777" actId="13926"/>
          <ac:spMkLst>
            <pc:docMk/>
            <pc:sldMk cId="1716082287" sldId="337"/>
            <ac:spMk id="2" creationId="{11C5C3A7-526B-4152-8A7F-BC9636A70131}"/>
          </ac:spMkLst>
        </pc:spChg>
        <pc:spChg chg="mod">
          <ac:chgData name="Alfred Asterjadhi" userId="39de57b9-85c0-4fd1-aaac-8ca2b6560ad0" providerId="ADAL" clId="{6ED91C3A-8236-47BF-8990-E5AC15808997}" dt="2021-03-10T16:42:45.791" v="779" actId="6549"/>
          <ac:spMkLst>
            <pc:docMk/>
            <pc:sldMk cId="1716082287" sldId="337"/>
            <ac:spMk id="3" creationId="{49A6CCA4-296A-475E-8868-A1006DFAF806}"/>
          </ac:spMkLst>
        </pc:spChg>
      </pc:sldChg>
      <pc:sldChg chg="addSp delSp modSp add mod">
        <pc:chgData name="Alfred Asterjadhi" userId="39de57b9-85c0-4fd1-aaac-8ca2b6560ad0" providerId="ADAL" clId="{6ED91C3A-8236-47BF-8990-E5AC15808997}" dt="2021-03-09T21:33:59.622" v="199" actId="20577"/>
        <pc:sldMkLst>
          <pc:docMk/>
          <pc:sldMk cId="1494284795" sldId="338"/>
        </pc:sldMkLst>
        <pc:spChg chg="mod">
          <ac:chgData name="Alfred Asterjadhi" userId="39de57b9-85c0-4fd1-aaac-8ca2b6560ad0" providerId="ADAL" clId="{6ED91C3A-8236-47BF-8990-E5AC15808997}" dt="2021-03-09T21:33:48.838" v="197" actId="20577"/>
          <ac:spMkLst>
            <pc:docMk/>
            <pc:sldMk cId="1494284795" sldId="338"/>
            <ac:spMk id="2" creationId="{6A27F32D-AAB2-4E4E-8703-7DB27C650C46}"/>
          </ac:spMkLst>
        </pc:spChg>
        <pc:spChg chg="mod">
          <ac:chgData name="Alfred Asterjadhi" userId="39de57b9-85c0-4fd1-aaac-8ca2b6560ad0" providerId="ADAL" clId="{6ED91C3A-8236-47BF-8990-E5AC15808997}" dt="2021-03-09T21:33:59.622" v="199" actId="20577"/>
          <ac:spMkLst>
            <pc:docMk/>
            <pc:sldMk cId="1494284795" sldId="338"/>
            <ac:spMk id="3" creationId="{D3245099-458D-4C79-9B1C-5CE8FF5DED80}"/>
          </ac:spMkLst>
        </pc:spChg>
        <pc:spChg chg="mod">
          <ac:chgData name="Alfred Asterjadhi" userId="39de57b9-85c0-4fd1-aaac-8ca2b6560ad0" providerId="ADAL" clId="{6ED91C3A-8236-47BF-8990-E5AC15808997}" dt="2021-03-09T21:06:48.626" v="132"/>
          <ac:spMkLst>
            <pc:docMk/>
            <pc:sldMk cId="1494284795" sldId="338"/>
            <ac:spMk id="4" creationId="{C48B5450-79DE-4FD5-B875-2721391F53AB}"/>
          </ac:spMkLst>
        </pc:spChg>
        <pc:spChg chg="mod">
          <ac:chgData name="Alfred Asterjadhi" userId="39de57b9-85c0-4fd1-aaac-8ca2b6560ad0" providerId="ADAL" clId="{6ED91C3A-8236-47BF-8990-E5AC15808997}" dt="2021-03-09T21:06:48.626" v="132"/>
          <ac:spMkLst>
            <pc:docMk/>
            <pc:sldMk cId="1494284795" sldId="338"/>
            <ac:spMk id="5" creationId="{2E17BC8C-45E1-41C0-8FDF-C0C228CB6AEC}"/>
          </ac:spMkLst>
        </pc:spChg>
        <pc:spChg chg="mod">
          <ac:chgData name="Alfred Asterjadhi" userId="39de57b9-85c0-4fd1-aaac-8ca2b6560ad0" providerId="ADAL" clId="{6ED91C3A-8236-47BF-8990-E5AC15808997}" dt="2021-03-09T21:06:48.626" v="132"/>
          <ac:spMkLst>
            <pc:docMk/>
            <pc:sldMk cId="1494284795" sldId="338"/>
            <ac:spMk id="6" creationId="{60A28A1F-2074-47CF-9F71-6D0F8F0D15FE}"/>
          </ac:spMkLst>
        </pc:spChg>
        <pc:spChg chg="add del mod">
          <ac:chgData name="Alfred Asterjadhi" userId="39de57b9-85c0-4fd1-aaac-8ca2b6560ad0" providerId="ADAL" clId="{6ED91C3A-8236-47BF-8990-E5AC15808997}" dt="2021-03-09T21:06:48.626" v="132"/>
          <ac:spMkLst>
            <pc:docMk/>
            <pc:sldMk cId="1494284795" sldId="338"/>
            <ac:spMk id="7" creationId="{8CFDAD00-3E0F-4B64-8E5D-7E99F0CE9A3B}"/>
          </ac:spMkLst>
        </pc:spChg>
        <pc:spChg chg="add del mod">
          <ac:chgData name="Alfred Asterjadhi" userId="39de57b9-85c0-4fd1-aaac-8ca2b6560ad0" providerId="ADAL" clId="{6ED91C3A-8236-47BF-8990-E5AC15808997}" dt="2021-03-09T21:06:48.626" v="132"/>
          <ac:spMkLst>
            <pc:docMk/>
            <pc:sldMk cId="1494284795" sldId="338"/>
            <ac:spMk id="8" creationId="{71203F8C-8B7E-4873-A7E1-0CDACF71C564}"/>
          </ac:spMkLst>
        </pc:spChg>
        <pc:spChg chg="add del mod">
          <ac:chgData name="Alfred Asterjadhi" userId="39de57b9-85c0-4fd1-aaac-8ca2b6560ad0" providerId="ADAL" clId="{6ED91C3A-8236-47BF-8990-E5AC15808997}" dt="2021-03-09T21:06:48.626" v="132"/>
          <ac:spMkLst>
            <pc:docMk/>
            <pc:sldMk cId="1494284795" sldId="338"/>
            <ac:spMk id="9" creationId="{77709280-3902-40EA-B705-9576E88136EA}"/>
          </ac:spMkLst>
        </pc:spChg>
        <pc:spChg chg="add del mod">
          <ac:chgData name="Alfred Asterjadhi" userId="39de57b9-85c0-4fd1-aaac-8ca2b6560ad0" providerId="ADAL" clId="{6ED91C3A-8236-47BF-8990-E5AC15808997}" dt="2021-03-09T21:06:48.626" v="132"/>
          <ac:spMkLst>
            <pc:docMk/>
            <pc:sldMk cId="1494284795" sldId="338"/>
            <ac:spMk id="10" creationId="{F15D4844-C7C8-4A95-A154-E3A50AAF30A8}"/>
          </ac:spMkLst>
        </pc:spChg>
        <pc:spChg chg="add del mod">
          <ac:chgData name="Alfred Asterjadhi" userId="39de57b9-85c0-4fd1-aaac-8ca2b6560ad0" providerId="ADAL" clId="{6ED91C3A-8236-47BF-8990-E5AC15808997}" dt="2021-03-09T21:06:48.626" v="132"/>
          <ac:spMkLst>
            <pc:docMk/>
            <pc:sldMk cId="1494284795" sldId="338"/>
            <ac:spMk id="11" creationId="{C6F6503F-73D2-40C2-B470-48766F5562A0}"/>
          </ac:spMkLst>
        </pc:spChg>
      </pc:sldChg>
      <pc:sldMasterChg chg="modSp mod">
        <pc:chgData name="Alfred Asterjadhi" userId="39de57b9-85c0-4fd1-aaac-8ca2b6560ad0" providerId="ADAL" clId="{6ED91C3A-8236-47BF-8990-E5AC15808997}" dt="2021-03-09T20:57:58.872" v="1" actId="20577"/>
        <pc:sldMasterMkLst>
          <pc:docMk/>
          <pc:sldMasterMk cId="0" sldId="2147483648"/>
        </pc:sldMasterMkLst>
        <pc:spChg chg="mod">
          <ac:chgData name="Alfred Asterjadhi" userId="39de57b9-85c0-4fd1-aaac-8ca2b6560ad0" providerId="ADAL" clId="{6ED91C3A-8236-47BF-8990-E5AC15808997}" dt="2021-03-09T20:57:58.872" v="1" actId="20577"/>
          <ac:spMkLst>
            <pc:docMk/>
            <pc:sldMasterMk cId="0" sldId="2147483648"/>
            <ac:spMk id="10" creationId="{00000000-0000-0000-0000-000000000000}"/>
          </ac:spMkLst>
        </pc:spChg>
      </pc:sldMasterChg>
    </pc:docChg>
  </pc:docChgLst>
  <pc:docChgLst>
    <pc:chgData name="Alfred Asterjadhi" userId="39de57b9-85c0-4fd1-aaac-8ca2b6560ad0" providerId="ADAL" clId="{C0C85B25-DD0F-4E0F-9D33-E2C1CF1DC39D}"/>
    <pc:docChg chg="undo custSel modSld modMainMaster">
      <pc:chgData name="Alfred Asterjadhi" userId="39de57b9-85c0-4fd1-aaac-8ca2b6560ad0" providerId="ADAL" clId="{C0C85B25-DD0F-4E0F-9D33-E2C1CF1DC39D}" dt="2021-12-09T23:56:36.156" v="169" actId="20577"/>
      <pc:docMkLst>
        <pc:docMk/>
      </pc:docMkLst>
      <pc:sldChg chg="modSp mod">
        <pc:chgData name="Alfred Asterjadhi" userId="39de57b9-85c0-4fd1-aaac-8ca2b6560ad0" providerId="ADAL" clId="{C0C85B25-DD0F-4E0F-9D33-E2C1CF1DC39D}" dt="2021-12-09T23:50:21.780" v="94" actId="20577"/>
        <pc:sldMkLst>
          <pc:docMk/>
          <pc:sldMk cId="0" sldId="256"/>
        </pc:sldMkLst>
        <pc:spChg chg="mod">
          <ac:chgData name="Alfred Asterjadhi" userId="39de57b9-85c0-4fd1-aaac-8ca2b6560ad0" providerId="ADAL" clId="{C0C85B25-DD0F-4E0F-9D33-E2C1CF1DC39D}" dt="2021-12-09T23:50:21.780" v="94" actId="20577"/>
          <ac:spMkLst>
            <pc:docMk/>
            <pc:sldMk cId="0" sldId="256"/>
            <ac:spMk id="6" creationId="{00000000-0000-0000-0000-000000000000}"/>
          </ac:spMkLst>
        </pc:spChg>
        <pc:spChg chg="mod">
          <ac:chgData name="Alfred Asterjadhi" userId="39de57b9-85c0-4fd1-aaac-8ca2b6560ad0" providerId="ADAL" clId="{C0C85B25-DD0F-4E0F-9D33-E2C1CF1DC39D}" dt="2021-12-09T23:50:08.884" v="81" actId="20577"/>
          <ac:spMkLst>
            <pc:docMk/>
            <pc:sldMk cId="0" sldId="256"/>
            <ac:spMk id="3073" creationId="{00000000-0000-0000-0000-000000000000}"/>
          </ac:spMkLst>
        </pc:spChg>
        <pc:spChg chg="mod">
          <ac:chgData name="Alfred Asterjadhi" userId="39de57b9-85c0-4fd1-aaac-8ca2b6560ad0" providerId="ADAL" clId="{C0C85B25-DD0F-4E0F-9D33-E2C1CF1DC39D}" dt="2021-12-09T23:50:15.999" v="85" actId="20577"/>
          <ac:spMkLst>
            <pc:docMk/>
            <pc:sldMk cId="0" sldId="256"/>
            <ac:spMk id="3074" creationId="{00000000-0000-0000-0000-000000000000}"/>
          </ac:spMkLst>
        </pc:spChg>
      </pc:sldChg>
      <pc:sldChg chg="modSp mod">
        <pc:chgData name="Alfred Asterjadhi" userId="39de57b9-85c0-4fd1-aaac-8ca2b6560ad0" providerId="ADAL" clId="{C0C85B25-DD0F-4E0F-9D33-E2C1CF1DC39D}" dt="2021-12-09T23:50:26.927" v="95"/>
        <pc:sldMkLst>
          <pc:docMk/>
          <pc:sldMk cId="0" sldId="257"/>
        </pc:sldMkLst>
        <pc:spChg chg="mod">
          <ac:chgData name="Alfred Asterjadhi" userId="39de57b9-85c0-4fd1-aaac-8ca2b6560ad0" providerId="ADAL" clId="{C0C85B25-DD0F-4E0F-9D33-E2C1CF1DC39D}" dt="2021-12-09T23:50:26.927" v="95"/>
          <ac:spMkLst>
            <pc:docMk/>
            <pc:sldMk cId="0" sldId="257"/>
            <ac:spMk id="7" creationId="{4565958B-DD30-4EE7-AF20-DC550898176B}"/>
          </ac:spMkLst>
        </pc:spChg>
        <pc:spChg chg="mod">
          <ac:chgData name="Alfred Asterjadhi" userId="39de57b9-85c0-4fd1-aaac-8ca2b6560ad0" providerId="ADAL" clId="{C0C85B25-DD0F-4E0F-9D33-E2C1CF1DC39D}" dt="2021-12-09T23:48:17.385" v="64" actId="20577"/>
          <ac:spMkLst>
            <pc:docMk/>
            <pc:sldMk cId="0" sldId="257"/>
            <ac:spMk id="4098" creationId="{00000000-0000-0000-0000-000000000000}"/>
          </ac:spMkLst>
        </pc:spChg>
      </pc:sldChg>
      <pc:sldChg chg="modSp mod">
        <pc:chgData name="Alfred Asterjadhi" userId="39de57b9-85c0-4fd1-aaac-8ca2b6560ad0" providerId="ADAL" clId="{C0C85B25-DD0F-4E0F-9D33-E2C1CF1DC39D}" dt="2021-12-09T23:50:30.567" v="97"/>
        <pc:sldMkLst>
          <pc:docMk/>
          <pc:sldMk cId="3254182675" sldId="258"/>
        </pc:sldMkLst>
        <pc:spChg chg="mod">
          <ac:chgData name="Alfred Asterjadhi" userId="39de57b9-85c0-4fd1-aaac-8ca2b6560ad0" providerId="ADAL" clId="{C0C85B25-DD0F-4E0F-9D33-E2C1CF1DC39D}" dt="2021-12-09T23:50:30.567" v="97"/>
          <ac:spMkLst>
            <pc:docMk/>
            <pc:sldMk cId="3254182675" sldId="258"/>
            <ac:spMk id="7" creationId="{4F62ADF5-BC8B-4EF4-B4E8-C355611EECFF}"/>
          </ac:spMkLst>
        </pc:spChg>
      </pc:sldChg>
      <pc:sldChg chg="modSp mod">
        <pc:chgData name="Alfred Asterjadhi" userId="39de57b9-85c0-4fd1-aaac-8ca2b6560ad0" providerId="ADAL" clId="{C0C85B25-DD0F-4E0F-9D33-E2C1CF1DC39D}" dt="2021-12-09T23:50:32.640" v="98"/>
        <pc:sldMkLst>
          <pc:docMk/>
          <pc:sldMk cId="3136880362" sldId="260"/>
        </pc:sldMkLst>
        <pc:spChg chg="mod">
          <ac:chgData name="Alfred Asterjadhi" userId="39de57b9-85c0-4fd1-aaac-8ca2b6560ad0" providerId="ADAL" clId="{C0C85B25-DD0F-4E0F-9D33-E2C1CF1DC39D}" dt="2021-12-09T23:50:32.640" v="98"/>
          <ac:spMkLst>
            <pc:docMk/>
            <pc:sldMk cId="3136880362" sldId="260"/>
            <ac:spMk id="7" creationId="{733EE7F5-4D25-4915-8021-FD9EE23E2C32}"/>
          </ac:spMkLst>
        </pc:spChg>
      </pc:sldChg>
      <pc:sldChg chg="modSp mod">
        <pc:chgData name="Alfred Asterjadhi" userId="39de57b9-85c0-4fd1-aaac-8ca2b6560ad0" providerId="ADAL" clId="{C0C85B25-DD0F-4E0F-9D33-E2C1CF1DC39D}" dt="2021-12-09T23:50:36.896" v="100"/>
        <pc:sldMkLst>
          <pc:docMk/>
          <pc:sldMk cId="1676196551" sldId="261"/>
        </pc:sldMkLst>
        <pc:spChg chg="mod">
          <ac:chgData name="Alfred Asterjadhi" userId="39de57b9-85c0-4fd1-aaac-8ca2b6560ad0" providerId="ADAL" clId="{C0C85B25-DD0F-4E0F-9D33-E2C1CF1DC39D}" dt="2021-12-09T23:50:36.896" v="100"/>
          <ac:spMkLst>
            <pc:docMk/>
            <pc:sldMk cId="1676196551" sldId="261"/>
            <ac:spMk id="7" creationId="{0A0F1EBF-63A8-4C75-8DB7-0D8CD44D0896}"/>
          </ac:spMkLst>
        </pc:spChg>
      </pc:sldChg>
      <pc:sldChg chg="modSp mod">
        <pc:chgData name="Alfred Asterjadhi" userId="39de57b9-85c0-4fd1-aaac-8ca2b6560ad0" providerId="ADAL" clId="{C0C85B25-DD0F-4E0F-9D33-E2C1CF1DC39D}" dt="2021-12-09T23:50:38.214" v="101"/>
        <pc:sldMkLst>
          <pc:docMk/>
          <pc:sldMk cId="2927177891" sldId="263"/>
        </pc:sldMkLst>
        <pc:spChg chg="mod">
          <ac:chgData name="Alfred Asterjadhi" userId="39de57b9-85c0-4fd1-aaac-8ca2b6560ad0" providerId="ADAL" clId="{C0C85B25-DD0F-4E0F-9D33-E2C1CF1DC39D}" dt="2021-12-09T23:50:38.214" v="101"/>
          <ac:spMkLst>
            <pc:docMk/>
            <pc:sldMk cId="2927177891" sldId="263"/>
            <ac:spMk id="9" creationId="{4BB4CFD1-21C6-467E-AB6E-3577A473F86D}"/>
          </ac:spMkLst>
        </pc:spChg>
      </pc:sldChg>
      <pc:sldChg chg="modSp mod">
        <pc:chgData name="Alfred Asterjadhi" userId="39de57b9-85c0-4fd1-aaac-8ca2b6560ad0" providerId="ADAL" clId="{C0C85B25-DD0F-4E0F-9D33-E2C1CF1DC39D}" dt="2021-12-09T23:50:40.071" v="102"/>
        <pc:sldMkLst>
          <pc:docMk/>
          <pc:sldMk cId="4277600907" sldId="264"/>
        </pc:sldMkLst>
        <pc:spChg chg="mod">
          <ac:chgData name="Alfred Asterjadhi" userId="39de57b9-85c0-4fd1-aaac-8ca2b6560ad0" providerId="ADAL" clId="{C0C85B25-DD0F-4E0F-9D33-E2C1CF1DC39D}" dt="2021-12-09T23:50:40.071" v="102"/>
          <ac:spMkLst>
            <pc:docMk/>
            <pc:sldMk cId="4277600907" sldId="264"/>
            <ac:spMk id="8" creationId="{B2C4C695-AFB3-4956-B721-DB0805BA0685}"/>
          </ac:spMkLst>
        </pc:spChg>
      </pc:sldChg>
      <pc:sldChg chg="modSp mod">
        <pc:chgData name="Alfred Asterjadhi" userId="39de57b9-85c0-4fd1-aaac-8ca2b6560ad0" providerId="ADAL" clId="{C0C85B25-DD0F-4E0F-9D33-E2C1CF1DC39D}" dt="2021-12-09T23:50:41.545" v="103"/>
        <pc:sldMkLst>
          <pc:docMk/>
          <pc:sldMk cId="2436815634" sldId="265"/>
        </pc:sldMkLst>
        <pc:spChg chg="mod">
          <ac:chgData name="Alfred Asterjadhi" userId="39de57b9-85c0-4fd1-aaac-8ca2b6560ad0" providerId="ADAL" clId="{C0C85B25-DD0F-4E0F-9D33-E2C1CF1DC39D}" dt="2021-12-09T23:50:41.545" v="103"/>
          <ac:spMkLst>
            <pc:docMk/>
            <pc:sldMk cId="2436815634" sldId="265"/>
            <ac:spMk id="9" creationId="{535943CE-0A57-43F4-9844-46B4091CBC16}"/>
          </ac:spMkLst>
        </pc:spChg>
      </pc:sldChg>
      <pc:sldChg chg="modSp mod">
        <pc:chgData name="Alfred Asterjadhi" userId="39de57b9-85c0-4fd1-aaac-8ca2b6560ad0" providerId="ADAL" clId="{C0C85B25-DD0F-4E0F-9D33-E2C1CF1DC39D}" dt="2021-12-09T23:50:43.218" v="104"/>
        <pc:sldMkLst>
          <pc:docMk/>
          <pc:sldMk cId="2400177835" sldId="266"/>
        </pc:sldMkLst>
        <pc:spChg chg="mod">
          <ac:chgData name="Alfred Asterjadhi" userId="39de57b9-85c0-4fd1-aaac-8ca2b6560ad0" providerId="ADAL" clId="{C0C85B25-DD0F-4E0F-9D33-E2C1CF1DC39D}" dt="2021-12-09T23:50:43.218" v="104"/>
          <ac:spMkLst>
            <pc:docMk/>
            <pc:sldMk cId="2400177835" sldId="266"/>
            <ac:spMk id="8" creationId="{C5505616-1CE2-43B4-878B-31634EEB6CA7}"/>
          </ac:spMkLst>
        </pc:spChg>
      </pc:sldChg>
      <pc:sldChg chg="modSp mod">
        <pc:chgData name="Alfred Asterjadhi" userId="39de57b9-85c0-4fd1-aaac-8ca2b6560ad0" providerId="ADAL" clId="{C0C85B25-DD0F-4E0F-9D33-E2C1CF1DC39D}" dt="2021-12-09T23:50:50.793" v="109"/>
        <pc:sldMkLst>
          <pc:docMk/>
          <pc:sldMk cId="132832093" sldId="267"/>
        </pc:sldMkLst>
        <pc:spChg chg="mod">
          <ac:chgData name="Alfred Asterjadhi" userId="39de57b9-85c0-4fd1-aaac-8ca2b6560ad0" providerId="ADAL" clId="{C0C85B25-DD0F-4E0F-9D33-E2C1CF1DC39D}" dt="2021-12-09T23:50:50.793" v="109"/>
          <ac:spMkLst>
            <pc:docMk/>
            <pc:sldMk cId="132832093" sldId="267"/>
            <ac:spMk id="7" creationId="{C00CAC69-BF6D-4936-9CE0-D96F88ACD748}"/>
          </ac:spMkLst>
        </pc:spChg>
      </pc:sldChg>
      <pc:sldChg chg="modSp mod">
        <pc:chgData name="Alfred Asterjadhi" userId="39de57b9-85c0-4fd1-aaac-8ca2b6560ad0" providerId="ADAL" clId="{C0C85B25-DD0F-4E0F-9D33-E2C1CF1DC39D}" dt="2021-12-09T23:50:44.837" v="105"/>
        <pc:sldMkLst>
          <pc:docMk/>
          <pc:sldMk cId="3387863760" sldId="270"/>
        </pc:sldMkLst>
        <pc:spChg chg="mod">
          <ac:chgData name="Alfred Asterjadhi" userId="39de57b9-85c0-4fd1-aaac-8ca2b6560ad0" providerId="ADAL" clId="{C0C85B25-DD0F-4E0F-9D33-E2C1CF1DC39D}" dt="2021-12-09T23:50:44.837" v="105"/>
          <ac:spMkLst>
            <pc:docMk/>
            <pc:sldMk cId="3387863760" sldId="270"/>
            <ac:spMk id="8" creationId="{B1C9D975-9B89-429E-A2AD-175C2CE0D83A}"/>
          </ac:spMkLst>
        </pc:spChg>
      </pc:sldChg>
      <pc:sldChg chg="modSp mod">
        <pc:chgData name="Alfred Asterjadhi" userId="39de57b9-85c0-4fd1-aaac-8ca2b6560ad0" providerId="ADAL" clId="{C0C85B25-DD0F-4E0F-9D33-E2C1CF1DC39D}" dt="2021-12-09T23:53:01.274" v="141"/>
        <pc:sldMkLst>
          <pc:docMk/>
          <pc:sldMk cId="2243228416" sldId="299"/>
        </pc:sldMkLst>
        <pc:spChg chg="mod">
          <ac:chgData name="Alfred Asterjadhi" userId="39de57b9-85c0-4fd1-aaac-8ca2b6560ad0" providerId="ADAL" clId="{C0C85B25-DD0F-4E0F-9D33-E2C1CF1DC39D}" dt="2021-12-09T23:52:57.411" v="139"/>
          <ac:spMkLst>
            <pc:docMk/>
            <pc:sldMk cId="2243228416" sldId="299"/>
            <ac:spMk id="3" creationId="{3857177C-4F12-41D1-AB93-6925069E5DB9}"/>
          </ac:spMkLst>
        </pc:spChg>
        <pc:spChg chg="mod">
          <ac:chgData name="Alfred Asterjadhi" userId="39de57b9-85c0-4fd1-aaac-8ca2b6560ad0" providerId="ADAL" clId="{C0C85B25-DD0F-4E0F-9D33-E2C1CF1DC39D}" dt="2021-12-09T23:50:52.126" v="110"/>
          <ac:spMkLst>
            <pc:docMk/>
            <pc:sldMk cId="2243228416" sldId="299"/>
            <ac:spMk id="8" creationId="{ADA0A8BA-AA59-4AB6-9BD0-89E3B2E275F5}"/>
          </ac:spMkLst>
        </pc:spChg>
        <pc:spChg chg="mod">
          <ac:chgData name="Alfred Asterjadhi" userId="39de57b9-85c0-4fd1-aaac-8ca2b6560ad0" providerId="ADAL" clId="{C0C85B25-DD0F-4E0F-9D33-E2C1CF1DC39D}" dt="2021-12-09T23:53:01.274" v="141"/>
          <ac:spMkLst>
            <pc:docMk/>
            <pc:sldMk cId="2243228416" sldId="299"/>
            <ac:spMk id="17" creationId="{442A1050-6527-4B2E-A943-E125D6B48B52}"/>
          </ac:spMkLst>
        </pc:spChg>
      </pc:sldChg>
      <pc:sldChg chg="modSp mod">
        <pc:chgData name="Alfred Asterjadhi" userId="39de57b9-85c0-4fd1-aaac-8ca2b6560ad0" providerId="ADAL" clId="{C0C85B25-DD0F-4E0F-9D33-E2C1CF1DC39D}" dt="2021-12-09T23:51:00.674" v="117"/>
        <pc:sldMkLst>
          <pc:docMk/>
          <pc:sldMk cId="1677969607" sldId="323"/>
        </pc:sldMkLst>
        <pc:spChg chg="mod">
          <ac:chgData name="Alfred Asterjadhi" userId="39de57b9-85c0-4fd1-aaac-8ca2b6560ad0" providerId="ADAL" clId="{C0C85B25-DD0F-4E0F-9D33-E2C1CF1DC39D}" dt="2021-12-09T23:51:00.674" v="117"/>
          <ac:spMkLst>
            <pc:docMk/>
            <pc:sldMk cId="1677969607" sldId="323"/>
            <ac:spMk id="7" creationId="{247ADCDE-7164-400D-8B27-4BAED4FE7810}"/>
          </ac:spMkLst>
        </pc:spChg>
      </pc:sldChg>
      <pc:sldChg chg="modSp mod">
        <pc:chgData name="Alfred Asterjadhi" userId="39de57b9-85c0-4fd1-aaac-8ca2b6560ad0" providerId="ADAL" clId="{C0C85B25-DD0F-4E0F-9D33-E2C1CF1DC39D}" dt="2021-12-09T23:51:57.810" v="128" actId="20577"/>
        <pc:sldMkLst>
          <pc:docMk/>
          <pc:sldMk cId="1908471061" sldId="328"/>
        </pc:sldMkLst>
        <pc:spChg chg="mod">
          <ac:chgData name="Alfred Asterjadhi" userId="39de57b9-85c0-4fd1-aaac-8ca2b6560ad0" providerId="ADAL" clId="{C0C85B25-DD0F-4E0F-9D33-E2C1CF1DC39D}" dt="2021-12-09T23:51:57.810" v="128" actId="20577"/>
          <ac:spMkLst>
            <pc:docMk/>
            <pc:sldMk cId="1908471061" sldId="328"/>
            <ac:spMk id="3" creationId="{3EF9BE80-D462-4B64-8448-3B553445EDCF}"/>
          </ac:spMkLst>
        </pc:spChg>
        <pc:spChg chg="mod">
          <ac:chgData name="Alfred Asterjadhi" userId="39de57b9-85c0-4fd1-aaac-8ca2b6560ad0" providerId="ADAL" clId="{C0C85B25-DD0F-4E0F-9D33-E2C1CF1DC39D}" dt="2021-12-09T23:50:34.923" v="99"/>
          <ac:spMkLst>
            <pc:docMk/>
            <pc:sldMk cId="1908471061" sldId="328"/>
            <ac:spMk id="6" creationId="{FCA6EDD1-4720-45B9-8B18-08C7AF47C492}"/>
          </ac:spMkLst>
        </pc:spChg>
      </pc:sldChg>
      <pc:sldChg chg="modSp mod">
        <pc:chgData name="Alfred Asterjadhi" userId="39de57b9-85c0-4fd1-aaac-8ca2b6560ad0" providerId="ADAL" clId="{C0C85B25-DD0F-4E0F-9D33-E2C1CF1DC39D}" dt="2021-12-09T23:50:46.369" v="106"/>
        <pc:sldMkLst>
          <pc:docMk/>
          <pc:sldMk cId="15571502" sldId="330"/>
        </pc:sldMkLst>
        <pc:spChg chg="mod">
          <ac:chgData name="Alfred Asterjadhi" userId="39de57b9-85c0-4fd1-aaac-8ca2b6560ad0" providerId="ADAL" clId="{C0C85B25-DD0F-4E0F-9D33-E2C1CF1DC39D}" dt="2021-12-09T23:50:46.369" v="106"/>
          <ac:spMkLst>
            <pc:docMk/>
            <pc:sldMk cId="15571502" sldId="330"/>
            <ac:spMk id="6" creationId="{5C48BDE3-7807-417F-A4F1-5356D38590CA}"/>
          </ac:spMkLst>
        </pc:spChg>
      </pc:sldChg>
      <pc:sldChg chg="modSp mod">
        <pc:chgData name="Alfred Asterjadhi" userId="39de57b9-85c0-4fd1-aaac-8ca2b6560ad0" providerId="ADAL" clId="{C0C85B25-DD0F-4E0F-9D33-E2C1CF1DC39D}" dt="2021-12-09T23:50:47.776" v="107"/>
        <pc:sldMkLst>
          <pc:docMk/>
          <pc:sldMk cId="3200711991" sldId="331"/>
        </pc:sldMkLst>
        <pc:spChg chg="mod">
          <ac:chgData name="Alfred Asterjadhi" userId="39de57b9-85c0-4fd1-aaac-8ca2b6560ad0" providerId="ADAL" clId="{C0C85B25-DD0F-4E0F-9D33-E2C1CF1DC39D}" dt="2021-12-09T23:50:47.776" v="107"/>
          <ac:spMkLst>
            <pc:docMk/>
            <pc:sldMk cId="3200711991" sldId="331"/>
            <ac:spMk id="6" creationId="{C3BF5992-FFFD-4B64-900D-0590BA3C03CE}"/>
          </ac:spMkLst>
        </pc:spChg>
      </pc:sldChg>
      <pc:sldChg chg="modSp mod">
        <pc:chgData name="Alfred Asterjadhi" userId="39de57b9-85c0-4fd1-aaac-8ca2b6560ad0" providerId="ADAL" clId="{C0C85B25-DD0F-4E0F-9D33-E2C1CF1DC39D}" dt="2021-12-09T23:50:49.451" v="108"/>
        <pc:sldMkLst>
          <pc:docMk/>
          <pc:sldMk cId="2409609221" sldId="332"/>
        </pc:sldMkLst>
        <pc:spChg chg="mod">
          <ac:chgData name="Alfred Asterjadhi" userId="39de57b9-85c0-4fd1-aaac-8ca2b6560ad0" providerId="ADAL" clId="{C0C85B25-DD0F-4E0F-9D33-E2C1CF1DC39D}" dt="2021-12-09T23:50:49.451" v="108"/>
          <ac:spMkLst>
            <pc:docMk/>
            <pc:sldMk cId="2409609221" sldId="332"/>
            <ac:spMk id="6" creationId="{2B4D6F20-084B-4EE9-AD6D-290838010348}"/>
          </ac:spMkLst>
        </pc:spChg>
      </pc:sldChg>
      <pc:sldChg chg="modSp mod">
        <pc:chgData name="Alfred Asterjadhi" userId="39de57b9-85c0-4fd1-aaac-8ca2b6560ad0" providerId="ADAL" clId="{C0C85B25-DD0F-4E0F-9D33-E2C1CF1DC39D}" dt="2021-12-09T23:51:22.496" v="122" actId="15"/>
        <pc:sldMkLst>
          <pc:docMk/>
          <pc:sldMk cId="3843208451" sldId="333"/>
        </pc:sldMkLst>
        <pc:spChg chg="mod">
          <ac:chgData name="Alfred Asterjadhi" userId="39de57b9-85c0-4fd1-aaac-8ca2b6560ad0" providerId="ADAL" clId="{C0C85B25-DD0F-4E0F-9D33-E2C1CF1DC39D}" dt="2021-12-09T23:51:11.968" v="118"/>
          <ac:spMkLst>
            <pc:docMk/>
            <pc:sldMk cId="3843208451" sldId="333"/>
            <ac:spMk id="2" creationId="{1790C6A9-20C4-440F-BC51-97DC4C9B7E71}"/>
          </ac:spMkLst>
        </pc:spChg>
        <pc:spChg chg="mod">
          <ac:chgData name="Alfred Asterjadhi" userId="39de57b9-85c0-4fd1-aaac-8ca2b6560ad0" providerId="ADAL" clId="{C0C85B25-DD0F-4E0F-9D33-E2C1CF1DC39D}" dt="2021-12-09T23:51:22.496" v="122" actId="15"/>
          <ac:spMkLst>
            <pc:docMk/>
            <pc:sldMk cId="3843208451" sldId="333"/>
            <ac:spMk id="3" creationId="{918D7AE7-F661-4AD4-9210-88B6E5699ED9}"/>
          </ac:spMkLst>
        </pc:spChg>
        <pc:spChg chg="mod">
          <ac:chgData name="Alfred Asterjadhi" userId="39de57b9-85c0-4fd1-aaac-8ca2b6560ad0" providerId="ADAL" clId="{C0C85B25-DD0F-4E0F-9D33-E2C1CF1DC39D}" dt="2021-12-09T23:50:28.832" v="96"/>
          <ac:spMkLst>
            <pc:docMk/>
            <pc:sldMk cId="3843208451" sldId="333"/>
            <ac:spMk id="6" creationId="{A8221584-6364-48AC-B1C3-833137C81726}"/>
          </ac:spMkLst>
        </pc:spChg>
      </pc:sldChg>
      <pc:sldChg chg="modSp mod">
        <pc:chgData name="Alfred Asterjadhi" userId="39de57b9-85c0-4fd1-aaac-8ca2b6560ad0" providerId="ADAL" clId="{C0C85B25-DD0F-4E0F-9D33-E2C1CF1DC39D}" dt="2021-12-09T23:55:28.322" v="148" actId="20577"/>
        <pc:sldMkLst>
          <pc:docMk/>
          <pc:sldMk cId="1706072776" sldId="334"/>
        </pc:sldMkLst>
        <pc:spChg chg="mod">
          <ac:chgData name="Alfred Asterjadhi" userId="39de57b9-85c0-4fd1-aaac-8ca2b6560ad0" providerId="ADAL" clId="{C0C85B25-DD0F-4E0F-9D33-E2C1CF1DC39D}" dt="2021-12-09T23:55:00.032" v="142" actId="13926"/>
          <ac:spMkLst>
            <pc:docMk/>
            <pc:sldMk cId="1706072776" sldId="334"/>
            <ac:spMk id="2" creationId="{B6840888-B1D3-4EE4-984D-AE2D4FD8C6BF}"/>
          </ac:spMkLst>
        </pc:spChg>
        <pc:spChg chg="mod">
          <ac:chgData name="Alfred Asterjadhi" userId="39de57b9-85c0-4fd1-aaac-8ca2b6560ad0" providerId="ADAL" clId="{C0C85B25-DD0F-4E0F-9D33-E2C1CF1DC39D}" dt="2021-12-09T23:55:28.322" v="148" actId="20577"/>
          <ac:spMkLst>
            <pc:docMk/>
            <pc:sldMk cId="1706072776" sldId="334"/>
            <ac:spMk id="3" creationId="{977FA593-1C2D-4B4C-B4B8-9841BC70A2D7}"/>
          </ac:spMkLst>
        </pc:spChg>
        <pc:spChg chg="mod">
          <ac:chgData name="Alfred Asterjadhi" userId="39de57b9-85c0-4fd1-aaac-8ca2b6560ad0" providerId="ADAL" clId="{C0C85B25-DD0F-4E0F-9D33-E2C1CF1DC39D}" dt="2021-12-09T23:50:53.497" v="111"/>
          <ac:spMkLst>
            <pc:docMk/>
            <pc:sldMk cId="1706072776" sldId="334"/>
            <ac:spMk id="6" creationId="{BB0A0FD2-1910-45A5-B2D0-6B427FDC767A}"/>
          </ac:spMkLst>
        </pc:spChg>
      </pc:sldChg>
      <pc:sldChg chg="modSp mod">
        <pc:chgData name="Alfred Asterjadhi" userId="39de57b9-85c0-4fd1-aaac-8ca2b6560ad0" providerId="ADAL" clId="{C0C85B25-DD0F-4E0F-9D33-E2C1CF1DC39D}" dt="2021-12-09T23:55:33.218" v="149" actId="20577"/>
        <pc:sldMkLst>
          <pc:docMk/>
          <pc:sldMk cId="2327388640" sldId="335"/>
        </pc:sldMkLst>
        <pc:spChg chg="mod">
          <ac:chgData name="Alfred Asterjadhi" userId="39de57b9-85c0-4fd1-aaac-8ca2b6560ad0" providerId="ADAL" clId="{C0C85B25-DD0F-4E0F-9D33-E2C1CF1DC39D}" dt="2021-12-09T23:55:02.727" v="143" actId="13926"/>
          <ac:spMkLst>
            <pc:docMk/>
            <pc:sldMk cId="2327388640" sldId="335"/>
            <ac:spMk id="2" creationId="{4B5F0D0E-8BB7-48AB-9160-728B8B3399A2}"/>
          </ac:spMkLst>
        </pc:spChg>
        <pc:spChg chg="mod">
          <ac:chgData name="Alfred Asterjadhi" userId="39de57b9-85c0-4fd1-aaac-8ca2b6560ad0" providerId="ADAL" clId="{C0C85B25-DD0F-4E0F-9D33-E2C1CF1DC39D}" dt="2021-12-09T23:55:33.218" v="149" actId="20577"/>
          <ac:spMkLst>
            <pc:docMk/>
            <pc:sldMk cId="2327388640" sldId="335"/>
            <ac:spMk id="3" creationId="{DFB0BA47-D7B6-4F95-932E-A7AA615BC440}"/>
          </ac:spMkLst>
        </pc:spChg>
        <pc:spChg chg="mod">
          <ac:chgData name="Alfred Asterjadhi" userId="39de57b9-85c0-4fd1-aaac-8ca2b6560ad0" providerId="ADAL" clId="{C0C85B25-DD0F-4E0F-9D33-E2C1CF1DC39D}" dt="2021-12-09T23:50:54.699" v="112"/>
          <ac:spMkLst>
            <pc:docMk/>
            <pc:sldMk cId="2327388640" sldId="335"/>
            <ac:spMk id="6" creationId="{974B2026-97FB-40D2-8F22-7E6D319B4EA2}"/>
          </ac:spMkLst>
        </pc:spChg>
      </pc:sldChg>
      <pc:sldChg chg="modSp mod">
        <pc:chgData name="Alfred Asterjadhi" userId="39de57b9-85c0-4fd1-aaac-8ca2b6560ad0" providerId="ADAL" clId="{C0C85B25-DD0F-4E0F-9D33-E2C1CF1DC39D}" dt="2021-12-09T23:55:54.727" v="156" actId="207"/>
        <pc:sldMkLst>
          <pc:docMk/>
          <pc:sldMk cId="3857707522" sldId="336"/>
        </pc:sldMkLst>
        <pc:spChg chg="mod">
          <ac:chgData name="Alfred Asterjadhi" userId="39de57b9-85c0-4fd1-aaac-8ca2b6560ad0" providerId="ADAL" clId="{C0C85B25-DD0F-4E0F-9D33-E2C1CF1DC39D}" dt="2021-12-09T23:55:04.742" v="144" actId="13926"/>
          <ac:spMkLst>
            <pc:docMk/>
            <pc:sldMk cId="3857707522" sldId="336"/>
            <ac:spMk id="2" creationId="{BB257C45-33B6-4575-BFD1-635C7A68B736}"/>
          </ac:spMkLst>
        </pc:spChg>
        <pc:spChg chg="mod">
          <ac:chgData name="Alfred Asterjadhi" userId="39de57b9-85c0-4fd1-aaac-8ca2b6560ad0" providerId="ADAL" clId="{C0C85B25-DD0F-4E0F-9D33-E2C1CF1DC39D}" dt="2021-12-09T23:55:54.727" v="156" actId="207"/>
          <ac:spMkLst>
            <pc:docMk/>
            <pc:sldMk cId="3857707522" sldId="336"/>
            <ac:spMk id="3" creationId="{5F2B61AD-90EC-4D19-B28B-7FC2B47F9A7B}"/>
          </ac:spMkLst>
        </pc:spChg>
        <pc:spChg chg="mod">
          <ac:chgData name="Alfred Asterjadhi" userId="39de57b9-85c0-4fd1-aaac-8ca2b6560ad0" providerId="ADAL" clId="{C0C85B25-DD0F-4E0F-9D33-E2C1CF1DC39D}" dt="2021-12-09T23:50:55.925" v="113"/>
          <ac:spMkLst>
            <pc:docMk/>
            <pc:sldMk cId="3857707522" sldId="336"/>
            <ac:spMk id="6" creationId="{0578AA0F-EF76-4484-BEF1-47CEFC7F587B}"/>
          </ac:spMkLst>
        </pc:spChg>
      </pc:sldChg>
      <pc:sldChg chg="modSp mod">
        <pc:chgData name="Alfred Asterjadhi" userId="39de57b9-85c0-4fd1-aaac-8ca2b6560ad0" providerId="ADAL" clId="{C0C85B25-DD0F-4E0F-9D33-E2C1CF1DC39D}" dt="2021-12-09T23:55:58.334" v="157" actId="20577"/>
        <pc:sldMkLst>
          <pc:docMk/>
          <pc:sldMk cId="758807830" sldId="337"/>
        </pc:sldMkLst>
        <pc:spChg chg="mod">
          <ac:chgData name="Alfred Asterjadhi" userId="39de57b9-85c0-4fd1-aaac-8ca2b6560ad0" providerId="ADAL" clId="{C0C85B25-DD0F-4E0F-9D33-E2C1CF1DC39D}" dt="2021-12-09T23:55:16.681" v="145" actId="13926"/>
          <ac:spMkLst>
            <pc:docMk/>
            <pc:sldMk cId="758807830" sldId="337"/>
            <ac:spMk id="2" creationId="{9920397D-90A0-4AC1-A4EF-8F96C4D04887}"/>
          </ac:spMkLst>
        </pc:spChg>
        <pc:spChg chg="mod">
          <ac:chgData name="Alfred Asterjadhi" userId="39de57b9-85c0-4fd1-aaac-8ca2b6560ad0" providerId="ADAL" clId="{C0C85B25-DD0F-4E0F-9D33-E2C1CF1DC39D}" dt="2021-12-09T23:55:58.334" v="157" actId="20577"/>
          <ac:spMkLst>
            <pc:docMk/>
            <pc:sldMk cId="758807830" sldId="337"/>
            <ac:spMk id="3" creationId="{3E688F76-5448-4A89-90E8-057B393044A9}"/>
          </ac:spMkLst>
        </pc:spChg>
        <pc:spChg chg="mod">
          <ac:chgData name="Alfred Asterjadhi" userId="39de57b9-85c0-4fd1-aaac-8ca2b6560ad0" providerId="ADAL" clId="{C0C85B25-DD0F-4E0F-9D33-E2C1CF1DC39D}" dt="2021-12-09T23:50:57.067" v="114"/>
          <ac:spMkLst>
            <pc:docMk/>
            <pc:sldMk cId="758807830" sldId="337"/>
            <ac:spMk id="6" creationId="{471B65DA-AE88-410F-854B-3CBD958262D8}"/>
          </ac:spMkLst>
        </pc:spChg>
      </pc:sldChg>
      <pc:sldChg chg="modSp mod">
        <pc:chgData name="Alfred Asterjadhi" userId="39de57b9-85c0-4fd1-aaac-8ca2b6560ad0" providerId="ADAL" clId="{C0C85B25-DD0F-4E0F-9D33-E2C1CF1DC39D}" dt="2021-12-09T23:56:04.396" v="160" actId="20577"/>
        <pc:sldMkLst>
          <pc:docMk/>
          <pc:sldMk cId="1452931425" sldId="338"/>
        </pc:sldMkLst>
        <pc:spChg chg="mod">
          <ac:chgData name="Alfred Asterjadhi" userId="39de57b9-85c0-4fd1-aaac-8ca2b6560ad0" providerId="ADAL" clId="{C0C85B25-DD0F-4E0F-9D33-E2C1CF1DC39D}" dt="2021-12-09T23:55:18.670" v="146" actId="13926"/>
          <ac:spMkLst>
            <pc:docMk/>
            <pc:sldMk cId="1452931425" sldId="338"/>
            <ac:spMk id="2" creationId="{F98B6CBA-CA1B-43DA-854E-008ACE1890FB}"/>
          </ac:spMkLst>
        </pc:spChg>
        <pc:spChg chg="mod">
          <ac:chgData name="Alfred Asterjadhi" userId="39de57b9-85c0-4fd1-aaac-8ca2b6560ad0" providerId="ADAL" clId="{C0C85B25-DD0F-4E0F-9D33-E2C1CF1DC39D}" dt="2021-12-09T23:56:04.396" v="160" actId="20577"/>
          <ac:spMkLst>
            <pc:docMk/>
            <pc:sldMk cId="1452931425" sldId="338"/>
            <ac:spMk id="3" creationId="{7A07C496-B89B-4C4A-AB05-4B77C714DCC4}"/>
          </ac:spMkLst>
        </pc:spChg>
        <pc:spChg chg="mod">
          <ac:chgData name="Alfred Asterjadhi" userId="39de57b9-85c0-4fd1-aaac-8ca2b6560ad0" providerId="ADAL" clId="{C0C85B25-DD0F-4E0F-9D33-E2C1CF1DC39D}" dt="2021-12-09T23:50:58.338" v="115"/>
          <ac:spMkLst>
            <pc:docMk/>
            <pc:sldMk cId="1452931425" sldId="338"/>
            <ac:spMk id="6" creationId="{53BB018E-064B-46D0-BAAC-1FB2DA8D8C3F}"/>
          </ac:spMkLst>
        </pc:spChg>
      </pc:sldChg>
      <pc:sldChg chg="modSp mod">
        <pc:chgData name="Alfred Asterjadhi" userId="39de57b9-85c0-4fd1-aaac-8ca2b6560ad0" providerId="ADAL" clId="{C0C85B25-DD0F-4E0F-9D33-E2C1CF1DC39D}" dt="2021-12-09T23:56:36.156" v="169" actId="20577"/>
        <pc:sldMkLst>
          <pc:docMk/>
          <pc:sldMk cId="834949071" sldId="339"/>
        </pc:sldMkLst>
        <pc:spChg chg="mod">
          <ac:chgData name="Alfred Asterjadhi" userId="39de57b9-85c0-4fd1-aaac-8ca2b6560ad0" providerId="ADAL" clId="{C0C85B25-DD0F-4E0F-9D33-E2C1CF1DC39D}" dt="2021-12-09T23:55:20.938" v="147" actId="13926"/>
          <ac:spMkLst>
            <pc:docMk/>
            <pc:sldMk cId="834949071" sldId="339"/>
            <ac:spMk id="2" creationId="{322E3CF1-F468-43B7-8674-214F8AB8A73A}"/>
          </ac:spMkLst>
        </pc:spChg>
        <pc:spChg chg="mod">
          <ac:chgData name="Alfred Asterjadhi" userId="39de57b9-85c0-4fd1-aaac-8ca2b6560ad0" providerId="ADAL" clId="{C0C85B25-DD0F-4E0F-9D33-E2C1CF1DC39D}" dt="2021-12-09T23:56:36.156" v="169" actId="20577"/>
          <ac:spMkLst>
            <pc:docMk/>
            <pc:sldMk cId="834949071" sldId="339"/>
            <ac:spMk id="3" creationId="{29C5F753-2E2D-47AF-B06F-D5B90B98D693}"/>
          </ac:spMkLst>
        </pc:spChg>
        <pc:spChg chg="mod">
          <ac:chgData name="Alfred Asterjadhi" userId="39de57b9-85c0-4fd1-aaac-8ca2b6560ad0" providerId="ADAL" clId="{C0C85B25-DD0F-4E0F-9D33-E2C1CF1DC39D}" dt="2021-12-09T23:50:59.524" v="116"/>
          <ac:spMkLst>
            <pc:docMk/>
            <pc:sldMk cId="834949071" sldId="339"/>
            <ac:spMk id="6" creationId="{8FD0B65C-C275-4A18-B771-5515E59F5057}"/>
          </ac:spMkLst>
        </pc:spChg>
      </pc:sldChg>
      <pc:sldMasterChg chg="modSp mod modSldLayout">
        <pc:chgData name="Alfred Asterjadhi" userId="39de57b9-85c0-4fd1-aaac-8ca2b6560ad0" providerId="ADAL" clId="{C0C85B25-DD0F-4E0F-9D33-E2C1CF1DC39D}" dt="2021-12-09T23:46:58.504" v="33"/>
        <pc:sldMasterMkLst>
          <pc:docMk/>
          <pc:sldMasterMk cId="0" sldId="2147483648"/>
        </pc:sldMasterMkLst>
        <pc:spChg chg="mod">
          <ac:chgData name="Alfred Asterjadhi" userId="39de57b9-85c0-4fd1-aaac-8ca2b6560ad0" providerId="ADAL" clId="{C0C85B25-DD0F-4E0F-9D33-E2C1CF1DC39D}" dt="2021-12-09T23:46:36.883" v="19" actId="20577"/>
          <ac:spMkLst>
            <pc:docMk/>
            <pc:sldMasterMk cId="0" sldId="2147483648"/>
            <ac:spMk id="10" creationId="{00000000-0000-0000-0000-000000000000}"/>
          </ac:spMkLst>
        </pc:spChg>
        <pc:spChg chg="mod">
          <ac:chgData name="Alfred Asterjadhi" userId="39de57b9-85c0-4fd1-aaac-8ca2b6560ad0" providerId="ADAL" clId="{C0C85B25-DD0F-4E0F-9D33-E2C1CF1DC39D}" dt="2021-12-09T23:46:43.772" v="27" actId="20577"/>
          <ac:spMkLst>
            <pc:docMk/>
            <pc:sldMasterMk cId="0" sldId="2147483648"/>
            <ac:spMk id="1027" creationId="{00000000-0000-0000-0000-000000000000}"/>
          </ac:spMkLst>
        </pc:spChg>
        <pc:sldLayoutChg chg="modSp mod">
          <pc:chgData name="Alfred Asterjadhi" userId="39de57b9-85c0-4fd1-aaac-8ca2b6560ad0" providerId="ADAL" clId="{C0C85B25-DD0F-4E0F-9D33-E2C1CF1DC39D}" dt="2021-12-09T23:46:49.344" v="28"/>
          <pc:sldLayoutMkLst>
            <pc:docMk/>
            <pc:sldMasterMk cId="0" sldId="2147483648"/>
            <pc:sldLayoutMk cId="0" sldId="2147483649"/>
          </pc:sldLayoutMkLst>
          <pc:spChg chg="mod">
            <ac:chgData name="Alfred Asterjadhi" userId="39de57b9-85c0-4fd1-aaac-8ca2b6560ad0" providerId="ADAL" clId="{C0C85B25-DD0F-4E0F-9D33-E2C1CF1DC39D}" dt="2021-12-09T23:46:49.344" v="28"/>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C0C85B25-DD0F-4E0F-9D33-E2C1CF1DC39D}" dt="2021-12-09T23:46:52.002" v="29"/>
          <pc:sldLayoutMkLst>
            <pc:docMk/>
            <pc:sldMasterMk cId="0" sldId="2147483648"/>
            <pc:sldLayoutMk cId="0" sldId="2147483650"/>
          </pc:sldLayoutMkLst>
          <pc:spChg chg="mod">
            <ac:chgData name="Alfred Asterjadhi" userId="39de57b9-85c0-4fd1-aaac-8ca2b6560ad0" providerId="ADAL" clId="{C0C85B25-DD0F-4E0F-9D33-E2C1CF1DC39D}" dt="2021-12-09T23:46:52.002" v="29"/>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C0C85B25-DD0F-4E0F-9D33-E2C1CF1DC39D}" dt="2021-12-09T23:46:53.605" v="30"/>
          <pc:sldLayoutMkLst>
            <pc:docMk/>
            <pc:sldMasterMk cId="0" sldId="2147483648"/>
            <pc:sldLayoutMk cId="0" sldId="2147483651"/>
          </pc:sldLayoutMkLst>
          <pc:spChg chg="mod">
            <ac:chgData name="Alfred Asterjadhi" userId="39de57b9-85c0-4fd1-aaac-8ca2b6560ad0" providerId="ADAL" clId="{C0C85B25-DD0F-4E0F-9D33-E2C1CF1DC39D}" dt="2021-12-09T23:46:53.605" v="30"/>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C0C85B25-DD0F-4E0F-9D33-E2C1CF1DC39D}" dt="2021-12-09T23:46:55.285" v="31"/>
          <pc:sldLayoutMkLst>
            <pc:docMk/>
            <pc:sldMasterMk cId="0" sldId="2147483648"/>
            <pc:sldLayoutMk cId="0" sldId="2147483652"/>
          </pc:sldLayoutMkLst>
          <pc:spChg chg="mod">
            <ac:chgData name="Alfred Asterjadhi" userId="39de57b9-85c0-4fd1-aaac-8ca2b6560ad0" providerId="ADAL" clId="{C0C85B25-DD0F-4E0F-9D33-E2C1CF1DC39D}" dt="2021-12-09T23:46:55.285" v="31"/>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C0C85B25-DD0F-4E0F-9D33-E2C1CF1DC39D}" dt="2021-12-09T23:46:56.872" v="32"/>
          <pc:sldLayoutMkLst>
            <pc:docMk/>
            <pc:sldMasterMk cId="0" sldId="2147483648"/>
            <pc:sldLayoutMk cId="0" sldId="2147483654"/>
          </pc:sldLayoutMkLst>
          <pc:spChg chg="mod">
            <ac:chgData name="Alfred Asterjadhi" userId="39de57b9-85c0-4fd1-aaac-8ca2b6560ad0" providerId="ADAL" clId="{C0C85B25-DD0F-4E0F-9D33-E2C1CF1DC39D}" dt="2021-12-09T23:46:56.872" v="32"/>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C0C85B25-DD0F-4E0F-9D33-E2C1CF1DC39D}" dt="2021-12-09T23:46:58.504" v="33"/>
          <pc:sldLayoutMkLst>
            <pc:docMk/>
            <pc:sldMasterMk cId="0" sldId="2147483648"/>
            <pc:sldLayoutMk cId="0" sldId="2147483655"/>
          </pc:sldLayoutMkLst>
          <pc:spChg chg="mod">
            <ac:chgData name="Alfred Asterjadhi" userId="39de57b9-85c0-4fd1-aaac-8ca2b6560ad0" providerId="ADAL" clId="{C0C85B25-DD0F-4E0F-9D33-E2C1CF1DC39D}" dt="2021-12-09T23:46:58.504" v="33"/>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66F251E3-EAA2-4942-B560-473A1458CC4D}"/>
    <pc:docChg chg="modSld">
      <pc:chgData name="Alfred Asterjadhi" userId="39de57b9-85c0-4fd1-aaac-8ca2b6560ad0" providerId="ADAL" clId="{66F251E3-EAA2-4942-B560-473A1458CC4D}" dt="2021-09-07T14:29:47.574" v="0"/>
      <pc:docMkLst>
        <pc:docMk/>
      </pc:docMkLst>
      <pc:sldChg chg="modSp mod">
        <pc:chgData name="Alfred Asterjadhi" userId="39de57b9-85c0-4fd1-aaac-8ca2b6560ad0" providerId="ADAL" clId="{66F251E3-EAA2-4942-B560-473A1458CC4D}" dt="2021-09-07T14:29:47.574" v="0"/>
        <pc:sldMkLst>
          <pc:docMk/>
          <pc:sldMk cId="3843208451" sldId="333"/>
        </pc:sldMkLst>
        <pc:spChg chg="mod">
          <ac:chgData name="Alfred Asterjadhi" userId="39de57b9-85c0-4fd1-aaac-8ca2b6560ad0" providerId="ADAL" clId="{66F251E3-EAA2-4942-B560-473A1458CC4D}" dt="2021-09-07T14:29:47.574" v="0"/>
          <ac:spMkLst>
            <pc:docMk/>
            <pc:sldMk cId="3843208451" sldId="333"/>
            <ac:spMk id="3" creationId="{918D7AE7-F661-4AD4-9210-88B6E5699ED9}"/>
          </ac:spMkLst>
        </pc:spChg>
      </pc:sldChg>
    </pc:docChg>
  </pc:docChgLst>
  <pc:docChgLst>
    <pc:chgData name="Alfred Asterjadhi" userId="39de57b9-85c0-4fd1-aaac-8ca2b6560ad0" providerId="ADAL" clId="{1C51924A-3D97-49EE-91FC-9272D8755293}"/>
    <pc:docChg chg="undo redo custSel addSld delSld modSld modMainMaster">
      <pc:chgData name="Alfred Asterjadhi" userId="39de57b9-85c0-4fd1-aaac-8ca2b6560ad0" providerId="ADAL" clId="{1C51924A-3D97-49EE-91FC-9272D8755293}" dt="2022-11-17T09:18:06.313" v="7968" actId="6549"/>
      <pc:docMkLst>
        <pc:docMk/>
      </pc:docMkLst>
      <pc:sldChg chg="modSp mod">
        <pc:chgData name="Alfred Asterjadhi" userId="39de57b9-85c0-4fd1-aaac-8ca2b6560ad0" providerId="ADAL" clId="{1C51924A-3D97-49EE-91FC-9272D8755293}" dt="2022-11-13T11:11:26.434" v="948" actId="20577"/>
        <pc:sldMkLst>
          <pc:docMk/>
          <pc:sldMk cId="0" sldId="256"/>
        </pc:sldMkLst>
        <pc:spChg chg="mod">
          <ac:chgData name="Alfred Asterjadhi" userId="39de57b9-85c0-4fd1-aaac-8ca2b6560ad0" providerId="ADAL" clId="{1C51924A-3D97-49EE-91FC-9272D8755293}" dt="2022-11-13T11:11:26.434" v="948" actId="20577"/>
          <ac:spMkLst>
            <pc:docMk/>
            <pc:sldMk cId="0" sldId="256"/>
            <ac:spMk id="3074" creationId="{00000000-0000-0000-0000-000000000000}"/>
          </ac:spMkLst>
        </pc:spChg>
      </pc:sldChg>
      <pc:sldChg chg="modSp mod">
        <pc:chgData name="Alfred Asterjadhi" userId="39de57b9-85c0-4fd1-aaac-8ca2b6560ad0" providerId="ADAL" clId="{1C51924A-3D97-49EE-91FC-9272D8755293}" dt="2022-11-14T03:56:12.116" v="2053" actId="207"/>
        <pc:sldMkLst>
          <pc:docMk/>
          <pc:sldMk cId="1706072776" sldId="334"/>
        </pc:sldMkLst>
        <pc:spChg chg="mod">
          <ac:chgData name="Alfred Asterjadhi" userId="39de57b9-85c0-4fd1-aaac-8ca2b6560ad0" providerId="ADAL" clId="{1C51924A-3D97-49EE-91FC-9272D8755293}" dt="2022-11-14T03:56:04.573" v="2052" actId="13926"/>
          <ac:spMkLst>
            <pc:docMk/>
            <pc:sldMk cId="1706072776" sldId="334"/>
            <ac:spMk id="2" creationId="{B6840888-B1D3-4EE4-984D-AE2D4FD8C6BF}"/>
          </ac:spMkLst>
        </pc:spChg>
        <pc:spChg chg="mod">
          <ac:chgData name="Alfred Asterjadhi" userId="39de57b9-85c0-4fd1-aaac-8ca2b6560ad0" providerId="ADAL" clId="{1C51924A-3D97-49EE-91FC-9272D8755293}" dt="2022-11-14T03:56:12.116" v="2053" actId="207"/>
          <ac:spMkLst>
            <pc:docMk/>
            <pc:sldMk cId="1706072776" sldId="334"/>
            <ac:spMk id="3" creationId="{977FA593-1C2D-4B4C-B4B8-9841BC70A2D7}"/>
          </ac:spMkLst>
        </pc:spChg>
      </pc:sldChg>
      <pc:sldChg chg="modSp mod">
        <pc:chgData name="Alfred Asterjadhi" userId="39de57b9-85c0-4fd1-aaac-8ca2b6560ad0" providerId="ADAL" clId="{1C51924A-3D97-49EE-91FC-9272D8755293}" dt="2022-11-14T03:51:11.244" v="2027" actId="13926"/>
        <pc:sldMkLst>
          <pc:docMk/>
          <pc:sldMk cId="2327388640" sldId="335"/>
        </pc:sldMkLst>
        <pc:spChg chg="mod">
          <ac:chgData name="Alfred Asterjadhi" userId="39de57b9-85c0-4fd1-aaac-8ca2b6560ad0" providerId="ADAL" clId="{1C51924A-3D97-49EE-91FC-9272D8755293}" dt="2022-11-14T03:51:11.244" v="2027" actId="13926"/>
          <ac:spMkLst>
            <pc:docMk/>
            <pc:sldMk cId="2327388640" sldId="335"/>
            <ac:spMk id="2" creationId="{4B5F0D0E-8BB7-48AB-9160-728B8B3399A2}"/>
          </ac:spMkLst>
        </pc:spChg>
        <pc:spChg chg="mod">
          <ac:chgData name="Alfred Asterjadhi" userId="39de57b9-85c0-4fd1-aaac-8ca2b6560ad0" providerId="ADAL" clId="{1C51924A-3D97-49EE-91FC-9272D8755293}" dt="2022-11-14T02:54:44.427" v="1899" actId="207"/>
          <ac:spMkLst>
            <pc:docMk/>
            <pc:sldMk cId="2327388640" sldId="335"/>
            <ac:spMk id="3" creationId="{DFB0BA47-D7B6-4F95-932E-A7AA615BC440}"/>
          </ac:spMkLst>
        </pc:spChg>
      </pc:sldChg>
      <pc:sldChg chg="modSp mod">
        <pc:chgData name="Alfred Asterjadhi" userId="39de57b9-85c0-4fd1-aaac-8ca2b6560ad0" providerId="ADAL" clId="{1C51924A-3D97-49EE-91FC-9272D8755293}" dt="2022-11-14T08:47:26.863" v="2251" actId="207"/>
        <pc:sldMkLst>
          <pc:docMk/>
          <pc:sldMk cId="1766754893" sldId="346"/>
        </pc:sldMkLst>
        <pc:spChg chg="mod">
          <ac:chgData name="Alfred Asterjadhi" userId="39de57b9-85c0-4fd1-aaac-8ca2b6560ad0" providerId="ADAL" clId="{1C51924A-3D97-49EE-91FC-9272D8755293}" dt="2022-11-14T08:19:55.917" v="2250" actId="13926"/>
          <ac:spMkLst>
            <pc:docMk/>
            <pc:sldMk cId="1766754893" sldId="346"/>
            <ac:spMk id="2" creationId="{4B5F0D0E-8BB7-48AB-9160-728B8B3399A2}"/>
          </ac:spMkLst>
        </pc:spChg>
        <pc:spChg chg="mod">
          <ac:chgData name="Alfred Asterjadhi" userId="39de57b9-85c0-4fd1-aaac-8ca2b6560ad0" providerId="ADAL" clId="{1C51924A-3D97-49EE-91FC-9272D8755293}" dt="2022-11-14T08:47:26.863" v="2251" actId="207"/>
          <ac:spMkLst>
            <pc:docMk/>
            <pc:sldMk cId="1766754893" sldId="346"/>
            <ac:spMk id="3" creationId="{DFB0BA47-D7B6-4F95-932E-A7AA615BC440}"/>
          </ac:spMkLst>
        </pc:spChg>
      </pc:sldChg>
      <pc:sldChg chg="modSp mod">
        <pc:chgData name="Alfred Asterjadhi" userId="39de57b9-85c0-4fd1-aaac-8ca2b6560ad0" providerId="ADAL" clId="{1C51924A-3D97-49EE-91FC-9272D8755293}" dt="2022-11-17T09:05:13.770" v="7860" actId="6549"/>
        <pc:sldMkLst>
          <pc:docMk/>
          <pc:sldMk cId="4012074164" sldId="347"/>
        </pc:sldMkLst>
        <pc:spChg chg="mod">
          <ac:chgData name="Alfred Asterjadhi" userId="39de57b9-85c0-4fd1-aaac-8ca2b6560ad0" providerId="ADAL" clId="{1C51924A-3D97-49EE-91FC-9272D8755293}" dt="2022-11-03T16:41:48.258" v="220" actId="20577"/>
          <ac:spMkLst>
            <pc:docMk/>
            <pc:sldMk cId="4012074164" sldId="347"/>
            <ac:spMk id="2" creationId="{F2762690-C15C-4839-B40F-0AF3A4D89457}"/>
          </ac:spMkLst>
        </pc:spChg>
        <pc:graphicFrameChg chg="mod modGraphic">
          <ac:chgData name="Alfred Asterjadhi" userId="39de57b9-85c0-4fd1-aaac-8ca2b6560ad0" providerId="ADAL" clId="{1C51924A-3D97-49EE-91FC-9272D8755293}" dt="2022-11-17T09:05:13.770" v="7860" actId="6549"/>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1C51924A-3D97-49EE-91FC-9272D8755293}" dt="2022-11-15T05:18:10.028" v="3067" actId="207"/>
        <pc:sldMkLst>
          <pc:docMk/>
          <pc:sldMk cId="1370937286" sldId="350"/>
        </pc:sldMkLst>
        <pc:spChg chg="mod">
          <ac:chgData name="Alfred Asterjadhi" userId="39de57b9-85c0-4fd1-aaac-8ca2b6560ad0" providerId="ADAL" clId="{1C51924A-3D97-49EE-91FC-9272D8755293}" dt="2022-11-15T05:06:17.486" v="3066" actId="13926"/>
          <ac:spMkLst>
            <pc:docMk/>
            <pc:sldMk cId="1370937286" sldId="350"/>
            <ac:spMk id="2" creationId="{4B5F0D0E-8BB7-48AB-9160-728B8B3399A2}"/>
          </ac:spMkLst>
        </pc:spChg>
        <pc:spChg chg="mod">
          <ac:chgData name="Alfred Asterjadhi" userId="39de57b9-85c0-4fd1-aaac-8ca2b6560ad0" providerId="ADAL" clId="{1C51924A-3D97-49EE-91FC-9272D8755293}" dt="2022-11-15T05:18:10.028" v="3067" actId="207"/>
          <ac:spMkLst>
            <pc:docMk/>
            <pc:sldMk cId="1370937286" sldId="350"/>
            <ac:spMk id="3" creationId="{DFB0BA47-D7B6-4F95-932E-A7AA615BC440}"/>
          </ac:spMkLst>
        </pc:spChg>
      </pc:sldChg>
      <pc:sldChg chg="modSp mod">
        <pc:chgData name="Alfred Asterjadhi" userId="39de57b9-85c0-4fd1-aaac-8ca2b6560ad0" providerId="ADAL" clId="{1C51924A-3D97-49EE-91FC-9272D8755293}" dt="2022-11-15T13:12:03.333" v="4169" actId="13926"/>
        <pc:sldMkLst>
          <pc:docMk/>
          <pc:sldMk cId="3579411611" sldId="352"/>
        </pc:sldMkLst>
        <pc:spChg chg="mod">
          <ac:chgData name="Alfred Asterjadhi" userId="39de57b9-85c0-4fd1-aaac-8ca2b6560ad0" providerId="ADAL" clId="{1C51924A-3D97-49EE-91FC-9272D8755293}" dt="2022-11-15T13:12:03.333" v="4169" actId="13926"/>
          <ac:spMkLst>
            <pc:docMk/>
            <pc:sldMk cId="3579411611" sldId="352"/>
            <ac:spMk id="2" creationId="{4B5F0D0E-8BB7-48AB-9160-728B8B3399A2}"/>
          </ac:spMkLst>
        </pc:spChg>
        <pc:spChg chg="mod">
          <ac:chgData name="Alfred Asterjadhi" userId="39de57b9-85c0-4fd1-aaac-8ca2b6560ad0" providerId="ADAL" clId="{1C51924A-3D97-49EE-91FC-9272D8755293}" dt="2022-11-15T08:34:03.678" v="3706" actId="207"/>
          <ac:spMkLst>
            <pc:docMk/>
            <pc:sldMk cId="3579411611" sldId="352"/>
            <ac:spMk id="3" creationId="{DFB0BA47-D7B6-4F95-932E-A7AA615BC440}"/>
          </ac:spMkLst>
        </pc:spChg>
      </pc:sldChg>
      <pc:sldChg chg="modSp mod">
        <pc:chgData name="Alfred Asterjadhi" userId="39de57b9-85c0-4fd1-aaac-8ca2b6560ad0" providerId="ADAL" clId="{1C51924A-3D97-49EE-91FC-9272D8755293}" dt="2022-11-16T05:09:35.661" v="4587" actId="207"/>
        <pc:sldMkLst>
          <pc:docMk/>
          <pc:sldMk cId="588130191" sldId="353"/>
        </pc:sldMkLst>
        <pc:spChg chg="mod">
          <ac:chgData name="Alfred Asterjadhi" userId="39de57b9-85c0-4fd1-aaac-8ca2b6560ad0" providerId="ADAL" clId="{1C51924A-3D97-49EE-91FC-9272D8755293}" dt="2022-11-16T05:07:14.263" v="4542" actId="13926"/>
          <ac:spMkLst>
            <pc:docMk/>
            <pc:sldMk cId="588130191" sldId="353"/>
            <ac:spMk id="2" creationId="{4B5F0D0E-8BB7-48AB-9160-728B8B3399A2}"/>
          </ac:spMkLst>
        </pc:spChg>
        <pc:spChg chg="mod">
          <ac:chgData name="Alfred Asterjadhi" userId="39de57b9-85c0-4fd1-aaac-8ca2b6560ad0" providerId="ADAL" clId="{1C51924A-3D97-49EE-91FC-9272D8755293}" dt="2022-11-16T05:09:35.661" v="4587" actId="207"/>
          <ac:spMkLst>
            <pc:docMk/>
            <pc:sldMk cId="588130191" sldId="353"/>
            <ac:spMk id="3" creationId="{DFB0BA47-D7B6-4F95-932E-A7AA615BC440}"/>
          </ac:spMkLst>
        </pc:spChg>
      </pc:sldChg>
      <pc:sldChg chg="modSp mod">
        <pc:chgData name="Alfred Asterjadhi" userId="39de57b9-85c0-4fd1-aaac-8ca2b6560ad0" providerId="ADAL" clId="{1C51924A-3D97-49EE-91FC-9272D8755293}" dt="2022-11-17T03:02:50.778" v="6024" actId="13926"/>
        <pc:sldMkLst>
          <pc:docMk/>
          <pc:sldMk cId="3909293924" sldId="355"/>
        </pc:sldMkLst>
        <pc:spChg chg="mod">
          <ac:chgData name="Alfred Asterjadhi" userId="39de57b9-85c0-4fd1-aaac-8ca2b6560ad0" providerId="ADAL" clId="{1C51924A-3D97-49EE-91FC-9272D8755293}" dt="2022-11-17T03:02:50.778" v="6024" actId="13926"/>
          <ac:spMkLst>
            <pc:docMk/>
            <pc:sldMk cId="3909293924" sldId="355"/>
            <ac:spMk id="2" creationId="{4B5F0D0E-8BB7-48AB-9160-728B8B3399A2}"/>
          </ac:spMkLst>
        </pc:spChg>
        <pc:spChg chg="mod">
          <ac:chgData name="Alfred Asterjadhi" userId="39de57b9-85c0-4fd1-aaac-8ca2b6560ad0" providerId="ADAL" clId="{1C51924A-3D97-49EE-91FC-9272D8755293}" dt="2022-11-17T03:02:47.026" v="6023" actId="20577"/>
          <ac:spMkLst>
            <pc:docMk/>
            <pc:sldMk cId="3909293924" sldId="355"/>
            <ac:spMk id="3" creationId="{DFB0BA47-D7B6-4F95-932E-A7AA615BC440}"/>
          </ac:spMkLst>
        </pc:spChg>
      </pc:sldChg>
      <pc:sldChg chg="addSp delSp modSp mod">
        <pc:chgData name="Alfred Asterjadhi" userId="39de57b9-85c0-4fd1-aaac-8ca2b6560ad0" providerId="ADAL" clId="{1C51924A-3D97-49EE-91FC-9272D8755293}" dt="2022-11-17T09:04:24.870" v="7856" actId="13926"/>
        <pc:sldMkLst>
          <pc:docMk/>
          <pc:sldMk cId="3930036297" sldId="356"/>
        </pc:sldMkLst>
        <pc:spChg chg="mod">
          <ac:chgData name="Alfred Asterjadhi" userId="39de57b9-85c0-4fd1-aaac-8ca2b6560ad0" providerId="ADAL" clId="{1C51924A-3D97-49EE-91FC-9272D8755293}" dt="2022-11-17T09:04:24.870" v="7856" actId="13926"/>
          <ac:spMkLst>
            <pc:docMk/>
            <pc:sldMk cId="3930036297" sldId="356"/>
            <ac:spMk id="2" creationId="{4B5F0D0E-8BB7-48AB-9160-728B8B3399A2}"/>
          </ac:spMkLst>
        </pc:spChg>
        <pc:spChg chg="mod">
          <ac:chgData name="Alfred Asterjadhi" userId="39de57b9-85c0-4fd1-aaac-8ca2b6560ad0" providerId="ADAL" clId="{1C51924A-3D97-49EE-91FC-9272D8755293}" dt="2022-11-17T09:04:12.999" v="7855" actId="207"/>
          <ac:spMkLst>
            <pc:docMk/>
            <pc:sldMk cId="3930036297" sldId="356"/>
            <ac:spMk id="3" creationId="{DFB0BA47-D7B6-4F95-932E-A7AA615BC440}"/>
          </ac:spMkLst>
        </pc:spChg>
        <pc:spChg chg="add del mod">
          <ac:chgData name="Alfred Asterjadhi" userId="39de57b9-85c0-4fd1-aaac-8ca2b6560ad0" providerId="ADAL" clId="{1C51924A-3D97-49EE-91FC-9272D8755293}" dt="2022-11-17T09:02:12.366" v="7800"/>
          <ac:spMkLst>
            <pc:docMk/>
            <pc:sldMk cId="3930036297" sldId="356"/>
            <ac:spMk id="8" creationId="{5B2D0620-AFBC-7D91-B1C3-EAE0BB9539A3}"/>
          </ac:spMkLst>
        </pc:spChg>
        <pc:graphicFrameChg chg="add del mod">
          <ac:chgData name="Alfred Asterjadhi" userId="39de57b9-85c0-4fd1-aaac-8ca2b6560ad0" providerId="ADAL" clId="{1C51924A-3D97-49EE-91FC-9272D8755293}" dt="2022-11-17T09:02:12.366" v="7800"/>
          <ac:graphicFrameMkLst>
            <pc:docMk/>
            <pc:sldMk cId="3930036297" sldId="356"/>
            <ac:graphicFrameMk id="7" creationId="{F6BF7DD5-5ECF-624E-FD6E-AD8188026C3C}"/>
          </ac:graphicFrameMkLst>
        </pc:graphicFrameChg>
      </pc:sldChg>
      <pc:sldChg chg="modSp mod">
        <pc:chgData name="Alfred Asterjadhi" userId="39de57b9-85c0-4fd1-aaac-8ca2b6560ad0" providerId="ADAL" clId="{1C51924A-3D97-49EE-91FC-9272D8755293}" dt="2022-11-15T12:34:02.526" v="3904" actId="207"/>
        <pc:sldMkLst>
          <pc:docMk/>
          <pc:sldMk cId="2828608285" sldId="357"/>
        </pc:sldMkLst>
        <pc:spChg chg="mod">
          <ac:chgData name="Alfred Asterjadhi" userId="39de57b9-85c0-4fd1-aaac-8ca2b6560ad0" providerId="ADAL" clId="{1C51924A-3D97-49EE-91FC-9272D8755293}" dt="2022-11-15T12:33:41.054" v="3902" actId="13926"/>
          <ac:spMkLst>
            <pc:docMk/>
            <pc:sldMk cId="2828608285" sldId="357"/>
            <ac:spMk id="2" creationId="{B6840888-B1D3-4EE4-984D-AE2D4FD8C6BF}"/>
          </ac:spMkLst>
        </pc:spChg>
        <pc:spChg chg="mod">
          <ac:chgData name="Alfred Asterjadhi" userId="39de57b9-85c0-4fd1-aaac-8ca2b6560ad0" providerId="ADAL" clId="{1C51924A-3D97-49EE-91FC-9272D8755293}" dt="2022-11-15T12:34:02.526" v="3904" actId="207"/>
          <ac:spMkLst>
            <pc:docMk/>
            <pc:sldMk cId="2828608285" sldId="357"/>
            <ac:spMk id="3" creationId="{977FA593-1C2D-4B4C-B4B8-9841BC70A2D7}"/>
          </ac:spMkLst>
        </pc:spChg>
      </pc:sldChg>
      <pc:sldChg chg="modSp mod">
        <pc:chgData name="Alfred Asterjadhi" userId="39de57b9-85c0-4fd1-aaac-8ca2b6560ad0" providerId="ADAL" clId="{1C51924A-3D97-49EE-91FC-9272D8755293}" dt="2022-11-15T13:20:28.201" v="4232" actId="13926"/>
        <pc:sldMkLst>
          <pc:docMk/>
          <pc:sldMk cId="2379446320" sldId="358"/>
        </pc:sldMkLst>
        <pc:spChg chg="mod">
          <ac:chgData name="Alfred Asterjadhi" userId="39de57b9-85c0-4fd1-aaac-8ca2b6560ad0" providerId="ADAL" clId="{1C51924A-3D97-49EE-91FC-9272D8755293}" dt="2022-11-15T13:20:28.201" v="4232" actId="13926"/>
          <ac:spMkLst>
            <pc:docMk/>
            <pc:sldMk cId="2379446320" sldId="358"/>
            <ac:spMk id="2" creationId="{4B5F0D0E-8BB7-48AB-9160-728B8B3399A2}"/>
          </ac:spMkLst>
        </pc:spChg>
        <pc:spChg chg="mod">
          <ac:chgData name="Alfred Asterjadhi" userId="39de57b9-85c0-4fd1-aaac-8ca2b6560ad0" providerId="ADAL" clId="{1C51924A-3D97-49EE-91FC-9272D8755293}" dt="2022-11-15T12:44:49.009" v="4108" actId="207"/>
          <ac:spMkLst>
            <pc:docMk/>
            <pc:sldMk cId="2379446320" sldId="358"/>
            <ac:spMk id="3" creationId="{DFB0BA47-D7B6-4F95-932E-A7AA615BC440}"/>
          </ac:spMkLst>
        </pc:spChg>
      </pc:sldChg>
      <pc:sldChg chg="modSp mod">
        <pc:chgData name="Alfred Asterjadhi" userId="39de57b9-85c0-4fd1-aaac-8ca2b6560ad0" providerId="ADAL" clId="{1C51924A-3D97-49EE-91FC-9272D8755293}" dt="2022-11-16T10:54:26.462" v="5200" actId="207"/>
        <pc:sldMkLst>
          <pc:docMk/>
          <pc:sldMk cId="4066268139" sldId="360"/>
        </pc:sldMkLst>
        <pc:spChg chg="mod">
          <ac:chgData name="Alfred Asterjadhi" userId="39de57b9-85c0-4fd1-aaac-8ca2b6560ad0" providerId="ADAL" clId="{1C51924A-3D97-49EE-91FC-9272D8755293}" dt="2022-11-16T10:54:17.995" v="5199" actId="13926"/>
          <ac:spMkLst>
            <pc:docMk/>
            <pc:sldMk cId="4066268139" sldId="360"/>
            <ac:spMk id="2" creationId="{4B5F0D0E-8BB7-48AB-9160-728B8B3399A2}"/>
          </ac:spMkLst>
        </pc:spChg>
        <pc:spChg chg="mod">
          <ac:chgData name="Alfred Asterjadhi" userId="39de57b9-85c0-4fd1-aaac-8ca2b6560ad0" providerId="ADAL" clId="{1C51924A-3D97-49EE-91FC-9272D8755293}" dt="2022-11-16T10:54:26.462" v="5200" actId="207"/>
          <ac:spMkLst>
            <pc:docMk/>
            <pc:sldMk cId="4066268139" sldId="360"/>
            <ac:spMk id="3" creationId="{DFB0BA47-D7B6-4F95-932E-A7AA615BC440}"/>
          </ac:spMkLst>
        </pc:spChg>
      </pc:sldChg>
      <pc:sldChg chg="modSp mod">
        <pc:chgData name="Alfred Asterjadhi" userId="39de57b9-85c0-4fd1-aaac-8ca2b6560ad0" providerId="ADAL" clId="{1C51924A-3D97-49EE-91FC-9272D8755293}" dt="2022-11-17T03:52:20.704" v="6763" actId="20577"/>
        <pc:sldMkLst>
          <pc:docMk/>
          <pc:sldMk cId="3576977642" sldId="362"/>
        </pc:sldMkLst>
        <pc:spChg chg="mod">
          <ac:chgData name="Alfred Asterjadhi" userId="39de57b9-85c0-4fd1-aaac-8ca2b6560ad0" providerId="ADAL" clId="{1C51924A-3D97-49EE-91FC-9272D8755293}" dt="2022-11-17T03:52:20.704" v="6763" actId="20577"/>
          <ac:spMkLst>
            <pc:docMk/>
            <pc:sldMk cId="3576977642" sldId="362"/>
            <ac:spMk id="3" creationId="{741C1B02-DA5D-59DA-CACE-BAB1DFCE5AB4}"/>
          </ac:spMkLst>
        </pc:spChg>
      </pc:sldChg>
      <pc:sldChg chg="modSp mod">
        <pc:chgData name="Alfred Asterjadhi" userId="39de57b9-85c0-4fd1-aaac-8ca2b6560ad0" providerId="ADAL" clId="{1C51924A-3D97-49EE-91FC-9272D8755293}" dt="2022-11-15T12:35:09.275" v="3920" actId="207"/>
        <pc:sldMkLst>
          <pc:docMk/>
          <pc:sldMk cId="2875004496" sldId="364"/>
        </pc:sldMkLst>
        <pc:graphicFrameChg chg="mod modGraphic">
          <ac:chgData name="Alfred Asterjadhi" userId="39de57b9-85c0-4fd1-aaac-8ca2b6560ad0" providerId="ADAL" clId="{1C51924A-3D97-49EE-91FC-9272D8755293}" dt="2022-11-15T12:35:09.275" v="3920" actId="207"/>
          <ac:graphicFrameMkLst>
            <pc:docMk/>
            <pc:sldMk cId="2875004496" sldId="364"/>
            <ac:graphicFrameMk id="6" creationId="{5094FBC8-BB74-47F3-965D-16BC678F4D1D}"/>
          </ac:graphicFrameMkLst>
        </pc:graphicFrameChg>
      </pc:sldChg>
      <pc:sldChg chg="addSp modSp mod">
        <pc:chgData name="Alfred Asterjadhi" userId="39de57b9-85c0-4fd1-aaac-8ca2b6560ad0" providerId="ADAL" clId="{1C51924A-3D97-49EE-91FC-9272D8755293}" dt="2022-11-13T12:21:29.219" v="1581" actId="20577"/>
        <pc:sldMkLst>
          <pc:docMk/>
          <pc:sldMk cId="1843331871" sldId="365"/>
        </pc:sldMkLst>
        <pc:spChg chg="mod">
          <ac:chgData name="Alfred Asterjadhi" userId="39de57b9-85c0-4fd1-aaac-8ca2b6560ad0" providerId="ADAL" clId="{1C51924A-3D97-49EE-91FC-9272D8755293}" dt="2022-11-13T11:37:37.896" v="1257"/>
          <ac:spMkLst>
            <pc:docMk/>
            <pc:sldMk cId="1843331871" sldId="365"/>
            <ac:spMk id="8" creationId="{157875B4-874A-1D29-8F5B-EDA08B61CE28}"/>
          </ac:spMkLst>
        </pc:spChg>
        <pc:spChg chg="mod">
          <ac:chgData name="Alfred Asterjadhi" userId="39de57b9-85c0-4fd1-aaac-8ca2b6560ad0" providerId="ADAL" clId="{1C51924A-3D97-49EE-91FC-9272D8755293}" dt="2022-11-13T11:37:37.896" v="1257"/>
          <ac:spMkLst>
            <pc:docMk/>
            <pc:sldMk cId="1843331871" sldId="365"/>
            <ac:spMk id="9" creationId="{F9D09EF2-E0EE-ED46-5B3E-C468D6907E5D}"/>
          </ac:spMkLst>
        </pc:spChg>
        <pc:spChg chg="mod">
          <ac:chgData name="Alfred Asterjadhi" userId="39de57b9-85c0-4fd1-aaac-8ca2b6560ad0" providerId="ADAL" clId="{1C51924A-3D97-49EE-91FC-9272D8755293}" dt="2022-11-13T11:37:37.896" v="1257"/>
          <ac:spMkLst>
            <pc:docMk/>
            <pc:sldMk cId="1843331871" sldId="365"/>
            <ac:spMk id="10" creationId="{18149745-3AD2-C86B-A1FF-2EA2273031C7}"/>
          </ac:spMkLst>
        </pc:spChg>
        <pc:spChg chg="mod">
          <ac:chgData name="Alfred Asterjadhi" userId="39de57b9-85c0-4fd1-aaac-8ca2b6560ad0" providerId="ADAL" clId="{1C51924A-3D97-49EE-91FC-9272D8755293}" dt="2022-11-13T11:39:19.563" v="1283"/>
          <ac:spMkLst>
            <pc:docMk/>
            <pc:sldMk cId="1843331871" sldId="365"/>
            <ac:spMk id="12" creationId="{A4DB4CBF-FF37-703F-3B96-FC2A578F3053}"/>
          </ac:spMkLst>
        </pc:spChg>
        <pc:spChg chg="mod">
          <ac:chgData name="Alfred Asterjadhi" userId="39de57b9-85c0-4fd1-aaac-8ca2b6560ad0" providerId="ADAL" clId="{1C51924A-3D97-49EE-91FC-9272D8755293}" dt="2022-11-13T11:39:19.563" v="1283"/>
          <ac:spMkLst>
            <pc:docMk/>
            <pc:sldMk cId="1843331871" sldId="365"/>
            <ac:spMk id="13" creationId="{EAB238B5-24A9-7589-1634-4AE778CBDD05}"/>
          </ac:spMkLst>
        </pc:spChg>
        <pc:spChg chg="mod">
          <ac:chgData name="Alfred Asterjadhi" userId="39de57b9-85c0-4fd1-aaac-8ca2b6560ad0" providerId="ADAL" clId="{1C51924A-3D97-49EE-91FC-9272D8755293}" dt="2022-11-13T11:39:19.563" v="1283"/>
          <ac:spMkLst>
            <pc:docMk/>
            <pc:sldMk cId="1843331871" sldId="365"/>
            <ac:spMk id="14" creationId="{516B1C7D-BD2F-0136-3793-552B1FA45439}"/>
          </ac:spMkLst>
        </pc:spChg>
        <pc:spChg chg="mod">
          <ac:chgData name="Alfred Asterjadhi" userId="39de57b9-85c0-4fd1-aaac-8ca2b6560ad0" providerId="ADAL" clId="{1C51924A-3D97-49EE-91FC-9272D8755293}" dt="2022-11-13T11:39:19.563" v="1283"/>
          <ac:spMkLst>
            <pc:docMk/>
            <pc:sldMk cId="1843331871" sldId="365"/>
            <ac:spMk id="15" creationId="{3B3EAC70-A065-1DE6-A79D-90C0044A80A8}"/>
          </ac:spMkLst>
        </pc:spChg>
        <pc:spChg chg="mod">
          <ac:chgData name="Alfred Asterjadhi" userId="39de57b9-85c0-4fd1-aaac-8ca2b6560ad0" providerId="ADAL" clId="{1C51924A-3D97-49EE-91FC-9272D8755293}" dt="2022-11-13T11:39:19.563" v="1283"/>
          <ac:spMkLst>
            <pc:docMk/>
            <pc:sldMk cId="1843331871" sldId="365"/>
            <ac:spMk id="16" creationId="{B3B3E4D4-9230-EE22-030F-930C1D986546}"/>
          </ac:spMkLst>
        </pc:spChg>
        <pc:spChg chg="mod">
          <ac:chgData name="Alfred Asterjadhi" userId="39de57b9-85c0-4fd1-aaac-8ca2b6560ad0" providerId="ADAL" clId="{1C51924A-3D97-49EE-91FC-9272D8755293}" dt="2022-11-13T11:39:19.563" v="1283"/>
          <ac:spMkLst>
            <pc:docMk/>
            <pc:sldMk cId="1843331871" sldId="365"/>
            <ac:spMk id="17" creationId="{D254F1C2-697C-0DED-0253-0F7568E74388}"/>
          </ac:spMkLst>
        </pc:spChg>
        <pc:spChg chg="mod">
          <ac:chgData name="Alfred Asterjadhi" userId="39de57b9-85c0-4fd1-aaac-8ca2b6560ad0" providerId="ADAL" clId="{1C51924A-3D97-49EE-91FC-9272D8755293}" dt="2022-11-13T11:39:19.563" v="1283"/>
          <ac:spMkLst>
            <pc:docMk/>
            <pc:sldMk cId="1843331871" sldId="365"/>
            <ac:spMk id="18" creationId="{44B4D896-37D7-5B9D-1C25-18DD08849F57}"/>
          </ac:spMkLst>
        </pc:spChg>
        <pc:spChg chg="mod">
          <ac:chgData name="Alfred Asterjadhi" userId="39de57b9-85c0-4fd1-aaac-8ca2b6560ad0" providerId="ADAL" clId="{1C51924A-3D97-49EE-91FC-9272D8755293}" dt="2022-11-13T11:39:19.563" v="1283"/>
          <ac:spMkLst>
            <pc:docMk/>
            <pc:sldMk cId="1843331871" sldId="365"/>
            <ac:spMk id="19" creationId="{BC53D09E-C85C-F836-C52E-A51F6815F272}"/>
          </ac:spMkLst>
        </pc:spChg>
        <pc:spChg chg="mod">
          <ac:chgData name="Alfred Asterjadhi" userId="39de57b9-85c0-4fd1-aaac-8ca2b6560ad0" providerId="ADAL" clId="{1C51924A-3D97-49EE-91FC-9272D8755293}" dt="2022-11-13T12:21:29.219" v="1581" actId="20577"/>
          <ac:spMkLst>
            <pc:docMk/>
            <pc:sldMk cId="1843331871" sldId="365"/>
            <ac:spMk id="24" creationId="{324F093B-C47E-868F-BD19-209ADCF5BC82}"/>
          </ac:spMkLst>
        </pc:spChg>
        <pc:grpChg chg="add mod">
          <ac:chgData name="Alfred Asterjadhi" userId="39de57b9-85c0-4fd1-aaac-8ca2b6560ad0" providerId="ADAL" clId="{1C51924A-3D97-49EE-91FC-9272D8755293}" dt="2022-11-13T11:39:05.297" v="1282" actId="1037"/>
          <ac:grpSpMkLst>
            <pc:docMk/>
            <pc:sldMk cId="1843331871" sldId="365"/>
            <ac:grpSpMk id="3" creationId="{74B61F39-F9F6-CAD9-2AAD-B895425C83F2}"/>
          </ac:grpSpMkLst>
        </pc:grpChg>
        <pc:grpChg chg="add mod">
          <ac:chgData name="Alfred Asterjadhi" userId="39de57b9-85c0-4fd1-aaac-8ca2b6560ad0" providerId="ADAL" clId="{1C51924A-3D97-49EE-91FC-9272D8755293}" dt="2022-11-13T11:39:23.023" v="1284" actId="1076"/>
          <ac:grpSpMkLst>
            <pc:docMk/>
            <pc:sldMk cId="1843331871" sldId="365"/>
            <ac:grpSpMk id="11" creationId="{71297AF1-BF6B-5425-87CB-E3F1B657365A}"/>
          </ac:grpSpMkLst>
        </pc:grpChg>
        <pc:picChg chg="mod">
          <ac:chgData name="Alfred Asterjadhi" userId="39de57b9-85c0-4fd1-aaac-8ca2b6560ad0" providerId="ADAL" clId="{1C51924A-3D97-49EE-91FC-9272D8755293}" dt="2022-11-13T11:37:37.896" v="1257"/>
          <ac:picMkLst>
            <pc:docMk/>
            <pc:sldMk cId="1843331871" sldId="365"/>
            <ac:picMk id="7" creationId="{9CDC761A-2DF8-86FF-4006-004371038D7E}"/>
          </ac:picMkLst>
        </pc:picChg>
      </pc:sldChg>
      <pc:sldChg chg="addSp modSp mod">
        <pc:chgData name="Alfred Asterjadhi" userId="39de57b9-85c0-4fd1-aaac-8ca2b6560ad0" providerId="ADAL" clId="{1C51924A-3D97-49EE-91FC-9272D8755293}" dt="2022-11-17T05:08:28.575" v="7462" actId="14100"/>
        <pc:sldMkLst>
          <pc:docMk/>
          <pc:sldMk cId="3759718192" sldId="368"/>
        </pc:sldMkLst>
        <pc:spChg chg="mod">
          <ac:chgData name="Alfred Asterjadhi" userId="39de57b9-85c0-4fd1-aaac-8ca2b6560ad0" providerId="ADAL" clId="{1C51924A-3D97-49EE-91FC-9272D8755293}" dt="2022-11-17T05:08:28.575" v="7462" actId="14100"/>
          <ac:spMkLst>
            <pc:docMk/>
            <pc:sldMk cId="3759718192" sldId="368"/>
            <ac:spMk id="3" creationId="{73382C34-84F1-F2DE-C5D9-E1296FE55B90}"/>
          </ac:spMkLst>
        </pc:spChg>
        <pc:spChg chg="add mod">
          <ac:chgData name="Alfred Asterjadhi" userId="39de57b9-85c0-4fd1-aaac-8ca2b6560ad0" providerId="ADAL" clId="{1C51924A-3D97-49EE-91FC-9272D8755293}" dt="2022-11-17T05:05:24.626" v="7403" actId="123"/>
          <ac:spMkLst>
            <pc:docMk/>
            <pc:sldMk cId="3759718192" sldId="368"/>
            <ac:spMk id="11" creationId="{BD076D39-FBDF-86EB-770F-84E60F0E0A3F}"/>
          </ac:spMkLst>
        </pc:spChg>
        <pc:picChg chg="add mod">
          <ac:chgData name="Alfred Asterjadhi" userId="39de57b9-85c0-4fd1-aaac-8ca2b6560ad0" providerId="ADAL" clId="{1C51924A-3D97-49EE-91FC-9272D8755293}" dt="2022-11-17T03:54:58.639" v="6778" actId="14100"/>
          <ac:picMkLst>
            <pc:docMk/>
            <pc:sldMk cId="3759718192" sldId="368"/>
            <ac:picMk id="8" creationId="{4EB0DA16-318D-7FC6-9D6C-72578E0DFDF4}"/>
          </ac:picMkLst>
        </pc:picChg>
        <pc:picChg chg="add mod">
          <ac:chgData name="Alfred Asterjadhi" userId="39de57b9-85c0-4fd1-aaac-8ca2b6560ad0" providerId="ADAL" clId="{1C51924A-3D97-49EE-91FC-9272D8755293}" dt="2022-11-17T03:55:04.741" v="6780" actId="1076"/>
          <ac:picMkLst>
            <pc:docMk/>
            <pc:sldMk cId="3759718192" sldId="368"/>
            <ac:picMk id="10" creationId="{2908080E-1AA9-7E98-5309-8220841747E8}"/>
          </ac:picMkLst>
        </pc:picChg>
      </pc:sldChg>
      <pc:sldChg chg="modSp mod">
        <pc:chgData name="Alfred Asterjadhi" userId="39de57b9-85c0-4fd1-aaac-8ca2b6560ad0" providerId="ADAL" clId="{1C51924A-3D97-49EE-91FC-9272D8755293}" dt="2022-11-14T14:14:21.249" v="2853" actId="13926"/>
        <pc:sldMkLst>
          <pc:docMk/>
          <pc:sldMk cId="742281806" sldId="370"/>
        </pc:sldMkLst>
        <pc:spChg chg="mod">
          <ac:chgData name="Alfred Asterjadhi" userId="39de57b9-85c0-4fd1-aaac-8ca2b6560ad0" providerId="ADAL" clId="{1C51924A-3D97-49EE-91FC-9272D8755293}" dt="2022-11-14T14:14:21.249" v="2853" actId="13926"/>
          <ac:spMkLst>
            <pc:docMk/>
            <pc:sldMk cId="742281806" sldId="370"/>
            <ac:spMk id="2" creationId="{B6840888-B1D3-4EE4-984D-AE2D4FD8C6BF}"/>
          </ac:spMkLst>
        </pc:spChg>
        <pc:spChg chg="mod">
          <ac:chgData name="Alfred Asterjadhi" userId="39de57b9-85c0-4fd1-aaac-8ca2b6560ad0" providerId="ADAL" clId="{1C51924A-3D97-49EE-91FC-9272D8755293}" dt="2022-11-14T14:14:15.853" v="2852" actId="207"/>
          <ac:spMkLst>
            <pc:docMk/>
            <pc:sldMk cId="742281806" sldId="370"/>
            <ac:spMk id="3" creationId="{977FA593-1C2D-4B4C-B4B8-9841BC70A2D7}"/>
          </ac:spMkLst>
        </pc:spChg>
      </pc:sldChg>
      <pc:sldChg chg="modSp mod">
        <pc:chgData name="Alfred Asterjadhi" userId="39de57b9-85c0-4fd1-aaac-8ca2b6560ad0" providerId="ADAL" clId="{1C51924A-3D97-49EE-91FC-9272D8755293}" dt="2022-11-15T06:29:55.644" v="3609" actId="400"/>
        <pc:sldMkLst>
          <pc:docMk/>
          <pc:sldMk cId="3049755149" sldId="371"/>
        </pc:sldMkLst>
        <pc:spChg chg="mod">
          <ac:chgData name="Alfred Asterjadhi" userId="39de57b9-85c0-4fd1-aaac-8ca2b6560ad0" providerId="ADAL" clId="{1C51924A-3D97-49EE-91FC-9272D8755293}" dt="2022-11-15T06:21:51.796" v="3501" actId="13926"/>
          <ac:spMkLst>
            <pc:docMk/>
            <pc:sldMk cId="3049755149" sldId="371"/>
            <ac:spMk id="2" creationId="{4B5F0D0E-8BB7-48AB-9160-728B8B3399A2}"/>
          </ac:spMkLst>
        </pc:spChg>
        <pc:spChg chg="mod">
          <ac:chgData name="Alfred Asterjadhi" userId="39de57b9-85c0-4fd1-aaac-8ca2b6560ad0" providerId="ADAL" clId="{1C51924A-3D97-49EE-91FC-9272D8755293}" dt="2022-11-15T06:29:55.644" v="3609" actId="400"/>
          <ac:spMkLst>
            <pc:docMk/>
            <pc:sldMk cId="3049755149" sldId="371"/>
            <ac:spMk id="3" creationId="{DFB0BA47-D7B6-4F95-932E-A7AA615BC440}"/>
          </ac:spMkLst>
        </pc:spChg>
      </pc:sldChg>
      <pc:sldChg chg="modSp mod">
        <pc:chgData name="Alfred Asterjadhi" userId="39de57b9-85c0-4fd1-aaac-8ca2b6560ad0" providerId="ADAL" clId="{1C51924A-3D97-49EE-91FC-9272D8755293}" dt="2022-11-17T09:15:53.717" v="7966" actId="13926"/>
        <pc:sldMkLst>
          <pc:docMk/>
          <pc:sldMk cId="3901324590" sldId="374"/>
        </pc:sldMkLst>
        <pc:spChg chg="mod">
          <ac:chgData name="Alfred Asterjadhi" userId="39de57b9-85c0-4fd1-aaac-8ca2b6560ad0" providerId="ADAL" clId="{1C51924A-3D97-49EE-91FC-9272D8755293}" dt="2022-11-17T09:15:53.717" v="7966" actId="13926"/>
          <ac:spMkLst>
            <pc:docMk/>
            <pc:sldMk cId="3901324590" sldId="374"/>
            <ac:spMk id="2" creationId="{4B5F0D0E-8BB7-48AB-9160-728B8B3399A2}"/>
          </ac:spMkLst>
        </pc:spChg>
        <pc:spChg chg="mod">
          <ac:chgData name="Alfred Asterjadhi" userId="39de57b9-85c0-4fd1-aaac-8ca2b6560ad0" providerId="ADAL" clId="{1C51924A-3D97-49EE-91FC-9272D8755293}" dt="2022-11-17T05:24:56.767" v="7465" actId="207"/>
          <ac:spMkLst>
            <pc:docMk/>
            <pc:sldMk cId="3901324590" sldId="374"/>
            <ac:spMk id="3" creationId="{DFB0BA47-D7B6-4F95-932E-A7AA615BC440}"/>
          </ac:spMkLst>
        </pc:spChg>
      </pc:sldChg>
      <pc:sldChg chg="modSp mod">
        <pc:chgData name="Alfred Asterjadhi" userId="39de57b9-85c0-4fd1-aaac-8ca2b6560ad0" providerId="ADAL" clId="{1C51924A-3D97-49EE-91FC-9272D8755293}" dt="2022-11-15T13:48:16.832" v="4280" actId="20577"/>
        <pc:sldMkLst>
          <pc:docMk/>
          <pc:sldMk cId="1847581084" sldId="375"/>
        </pc:sldMkLst>
        <pc:spChg chg="mod">
          <ac:chgData name="Alfred Asterjadhi" userId="39de57b9-85c0-4fd1-aaac-8ca2b6560ad0" providerId="ADAL" clId="{1C51924A-3D97-49EE-91FC-9272D8755293}" dt="2022-11-15T13:48:16.832" v="4280" actId="20577"/>
          <ac:spMkLst>
            <pc:docMk/>
            <pc:sldMk cId="1847581084" sldId="375"/>
            <ac:spMk id="11" creationId="{A0E1A616-B3D6-F47D-5C5F-557C4B3914AF}"/>
          </ac:spMkLst>
        </pc:spChg>
      </pc:sldChg>
      <pc:sldChg chg="modSp mod">
        <pc:chgData name="Alfred Asterjadhi" userId="39de57b9-85c0-4fd1-aaac-8ca2b6560ad0" providerId="ADAL" clId="{1C51924A-3D97-49EE-91FC-9272D8755293}" dt="2022-11-17T03:25:01.922" v="6074" actId="207"/>
        <pc:sldMkLst>
          <pc:docMk/>
          <pc:sldMk cId="2709909549" sldId="376"/>
        </pc:sldMkLst>
        <pc:graphicFrameChg chg="mod modGraphic">
          <ac:chgData name="Alfred Asterjadhi" userId="39de57b9-85c0-4fd1-aaac-8ca2b6560ad0" providerId="ADAL" clId="{1C51924A-3D97-49EE-91FC-9272D8755293}" dt="2022-11-17T03:25:01.922" v="6074" actId="207"/>
          <ac:graphicFrameMkLst>
            <pc:docMk/>
            <pc:sldMk cId="2709909549" sldId="376"/>
            <ac:graphicFrameMk id="6" creationId="{5094FBC8-BB74-47F3-965D-16BC678F4D1D}"/>
          </ac:graphicFrameMkLst>
        </pc:graphicFrameChg>
      </pc:sldChg>
      <pc:sldChg chg="del">
        <pc:chgData name="Alfred Asterjadhi" userId="39de57b9-85c0-4fd1-aaac-8ca2b6560ad0" providerId="ADAL" clId="{1C51924A-3D97-49EE-91FC-9272D8755293}" dt="2022-11-17T09:11:04.776" v="7905" actId="47"/>
        <pc:sldMkLst>
          <pc:docMk/>
          <pc:sldMk cId="3609638570" sldId="377"/>
        </pc:sldMkLst>
      </pc:sldChg>
      <pc:sldChg chg="modSp mod">
        <pc:chgData name="Alfred Asterjadhi" userId="39de57b9-85c0-4fd1-aaac-8ca2b6560ad0" providerId="ADAL" clId="{1C51924A-3D97-49EE-91FC-9272D8755293}" dt="2022-11-15T06:30:43.035" v="3638" actId="207"/>
        <pc:sldMkLst>
          <pc:docMk/>
          <pc:sldMk cId="2407046351" sldId="378"/>
        </pc:sldMkLst>
        <pc:graphicFrameChg chg="mod modGraphic">
          <ac:chgData name="Alfred Asterjadhi" userId="39de57b9-85c0-4fd1-aaac-8ca2b6560ad0" providerId="ADAL" clId="{1C51924A-3D97-49EE-91FC-9272D8755293}" dt="2022-11-15T06:30:43.035" v="3638" actId="207"/>
          <ac:graphicFrameMkLst>
            <pc:docMk/>
            <pc:sldMk cId="2407046351" sldId="378"/>
            <ac:graphicFrameMk id="6" creationId="{5094FBC8-BB74-47F3-965D-16BC678F4D1D}"/>
          </ac:graphicFrameMkLst>
        </pc:graphicFrameChg>
      </pc:sldChg>
      <pc:sldChg chg="modSp mod">
        <pc:chgData name="Alfred Asterjadhi" userId="39de57b9-85c0-4fd1-aaac-8ca2b6560ad0" providerId="ADAL" clId="{1C51924A-3D97-49EE-91FC-9272D8755293}" dt="2022-11-17T09:14:26.015" v="7928" actId="207"/>
        <pc:sldMkLst>
          <pc:docMk/>
          <pc:sldMk cId="3385740852" sldId="379"/>
        </pc:sldMkLst>
        <pc:graphicFrameChg chg="mod modGraphic">
          <ac:chgData name="Alfred Asterjadhi" userId="39de57b9-85c0-4fd1-aaac-8ca2b6560ad0" providerId="ADAL" clId="{1C51924A-3D97-49EE-91FC-9272D8755293}" dt="2022-11-17T09:14:26.015" v="7928" actId="207"/>
          <ac:graphicFrameMkLst>
            <pc:docMk/>
            <pc:sldMk cId="3385740852" sldId="379"/>
            <ac:graphicFrameMk id="6" creationId="{5094FBC8-BB74-47F3-965D-16BC678F4D1D}"/>
          </ac:graphicFrameMkLst>
        </pc:graphicFrameChg>
      </pc:sldChg>
      <pc:sldChg chg="modSp mod">
        <pc:chgData name="Alfred Asterjadhi" userId="39de57b9-85c0-4fd1-aaac-8ca2b6560ad0" providerId="ADAL" clId="{1C51924A-3D97-49EE-91FC-9272D8755293}" dt="2022-11-17T09:15:43.038" v="7965" actId="207"/>
        <pc:sldMkLst>
          <pc:docMk/>
          <pc:sldMk cId="3595045120" sldId="380"/>
        </pc:sldMkLst>
        <pc:graphicFrameChg chg="mod modGraphic">
          <ac:chgData name="Alfred Asterjadhi" userId="39de57b9-85c0-4fd1-aaac-8ca2b6560ad0" providerId="ADAL" clId="{1C51924A-3D97-49EE-91FC-9272D8755293}" dt="2022-11-17T09:15:43.038" v="7965" actId="207"/>
          <ac:graphicFrameMkLst>
            <pc:docMk/>
            <pc:sldMk cId="3595045120" sldId="380"/>
            <ac:graphicFrameMk id="6" creationId="{5094FBC8-BB74-47F3-965D-16BC678F4D1D}"/>
          </ac:graphicFrameMkLst>
        </pc:graphicFrameChg>
      </pc:sldChg>
      <pc:sldChg chg="modSp">
        <pc:chgData name="Alfred Asterjadhi" userId="39de57b9-85c0-4fd1-aaac-8ca2b6560ad0" providerId="ADAL" clId="{1C51924A-3D97-49EE-91FC-9272D8755293}" dt="2022-11-13T11:21:14.938" v="1008"/>
        <pc:sldMkLst>
          <pc:docMk/>
          <pc:sldMk cId="3012137187" sldId="382"/>
        </pc:sldMkLst>
        <pc:graphicFrameChg chg="mod">
          <ac:chgData name="Alfred Asterjadhi" userId="39de57b9-85c0-4fd1-aaac-8ca2b6560ad0" providerId="ADAL" clId="{1C51924A-3D97-49EE-91FC-9272D8755293}" dt="2022-11-13T11:21:14.938" v="1008"/>
          <ac:graphicFrameMkLst>
            <pc:docMk/>
            <pc:sldMk cId="3012137187" sldId="382"/>
            <ac:graphicFrameMk id="6" creationId="{5094FBC8-BB74-47F3-965D-16BC678F4D1D}"/>
          </ac:graphicFrameMkLst>
        </pc:graphicFrameChg>
      </pc:sldChg>
      <pc:sldChg chg="del">
        <pc:chgData name="Alfred Asterjadhi" userId="39de57b9-85c0-4fd1-aaac-8ca2b6560ad0" providerId="ADAL" clId="{1C51924A-3D97-49EE-91FC-9272D8755293}" dt="2022-11-17T09:11:00.408" v="7904" actId="47"/>
        <pc:sldMkLst>
          <pc:docMk/>
          <pc:sldMk cId="646713208" sldId="384"/>
        </pc:sldMkLst>
      </pc:sldChg>
      <pc:sldChg chg="modSp mod">
        <pc:chgData name="Alfred Asterjadhi" userId="39de57b9-85c0-4fd1-aaac-8ca2b6560ad0" providerId="ADAL" clId="{1C51924A-3D97-49EE-91FC-9272D8755293}" dt="2022-11-15T06:17:06.283" v="3493" actId="207"/>
        <pc:sldMkLst>
          <pc:docMk/>
          <pc:sldMk cId="3985697833" sldId="385"/>
        </pc:sldMkLst>
        <pc:spChg chg="mod">
          <ac:chgData name="Alfred Asterjadhi" userId="39de57b9-85c0-4fd1-aaac-8ca2b6560ad0" providerId="ADAL" clId="{1C51924A-3D97-49EE-91FC-9272D8755293}" dt="2022-11-15T06:08:33.039" v="3377" actId="13926"/>
          <ac:spMkLst>
            <pc:docMk/>
            <pc:sldMk cId="3985697833" sldId="385"/>
            <ac:spMk id="2" creationId="{4B5F0D0E-8BB7-48AB-9160-728B8B3399A2}"/>
          </ac:spMkLst>
        </pc:spChg>
        <pc:spChg chg="mod">
          <ac:chgData name="Alfred Asterjadhi" userId="39de57b9-85c0-4fd1-aaac-8ca2b6560ad0" providerId="ADAL" clId="{1C51924A-3D97-49EE-91FC-9272D8755293}" dt="2022-11-15T06:17:06.283" v="3493" actId="207"/>
          <ac:spMkLst>
            <pc:docMk/>
            <pc:sldMk cId="3985697833" sldId="385"/>
            <ac:spMk id="3" creationId="{DFB0BA47-D7B6-4F95-932E-A7AA615BC440}"/>
          </ac:spMkLst>
        </pc:spChg>
      </pc:sldChg>
      <pc:sldChg chg="modSp mod">
        <pc:chgData name="Alfred Asterjadhi" userId="39de57b9-85c0-4fd1-aaac-8ca2b6560ad0" providerId="ADAL" clId="{1C51924A-3D97-49EE-91FC-9272D8755293}" dt="2022-11-15T13:59:33.462" v="4415" actId="20577"/>
        <pc:sldMkLst>
          <pc:docMk/>
          <pc:sldMk cId="1020774165" sldId="387"/>
        </pc:sldMkLst>
        <pc:spChg chg="mod">
          <ac:chgData name="Alfred Asterjadhi" userId="39de57b9-85c0-4fd1-aaac-8ca2b6560ad0" providerId="ADAL" clId="{1C51924A-3D97-49EE-91FC-9272D8755293}" dt="2022-11-15T13:59:33.462" v="4415" actId="20577"/>
          <ac:spMkLst>
            <pc:docMk/>
            <pc:sldMk cId="1020774165" sldId="387"/>
            <ac:spMk id="7" creationId="{22A9208D-4185-B8B8-F2A3-4A0DB48DBE16}"/>
          </ac:spMkLst>
        </pc:spChg>
      </pc:sldChg>
      <pc:sldChg chg="modSp mod">
        <pc:chgData name="Alfred Asterjadhi" userId="39de57b9-85c0-4fd1-aaac-8ca2b6560ad0" providerId="ADAL" clId="{1C51924A-3D97-49EE-91FC-9272D8755293}" dt="2022-11-17T09:06:56.408" v="7869" actId="20577"/>
        <pc:sldMkLst>
          <pc:docMk/>
          <pc:sldMk cId="2417706878" sldId="388"/>
        </pc:sldMkLst>
        <pc:graphicFrameChg chg="mod modGraphic">
          <ac:chgData name="Alfred Asterjadhi" userId="39de57b9-85c0-4fd1-aaac-8ca2b6560ad0" providerId="ADAL" clId="{1C51924A-3D97-49EE-91FC-9272D8755293}" dt="2022-11-17T09:06:56.408" v="7869" actId="20577"/>
          <ac:graphicFrameMkLst>
            <pc:docMk/>
            <pc:sldMk cId="2417706878" sldId="388"/>
            <ac:graphicFrameMk id="6" creationId="{5094FBC8-BB74-47F3-965D-16BC678F4D1D}"/>
          </ac:graphicFrameMkLst>
        </pc:graphicFrameChg>
      </pc:sldChg>
      <pc:sldChg chg="modSp mod">
        <pc:chgData name="Alfred Asterjadhi" userId="39de57b9-85c0-4fd1-aaac-8ca2b6560ad0" providerId="ADAL" clId="{1C51924A-3D97-49EE-91FC-9272D8755293}" dt="2022-11-17T09:15:06.001" v="7943" actId="207"/>
        <pc:sldMkLst>
          <pc:docMk/>
          <pc:sldMk cId="1812065548" sldId="389"/>
        </pc:sldMkLst>
        <pc:graphicFrameChg chg="mod modGraphic">
          <ac:chgData name="Alfred Asterjadhi" userId="39de57b9-85c0-4fd1-aaac-8ca2b6560ad0" providerId="ADAL" clId="{1C51924A-3D97-49EE-91FC-9272D8755293}" dt="2022-11-17T09:15:06.001" v="7943" actId="207"/>
          <ac:graphicFrameMkLst>
            <pc:docMk/>
            <pc:sldMk cId="1812065548" sldId="389"/>
            <ac:graphicFrameMk id="6" creationId="{5094FBC8-BB74-47F3-965D-16BC678F4D1D}"/>
          </ac:graphicFrameMkLst>
        </pc:graphicFrameChg>
      </pc:sldChg>
      <pc:sldChg chg="modSp mod">
        <pc:chgData name="Alfred Asterjadhi" userId="39de57b9-85c0-4fd1-aaac-8ca2b6560ad0" providerId="ADAL" clId="{1C51924A-3D97-49EE-91FC-9272D8755293}" dt="2022-11-15T12:38:35.856" v="3931" actId="13926"/>
        <pc:sldMkLst>
          <pc:docMk/>
          <pc:sldMk cId="690392140" sldId="390"/>
        </pc:sldMkLst>
        <pc:spChg chg="mod">
          <ac:chgData name="Alfred Asterjadhi" userId="39de57b9-85c0-4fd1-aaac-8ca2b6560ad0" providerId="ADAL" clId="{1C51924A-3D97-49EE-91FC-9272D8755293}" dt="2022-11-15T12:38:33.745" v="3930" actId="13926"/>
          <ac:spMkLst>
            <pc:docMk/>
            <pc:sldMk cId="690392140" sldId="390"/>
            <ac:spMk id="2" creationId="{B6840888-B1D3-4EE4-984D-AE2D4FD8C6BF}"/>
          </ac:spMkLst>
        </pc:spChg>
        <pc:spChg chg="mod">
          <ac:chgData name="Alfred Asterjadhi" userId="39de57b9-85c0-4fd1-aaac-8ca2b6560ad0" providerId="ADAL" clId="{1C51924A-3D97-49EE-91FC-9272D8755293}" dt="2022-11-15T12:38:35.856" v="3931" actId="13926"/>
          <ac:spMkLst>
            <pc:docMk/>
            <pc:sldMk cId="690392140" sldId="390"/>
            <ac:spMk id="3" creationId="{977FA593-1C2D-4B4C-B4B8-9841BC70A2D7}"/>
          </ac:spMkLst>
        </pc:spChg>
      </pc:sldChg>
      <pc:sldChg chg="modSp mod">
        <pc:chgData name="Alfred Asterjadhi" userId="39de57b9-85c0-4fd1-aaac-8ca2b6560ad0" providerId="ADAL" clId="{1C51924A-3D97-49EE-91FC-9272D8755293}" dt="2022-11-15T12:38:48.255" v="3942" actId="13926"/>
        <pc:sldMkLst>
          <pc:docMk/>
          <pc:sldMk cId="3957372979" sldId="391"/>
        </pc:sldMkLst>
        <pc:spChg chg="mod">
          <ac:chgData name="Alfred Asterjadhi" userId="39de57b9-85c0-4fd1-aaac-8ca2b6560ad0" providerId="ADAL" clId="{1C51924A-3D97-49EE-91FC-9272D8755293}" dt="2022-11-15T12:38:48.255" v="3942" actId="13926"/>
          <ac:spMkLst>
            <pc:docMk/>
            <pc:sldMk cId="3957372979" sldId="391"/>
            <ac:spMk id="2" creationId="{B6840888-B1D3-4EE4-984D-AE2D4FD8C6BF}"/>
          </ac:spMkLst>
        </pc:spChg>
        <pc:spChg chg="mod">
          <ac:chgData name="Alfred Asterjadhi" userId="39de57b9-85c0-4fd1-aaac-8ca2b6560ad0" providerId="ADAL" clId="{1C51924A-3D97-49EE-91FC-9272D8755293}" dt="2022-11-15T12:38:46.400" v="3941" actId="13926"/>
          <ac:spMkLst>
            <pc:docMk/>
            <pc:sldMk cId="3957372979" sldId="391"/>
            <ac:spMk id="3" creationId="{977FA593-1C2D-4B4C-B4B8-9841BC70A2D7}"/>
          </ac:spMkLst>
        </pc:spChg>
      </pc:sldChg>
      <pc:sldChg chg="modSp mod">
        <pc:chgData name="Alfred Asterjadhi" userId="39de57b9-85c0-4fd1-aaac-8ca2b6560ad0" providerId="ADAL" clId="{1C51924A-3D97-49EE-91FC-9272D8755293}" dt="2022-11-16T05:31:43.358" v="4643" actId="20577"/>
        <pc:sldMkLst>
          <pc:docMk/>
          <pc:sldMk cId="1560626603" sldId="392"/>
        </pc:sldMkLst>
        <pc:spChg chg="mod">
          <ac:chgData name="Alfred Asterjadhi" userId="39de57b9-85c0-4fd1-aaac-8ca2b6560ad0" providerId="ADAL" clId="{1C51924A-3D97-49EE-91FC-9272D8755293}" dt="2022-11-16T05:31:17.655" v="4635" actId="207"/>
          <ac:spMkLst>
            <pc:docMk/>
            <pc:sldMk cId="1560626603" sldId="392"/>
            <ac:spMk id="3" creationId="{B499BE8E-A4F9-02CA-E9B5-A4C75AA121F2}"/>
          </ac:spMkLst>
        </pc:spChg>
        <pc:spChg chg="mod">
          <ac:chgData name="Alfred Asterjadhi" userId="39de57b9-85c0-4fd1-aaac-8ca2b6560ad0" providerId="ADAL" clId="{1C51924A-3D97-49EE-91FC-9272D8755293}" dt="2022-11-16T05:31:43.358" v="4643" actId="20577"/>
          <ac:spMkLst>
            <pc:docMk/>
            <pc:sldMk cId="1560626603" sldId="392"/>
            <ac:spMk id="6" creationId="{47A8DE3F-3163-E1B9-B394-ABE45EAD6318}"/>
          </ac:spMkLst>
        </pc:spChg>
      </pc:sldChg>
      <pc:sldChg chg="modSp add mod">
        <pc:chgData name="Alfred Asterjadhi" userId="39de57b9-85c0-4fd1-aaac-8ca2b6560ad0" providerId="ADAL" clId="{1C51924A-3D97-49EE-91FC-9272D8755293}" dt="2022-11-14T03:51:01.696" v="2026" actId="14734"/>
        <pc:sldMkLst>
          <pc:docMk/>
          <pc:sldMk cId="1045633375" sldId="393"/>
        </pc:sldMkLst>
        <pc:spChg chg="mod">
          <ac:chgData name="Alfred Asterjadhi" userId="39de57b9-85c0-4fd1-aaac-8ca2b6560ad0" providerId="ADAL" clId="{1C51924A-3D97-49EE-91FC-9272D8755293}" dt="2022-11-13T11:21:02.382" v="1007" actId="20577"/>
          <ac:spMkLst>
            <pc:docMk/>
            <pc:sldMk cId="1045633375" sldId="393"/>
            <ac:spMk id="2" creationId="{F2762690-C15C-4839-B40F-0AF3A4D89457}"/>
          </ac:spMkLst>
        </pc:spChg>
        <pc:graphicFrameChg chg="mod modGraphic">
          <ac:chgData name="Alfred Asterjadhi" userId="39de57b9-85c0-4fd1-aaac-8ca2b6560ad0" providerId="ADAL" clId="{1C51924A-3D97-49EE-91FC-9272D8755293}" dt="2022-11-14T03:51:01.696" v="2026" actId="14734"/>
          <ac:graphicFrameMkLst>
            <pc:docMk/>
            <pc:sldMk cId="1045633375" sldId="393"/>
            <ac:graphicFrameMk id="6" creationId="{5094FBC8-BB74-47F3-965D-16BC678F4D1D}"/>
          </ac:graphicFrameMkLst>
        </pc:graphicFrameChg>
      </pc:sldChg>
      <pc:sldChg chg="modSp add mod">
        <pc:chgData name="Alfred Asterjadhi" userId="39de57b9-85c0-4fd1-aaac-8ca2b6560ad0" providerId="ADAL" clId="{1C51924A-3D97-49EE-91FC-9272D8755293}" dt="2022-11-13T11:45:30.951" v="1347" actId="122"/>
        <pc:sldMkLst>
          <pc:docMk/>
          <pc:sldMk cId="1288299034" sldId="394"/>
        </pc:sldMkLst>
        <pc:spChg chg="mod">
          <ac:chgData name="Alfred Asterjadhi" userId="39de57b9-85c0-4fd1-aaac-8ca2b6560ad0" providerId="ADAL" clId="{1C51924A-3D97-49EE-91FC-9272D8755293}" dt="2022-11-13T11:21:01.022" v="1006" actId="20577"/>
          <ac:spMkLst>
            <pc:docMk/>
            <pc:sldMk cId="1288299034" sldId="394"/>
            <ac:spMk id="2" creationId="{F2762690-C15C-4839-B40F-0AF3A4D89457}"/>
          </ac:spMkLst>
        </pc:spChg>
        <pc:graphicFrameChg chg="mod modGraphic">
          <ac:chgData name="Alfred Asterjadhi" userId="39de57b9-85c0-4fd1-aaac-8ca2b6560ad0" providerId="ADAL" clId="{1C51924A-3D97-49EE-91FC-9272D8755293}" dt="2022-11-13T11:45:30.951" v="1347" actId="122"/>
          <ac:graphicFrameMkLst>
            <pc:docMk/>
            <pc:sldMk cId="1288299034" sldId="394"/>
            <ac:graphicFrameMk id="6" creationId="{5094FBC8-BB74-47F3-965D-16BC678F4D1D}"/>
          </ac:graphicFrameMkLst>
        </pc:graphicFrameChg>
      </pc:sldChg>
      <pc:sldChg chg="modSp add mod">
        <pc:chgData name="Alfred Asterjadhi" userId="39de57b9-85c0-4fd1-aaac-8ca2b6560ad0" providerId="ADAL" clId="{1C51924A-3D97-49EE-91FC-9272D8755293}" dt="2022-11-13T11:45:42.101" v="1348" actId="122"/>
        <pc:sldMkLst>
          <pc:docMk/>
          <pc:sldMk cId="545653288" sldId="395"/>
        </pc:sldMkLst>
        <pc:spChg chg="mod">
          <ac:chgData name="Alfred Asterjadhi" userId="39de57b9-85c0-4fd1-aaac-8ca2b6560ad0" providerId="ADAL" clId="{1C51924A-3D97-49EE-91FC-9272D8755293}" dt="2022-11-13T11:20:58.932" v="1005" actId="20577"/>
          <ac:spMkLst>
            <pc:docMk/>
            <pc:sldMk cId="545653288" sldId="395"/>
            <ac:spMk id="2" creationId="{F2762690-C15C-4839-B40F-0AF3A4D89457}"/>
          </ac:spMkLst>
        </pc:spChg>
        <pc:graphicFrameChg chg="mod modGraphic">
          <ac:chgData name="Alfred Asterjadhi" userId="39de57b9-85c0-4fd1-aaac-8ca2b6560ad0" providerId="ADAL" clId="{1C51924A-3D97-49EE-91FC-9272D8755293}" dt="2022-11-13T11:45:42.101" v="1348" actId="122"/>
          <ac:graphicFrameMkLst>
            <pc:docMk/>
            <pc:sldMk cId="545653288" sldId="395"/>
            <ac:graphicFrameMk id="6" creationId="{5094FBC8-BB74-47F3-965D-16BC678F4D1D}"/>
          </ac:graphicFrameMkLst>
        </pc:graphicFrameChg>
      </pc:sldChg>
      <pc:sldChg chg="modSp add mod">
        <pc:chgData name="Alfred Asterjadhi" userId="39de57b9-85c0-4fd1-aaac-8ca2b6560ad0" providerId="ADAL" clId="{1C51924A-3D97-49EE-91FC-9272D8755293}" dt="2022-11-17T09:08:51.735" v="7890" actId="207"/>
        <pc:sldMkLst>
          <pc:docMk/>
          <pc:sldMk cId="2820849033" sldId="396"/>
        </pc:sldMkLst>
        <pc:spChg chg="mod">
          <ac:chgData name="Alfred Asterjadhi" userId="39de57b9-85c0-4fd1-aaac-8ca2b6560ad0" providerId="ADAL" clId="{1C51924A-3D97-49EE-91FC-9272D8755293}" dt="2022-11-13T12:11:30.741" v="1434" actId="20577"/>
          <ac:spMkLst>
            <pc:docMk/>
            <pc:sldMk cId="2820849033" sldId="396"/>
            <ac:spMk id="2" creationId="{F2762690-C15C-4839-B40F-0AF3A4D89457}"/>
          </ac:spMkLst>
        </pc:spChg>
        <pc:graphicFrameChg chg="mod modGraphic">
          <ac:chgData name="Alfred Asterjadhi" userId="39de57b9-85c0-4fd1-aaac-8ca2b6560ad0" providerId="ADAL" clId="{1C51924A-3D97-49EE-91FC-9272D8755293}" dt="2022-11-17T09:08:51.735" v="7890" actId="207"/>
          <ac:graphicFrameMkLst>
            <pc:docMk/>
            <pc:sldMk cId="2820849033" sldId="396"/>
            <ac:graphicFrameMk id="6" creationId="{5094FBC8-BB74-47F3-965D-16BC678F4D1D}"/>
          </ac:graphicFrameMkLst>
        </pc:graphicFrameChg>
      </pc:sldChg>
      <pc:sldChg chg="new del">
        <pc:chgData name="Alfred Asterjadhi" userId="39de57b9-85c0-4fd1-aaac-8ca2b6560ad0" providerId="ADAL" clId="{1C51924A-3D97-49EE-91FC-9272D8755293}" dt="2022-11-13T11:39:42.872" v="1286" actId="47"/>
        <pc:sldMkLst>
          <pc:docMk/>
          <pc:sldMk cId="3217489264" sldId="396"/>
        </pc:sldMkLst>
      </pc:sldChg>
      <pc:sldChg chg="new del">
        <pc:chgData name="Alfred Asterjadhi" userId="39de57b9-85c0-4fd1-aaac-8ca2b6560ad0" providerId="ADAL" clId="{1C51924A-3D97-49EE-91FC-9272D8755293}" dt="2022-11-17T09:03:02.797" v="7818" actId="680"/>
        <pc:sldMkLst>
          <pc:docMk/>
          <pc:sldMk cId="2039983477" sldId="397"/>
        </pc:sldMkLst>
      </pc:sldChg>
      <pc:sldMasterChg chg="modSp mod">
        <pc:chgData name="Alfred Asterjadhi" userId="39de57b9-85c0-4fd1-aaac-8ca2b6560ad0" providerId="ADAL" clId="{1C51924A-3D97-49EE-91FC-9272D8755293}" dt="2022-11-17T09:18:06.313" v="7968" actId="6549"/>
        <pc:sldMasterMkLst>
          <pc:docMk/>
          <pc:sldMasterMk cId="0" sldId="2147483648"/>
        </pc:sldMasterMkLst>
        <pc:spChg chg="mod">
          <ac:chgData name="Alfred Asterjadhi" userId="39de57b9-85c0-4fd1-aaac-8ca2b6560ad0" providerId="ADAL" clId="{1C51924A-3D97-49EE-91FC-9272D8755293}" dt="2022-11-17T09:18:06.313" v="7968" actId="6549"/>
          <ac:spMkLst>
            <pc:docMk/>
            <pc:sldMasterMk cId="0" sldId="2147483648"/>
            <ac:spMk id="10" creationId="{00000000-0000-0000-0000-000000000000}"/>
          </ac:spMkLst>
        </pc:spChg>
      </pc:sldMasterChg>
    </pc:docChg>
  </pc:docChgLst>
  <pc:docChgLst>
    <pc:chgData name="Alfred Asterjadhi" userId="39de57b9-85c0-4fd1-aaac-8ca2b6560ad0" providerId="ADAL" clId="{28F3505D-BA15-4A1A-93B7-17C6DABCA4C4}"/>
    <pc:docChg chg="undo redo custSel addSld delSld modSld sldOrd modMainMaster">
      <pc:chgData name="Alfred Asterjadhi" userId="39de57b9-85c0-4fd1-aaac-8ca2b6560ad0" providerId="ADAL" clId="{28F3505D-BA15-4A1A-93B7-17C6DABCA4C4}" dt="2022-09-24T17:51:00.720" v="9780" actId="20577"/>
      <pc:docMkLst>
        <pc:docMk/>
      </pc:docMkLst>
      <pc:sldChg chg="modSp mod">
        <pc:chgData name="Alfred Asterjadhi" userId="39de57b9-85c0-4fd1-aaac-8ca2b6560ad0" providerId="ADAL" clId="{28F3505D-BA15-4A1A-93B7-17C6DABCA4C4}" dt="2022-09-12T04:56:01.044" v="3724" actId="20577"/>
        <pc:sldMkLst>
          <pc:docMk/>
          <pc:sldMk cId="3976818858" sldId="269"/>
        </pc:sldMkLst>
        <pc:graphicFrameChg chg="mod modGraphic">
          <ac:chgData name="Alfred Asterjadhi" userId="39de57b9-85c0-4fd1-aaac-8ca2b6560ad0" providerId="ADAL" clId="{28F3505D-BA15-4A1A-93B7-17C6DABCA4C4}" dt="2022-09-12T04:56:01.044" v="3724"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28F3505D-BA15-4A1A-93B7-17C6DABCA4C4}" dt="2022-09-12T04:55:40.769" v="3718" actId="20577"/>
        <pc:sldMkLst>
          <pc:docMk/>
          <pc:sldMk cId="2243228416" sldId="299"/>
        </pc:sldMkLst>
        <pc:spChg chg="mod">
          <ac:chgData name="Alfred Asterjadhi" userId="39de57b9-85c0-4fd1-aaac-8ca2b6560ad0" providerId="ADAL" clId="{28F3505D-BA15-4A1A-93B7-17C6DABCA4C4}" dt="2022-09-12T04:55:40.769" v="3718" actId="20577"/>
          <ac:spMkLst>
            <pc:docMk/>
            <pc:sldMk cId="2243228416" sldId="299"/>
            <ac:spMk id="3" creationId="{3857177C-4F12-41D1-AB93-6925069E5DB9}"/>
          </ac:spMkLst>
        </pc:spChg>
        <pc:spChg chg="mod">
          <ac:chgData name="Alfred Asterjadhi" userId="39de57b9-85c0-4fd1-aaac-8ca2b6560ad0" providerId="ADAL" clId="{28F3505D-BA15-4A1A-93B7-17C6DABCA4C4}" dt="2022-09-10T17:27:15.497" v="3573" actId="20577"/>
          <ac:spMkLst>
            <pc:docMk/>
            <pc:sldMk cId="2243228416" sldId="299"/>
            <ac:spMk id="17" creationId="{442A1050-6527-4B2E-A943-E125D6B48B52}"/>
          </ac:spMkLst>
        </pc:spChg>
      </pc:sldChg>
      <pc:sldChg chg="modSp mod">
        <pc:chgData name="Alfred Asterjadhi" userId="39de57b9-85c0-4fd1-aaac-8ca2b6560ad0" providerId="ADAL" clId="{28F3505D-BA15-4A1A-93B7-17C6DABCA4C4}" dt="2022-08-29T15:11:15.673" v="0"/>
        <pc:sldMkLst>
          <pc:docMk/>
          <pc:sldMk cId="3843208451" sldId="333"/>
        </pc:sldMkLst>
        <pc:spChg chg="mod">
          <ac:chgData name="Alfred Asterjadhi" userId="39de57b9-85c0-4fd1-aaac-8ca2b6560ad0" providerId="ADAL" clId="{28F3505D-BA15-4A1A-93B7-17C6DABCA4C4}" dt="2022-08-29T15:11:15.673" v="0"/>
          <ac:spMkLst>
            <pc:docMk/>
            <pc:sldMk cId="3843208451" sldId="333"/>
            <ac:spMk id="3" creationId="{918D7AE7-F661-4AD4-9210-88B6E5699ED9}"/>
          </ac:spMkLst>
        </pc:spChg>
      </pc:sldChg>
      <pc:sldChg chg="modSp mod">
        <pc:chgData name="Alfred Asterjadhi" userId="39de57b9-85c0-4fd1-aaac-8ca2b6560ad0" providerId="ADAL" clId="{28F3505D-BA15-4A1A-93B7-17C6DABCA4C4}" dt="2022-09-13T02:30:21.901" v="4028" actId="6549"/>
        <pc:sldMkLst>
          <pc:docMk/>
          <pc:sldMk cId="1706072776" sldId="334"/>
        </pc:sldMkLst>
        <pc:spChg chg="mod">
          <ac:chgData name="Alfred Asterjadhi" userId="39de57b9-85c0-4fd1-aaac-8ca2b6560ad0" providerId="ADAL" clId="{28F3505D-BA15-4A1A-93B7-17C6DABCA4C4}" dt="2022-09-12T21:02:10.494" v="3816" actId="13926"/>
          <ac:spMkLst>
            <pc:docMk/>
            <pc:sldMk cId="1706072776" sldId="334"/>
            <ac:spMk id="2" creationId="{B6840888-B1D3-4EE4-984D-AE2D4FD8C6BF}"/>
          </ac:spMkLst>
        </pc:spChg>
        <pc:spChg chg="mod">
          <ac:chgData name="Alfred Asterjadhi" userId="39de57b9-85c0-4fd1-aaac-8ca2b6560ad0" providerId="ADAL" clId="{28F3505D-BA15-4A1A-93B7-17C6DABCA4C4}" dt="2022-09-13T02:30:21.901" v="4028" actId="6549"/>
          <ac:spMkLst>
            <pc:docMk/>
            <pc:sldMk cId="1706072776" sldId="334"/>
            <ac:spMk id="3" creationId="{977FA593-1C2D-4B4C-B4B8-9841BC70A2D7}"/>
          </ac:spMkLst>
        </pc:spChg>
      </pc:sldChg>
      <pc:sldChg chg="addSp delSp modSp mod">
        <pc:chgData name="Alfred Asterjadhi" userId="39de57b9-85c0-4fd1-aaac-8ca2b6560ad0" providerId="ADAL" clId="{28F3505D-BA15-4A1A-93B7-17C6DABCA4C4}" dt="2022-09-13T02:06:23.584" v="3980" actId="207"/>
        <pc:sldMkLst>
          <pc:docMk/>
          <pc:sldMk cId="2327388640" sldId="335"/>
        </pc:sldMkLst>
        <pc:spChg chg="mod">
          <ac:chgData name="Alfred Asterjadhi" userId="39de57b9-85c0-4fd1-aaac-8ca2b6560ad0" providerId="ADAL" clId="{28F3505D-BA15-4A1A-93B7-17C6DABCA4C4}" dt="2022-09-12T21:02:14.059" v="3817" actId="13926"/>
          <ac:spMkLst>
            <pc:docMk/>
            <pc:sldMk cId="2327388640" sldId="335"/>
            <ac:spMk id="2" creationId="{4B5F0D0E-8BB7-48AB-9160-728B8B3399A2}"/>
          </ac:spMkLst>
        </pc:spChg>
        <pc:spChg chg="mod">
          <ac:chgData name="Alfred Asterjadhi" userId="39de57b9-85c0-4fd1-aaac-8ca2b6560ad0" providerId="ADAL" clId="{28F3505D-BA15-4A1A-93B7-17C6DABCA4C4}" dt="2022-09-13T02:06:23.584" v="3980" actId="207"/>
          <ac:spMkLst>
            <pc:docMk/>
            <pc:sldMk cId="2327388640" sldId="335"/>
            <ac:spMk id="3" creationId="{DFB0BA47-D7B6-4F95-932E-A7AA615BC440}"/>
          </ac:spMkLst>
        </pc:spChg>
        <pc:graphicFrameChg chg="add del mod">
          <ac:chgData name="Alfred Asterjadhi" userId="39de57b9-85c0-4fd1-aaac-8ca2b6560ad0" providerId="ADAL" clId="{28F3505D-BA15-4A1A-93B7-17C6DABCA4C4}" dt="2022-09-06T17:24:57.907" v="474"/>
          <ac:graphicFrameMkLst>
            <pc:docMk/>
            <pc:sldMk cId="2327388640" sldId="335"/>
            <ac:graphicFrameMk id="7" creationId="{8B1422EE-C272-2B8E-311D-DB7212D4C0DB}"/>
          </ac:graphicFrameMkLst>
        </pc:graphicFrameChg>
        <pc:graphicFrameChg chg="add del mod">
          <ac:chgData name="Alfred Asterjadhi" userId="39de57b9-85c0-4fd1-aaac-8ca2b6560ad0" providerId="ADAL" clId="{28F3505D-BA15-4A1A-93B7-17C6DABCA4C4}" dt="2022-09-06T17:24:59.898" v="476"/>
          <ac:graphicFrameMkLst>
            <pc:docMk/>
            <pc:sldMk cId="2327388640" sldId="335"/>
            <ac:graphicFrameMk id="8" creationId="{0C018C3D-82E2-D334-BD22-5646D1D3D0C7}"/>
          </ac:graphicFrameMkLst>
        </pc:graphicFrameChg>
        <pc:graphicFrameChg chg="add del mod">
          <ac:chgData name="Alfred Asterjadhi" userId="39de57b9-85c0-4fd1-aaac-8ca2b6560ad0" providerId="ADAL" clId="{28F3505D-BA15-4A1A-93B7-17C6DABCA4C4}" dt="2022-09-06T17:25:18.137" v="491"/>
          <ac:graphicFrameMkLst>
            <pc:docMk/>
            <pc:sldMk cId="2327388640" sldId="335"/>
            <ac:graphicFrameMk id="9" creationId="{EE46B6BD-C503-3CCB-E86A-6F6080A12505}"/>
          </ac:graphicFrameMkLst>
        </pc:graphicFrameChg>
      </pc:sldChg>
      <pc:sldChg chg="modSp mod">
        <pc:chgData name="Alfred Asterjadhi" userId="39de57b9-85c0-4fd1-aaac-8ca2b6560ad0" providerId="ADAL" clId="{28F3505D-BA15-4A1A-93B7-17C6DABCA4C4}" dt="2022-09-13T02:30:28.809" v="4029" actId="207"/>
        <pc:sldMkLst>
          <pc:docMk/>
          <pc:sldMk cId="1766754893" sldId="346"/>
        </pc:sldMkLst>
        <pc:spChg chg="mod">
          <ac:chgData name="Alfred Asterjadhi" userId="39de57b9-85c0-4fd1-aaac-8ca2b6560ad0" providerId="ADAL" clId="{28F3505D-BA15-4A1A-93B7-17C6DABCA4C4}" dt="2022-09-13T01:38:41.376" v="3920" actId="13926"/>
          <ac:spMkLst>
            <pc:docMk/>
            <pc:sldMk cId="1766754893" sldId="346"/>
            <ac:spMk id="2" creationId="{4B5F0D0E-8BB7-48AB-9160-728B8B3399A2}"/>
          </ac:spMkLst>
        </pc:spChg>
        <pc:spChg chg="mod">
          <ac:chgData name="Alfred Asterjadhi" userId="39de57b9-85c0-4fd1-aaac-8ca2b6560ad0" providerId="ADAL" clId="{28F3505D-BA15-4A1A-93B7-17C6DABCA4C4}" dt="2022-09-13T02:30:28.809" v="4029" actId="207"/>
          <ac:spMkLst>
            <pc:docMk/>
            <pc:sldMk cId="1766754893" sldId="346"/>
            <ac:spMk id="3" creationId="{DFB0BA47-D7B6-4F95-932E-A7AA615BC440}"/>
          </ac:spMkLst>
        </pc:spChg>
      </pc:sldChg>
      <pc:sldChg chg="addSp delSp modSp mod">
        <pc:chgData name="Alfred Asterjadhi" userId="39de57b9-85c0-4fd1-aaac-8ca2b6560ad0" providerId="ADAL" clId="{28F3505D-BA15-4A1A-93B7-17C6DABCA4C4}" dt="2022-09-16T02:13:43.982" v="9735" actId="207"/>
        <pc:sldMkLst>
          <pc:docMk/>
          <pc:sldMk cId="4012074164" sldId="347"/>
        </pc:sldMkLst>
        <pc:spChg chg="mod">
          <ac:chgData name="Alfred Asterjadhi" userId="39de57b9-85c0-4fd1-aaac-8ca2b6560ad0" providerId="ADAL" clId="{28F3505D-BA15-4A1A-93B7-17C6DABCA4C4}" dt="2022-09-10T00:29:34.568" v="973" actId="20577"/>
          <ac:spMkLst>
            <pc:docMk/>
            <pc:sldMk cId="4012074164" sldId="347"/>
            <ac:spMk id="2" creationId="{F2762690-C15C-4839-B40F-0AF3A4D89457}"/>
          </ac:spMkLst>
        </pc:spChg>
        <pc:spChg chg="add del mod">
          <ac:chgData name="Alfred Asterjadhi" userId="39de57b9-85c0-4fd1-aaac-8ca2b6560ad0" providerId="ADAL" clId="{28F3505D-BA15-4A1A-93B7-17C6DABCA4C4}" dt="2022-09-13T05:45:45.440" v="4439" actId="478"/>
          <ac:spMkLst>
            <pc:docMk/>
            <pc:sldMk cId="4012074164" sldId="347"/>
            <ac:spMk id="8" creationId="{D98FA413-5A30-2E74-99C1-D7E17E2ACAF9}"/>
          </ac:spMkLst>
        </pc:spChg>
        <pc:graphicFrameChg chg="mod modGraphic">
          <ac:chgData name="Alfred Asterjadhi" userId="39de57b9-85c0-4fd1-aaac-8ca2b6560ad0" providerId="ADAL" clId="{28F3505D-BA15-4A1A-93B7-17C6DABCA4C4}" dt="2022-09-16T02:13:43.982" v="9735" actId="207"/>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28F3505D-BA15-4A1A-93B7-17C6DABCA4C4}" dt="2022-09-13T20:43:07.293" v="4860" actId="207"/>
        <pc:sldMkLst>
          <pc:docMk/>
          <pc:sldMk cId="1370937286" sldId="350"/>
        </pc:sldMkLst>
        <pc:spChg chg="mod">
          <ac:chgData name="Alfred Asterjadhi" userId="39de57b9-85c0-4fd1-aaac-8ca2b6560ad0" providerId="ADAL" clId="{28F3505D-BA15-4A1A-93B7-17C6DABCA4C4}" dt="2022-09-13T20:38:39.008" v="4784" actId="13926"/>
          <ac:spMkLst>
            <pc:docMk/>
            <pc:sldMk cId="1370937286" sldId="350"/>
            <ac:spMk id="2" creationId="{4B5F0D0E-8BB7-48AB-9160-728B8B3399A2}"/>
          </ac:spMkLst>
        </pc:spChg>
        <pc:spChg chg="mod">
          <ac:chgData name="Alfred Asterjadhi" userId="39de57b9-85c0-4fd1-aaac-8ca2b6560ad0" providerId="ADAL" clId="{28F3505D-BA15-4A1A-93B7-17C6DABCA4C4}" dt="2022-09-13T20:43:07.293" v="4860" actId="207"/>
          <ac:spMkLst>
            <pc:docMk/>
            <pc:sldMk cId="1370937286" sldId="350"/>
            <ac:spMk id="3" creationId="{DFB0BA47-D7B6-4F95-932E-A7AA615BC440}"/>
          </ac:spMkLst>
        </pc:spChg>
      </pc:sldChg>
      <pc:sldChg chg="addSp delSp modSp mod">
        <pc:chgData name="Alfred Asterjadhi" userId="39de57b9-85c0-4fd1-aaac-8ca2b6560ad0" providerId="ADAL" clId="{28F3505D-BA15-4A1A-93B7-17C6DABCA4C4}" dt="2022-09-14T07:01:08.315" v="6503" actId="207"/>
        <pc:sldMkLst>
          <pc:docMk/>
          <pc:sldMk cId="264710179" sldId="351"/>
        </pc:sldMkLst>
        <pc:spChg chg="mod">
          <ac:chgData name="Alfred Asterjadhi" userId="39de57b9-85c0-4fd1-aaac-8ca2b6560ad0" providerId="ADAL" clId="{28F3505D-BA15-4A1A-93B7-17C6DABCA4C4}" dt="2022-09-14T01:50:23.027" v="5967" actId="13926"/>
          <ac:spMkLst>
            <pc:docMk/>
            <pc:sldMk cId="264710179" sldId="351"/>
            <ac:spMk id="2" creationId="{B6840888-B1D3-4EE4-984D-AE2D4FD8C6BF}"/>
          </ac:spMkLst>
        </pc:spChg>
        <pc:spChg chg="mod">
          <ac:chgData name="Alfred Asterjadhi" userId="39de57b9-85c0-4fd1-aaac-8ca2b6560ad0" providerId="ADAL" clId="{28F3505D-BA15-4A1A-93B7-17C6DABCA4C4}" dt="2022-09-14T07:01:08.315" v="6503" actId="207"/>
          <ac:spMkLst>
            <pc:docMk/>
            <pc:sldMk cId="264710179" sldId="351"/>
            <ac:spMk id="3" creationId="{977FA593-1C2D-4B4C-B4B8-9841BC70A2D7}"/>
          </ac:spMkLst>
        </pc:spChg>
        <pc:spChg chg="add del">
          <ac:chgData name="Alfred Asterjadhi" userId="39de57b9-85c0-4fd1-aaac-8ca2b6560ad0" providerId="ADAL" clId="{28F3505D-BA15-4A1A-93B7-17C6DABCA4C4}" dt="2022-09-13T20:39:04.383" v="4786"/>
          <ac:spMkLst>
            <pc:docMk/>
            <pc:sldMk cId="264710179" sldId="351"/>
            <ac:spMk id="7" creationId="{0D1A9D9A-03AF-0ACF-A0E2-C6E21A5BFA4F}"/>
          </ac:spMkLst>
        </pc:spChg>
      </pc:sldChg>
      <pc:sldChg chg="modSp mod">
        <pc:chgData name="Alfred Asterjadhi" userId="39de57b9-85c0-4fd1-aaac-8ca2b6560ad0" providerId="ADAL" clId="{28F3505D-BA15-4A1A-93B7-17C6DABCA4C4}" dt="2022-09-14T07:01:33.943" v="6505" actId="207"/>
        <pc:sldMkLst>
          <pc:docMk/>
          <pc:sldMk cId="3579411611" sldId="352"/>
        </pc:sldMkLst>
        <pc:spChg chg="mod">
          <ac:chgData name="Alfred Asterjadhi" userId="39de57b9-85c0-4fd1-aaac-8ca2b6560ad0" providerId="ADAL" clId="{28F3505D-BA15-4A1A-93B7-17C6DABCA4C4}" dt="2022-09-14T01:49:51.285" v="5961" actId="13926"/>
          <ac:spMkLst>
            <pc:docMk/>
            <pc:sldMk cId="3579411611" sldId="352"/>
            <ac:spMk id="2" creationId="{4B5F0D0E-8BB7-48AB-9160-728B8B3399A2}"/>
          </ac:spMkLst>
        </pc:spChg>
        <pc:spChg chg="mod">
          <ac:chgData name="Alfred Asterjadhi" userId="39de57b9-85c0-4fd1-aaac-8ca2b6560ad0" providerId="ADAL" clId="{28F3505D-BA15-4A1A-93B7-17C6DABCA4C4}" dt="2022-09-14T07:01:33.943" v="6505" actId="207"/>
          <ac:spMkLst>
            <pc:docMk/>
            <pc:sldMk cId="3579411611" sldId="352"/>
            <ac:spMk id="3" creationId="{DFB0BA47-D7B6-4F95-932E-A7AA615BC440}"/>
          </ac:spMkLst>
        </pc:spChg>
      </pc:sldChg>
      <pc:sldChg chg="modSp mod">
        <pc:chgData name="Alfred Asterjadhi" userId="39de57b9-85c0-4fd1-aaac-8ca2b6560ad0" providerId="ADAL" clId="{28F3505D-BA15-4A1A-93B7-17C6DABCA4C4}" dt="2022-09-14T20:37:49.367" v="6858" actId="207"/>
        <pc:sldMkLst>
          <pc:docMk/>
          <pc:sldMk cId="588130191" sldId="353"/>
        </pc:sldMkLst>
        <pc:spChg chg="mod">
          <ac:chgData name="Alfred Asterjadhi" userId="39de57b9-85c0-4fd1-aaac-8ca2b6560ad0" providerId="ADAL" clId="{28F3505D-BA15-4A1A-93B7-17C6DABCA4C4}" dt="2022-09-14T20:36:58.972" v="6851" actId="13926"/>
          <ac:spMkLst>
            <pc:docMk/>
            <pc:sldMk cId="588130191" sldId="353"/>
            <ac:spMk id="2" creationId="{4B5F0D0E-8BB7-48AB-9160-728B8B3399A2}"/>
          </ac:spMkLst>
        </pc:spChg>
        <pc:spChg chg="mod">
          <ac:chgData name="Alfred Asterjadhi" userId="39de57b9-85c0-4fd1-aaac-8ca2b6560ad0" providerId="ADAL" clId="{28F3505D-BA15-4A1A-93B7-17C6DABCA4C4}" dt="2022-09-14T20:37:49.367" v="6858" actId="207"/>
          <ac:spMkLst>
            <pc:docMk/>
            <pc:sldMk cId="588130191" sldId="353"/>
            <ac:spMk id="3" creationId="{DFB0BA47-D7B6-4F95-932E-A7AA615BC440}"/>
          </ac:spMkLst>
        </pc:spChg>
      </pc:sldChg>
      <pc:sldChg chg="modSp mod">
        <pc:chgData name="Alfred Asterjadhi" userId="39de57b9-85c0-4fd1-aaac-8ca2b6560ad0" providerId="ADAL" clId="{28F3505D-BA15-4A1A-93B7-17C6DABCA4C4}" dt="2022-09-24T17:44:24.016" v="9750" actId="13926"/>
        <pc:sldMkLst>
          <pc:docMk/>
          <pc:sldMk cId="3909293924" sldId="355"/>
        </pc:sldMkLst>
        <pc:spChg chg="mod">
          <ac:chgData name="Alfred Asterjadhi" userId="39de57b9-85c0-4fd1-aaac-8ca2b6560ad0" providerId="ADAL" clId="{28F3505D-BA15-4A1A-93B7-17C6DABCA4C4}" dt="2022-09-24T17:44:24.016" v="9750" actId="13926"/>
          <ac:spMkLst>
            <pc:docMk/>
            <pc:sldMk cId="3909293924" sldId="355"/>
            <ac:spMk id="2" creationId="{4B5F0D0E-8BB7-48AB-9160-728B8B3399A2}"/>
          </ac:spMkLst>
        </pc:spChg>
        <pc:spChg chg="mod">
          <ac:chgData name="Alfred Asterjadhi" userId="39de57b9-85c0-4fd1-aaac-8ca2b6560ad0" providerId="ADAL" clId="{28F3505D-BA15-4A1A-93B7-17C6DABCA4C4}" dt="2022-09-15T19:56:24.031" v="8362" actId="207"/>
          <ac:spMkLst>
            <pc:docMk/>
            <pc:sldMk cId="3909293924" sldId="355"/>
            <ac:spMk id="3" creationId="{DFB0BA47-D7B6-4F95-932E-A7AA615BC440}"/>
          </ac:spMkLst>
        </pc:spChg>
      </pc:sldChg>
      <pc:sldChg chg="modSp mod">
        <pc:chgData name="Alfred Asterjadhi" userId="39de57b9-85c0-4fd1-aaac-8ca2b6560ad0" providerId="ADAL" clId="{28F3505D-BA15-4A1A-93B7-17C6DABCA4C4}" dt="2022-09-16T02:10:19.180" v="9717" actId="6549"/>
        <pc:sldMkLst>
          <pc:docMk/>
          <pc:sldMk cId="3930036297" sldId="356"/>
        </pc:sldMkLst>
        <pc:spChg chg="mod">
          <ac:chgData name="Alfred Asterjadhi" userId="39de57b9-85c0-4fd1-aaac-8ca2b6560ad0" providerId="ADAL" clId="{28F3505D-BA15-4A1A-93B7-17C6DABCA4C4}" dt="2022-09-16T01:28:08.570" v="9691" actId="13926"/>
          <ac:spMkLst>
            <pc:docMk/>
            <pc:sldMk cId="3930036297" sldId="356"/>
            <ac:spMk id="2" creationId="{4B5F0D0E-8BB7-48AB-9160-728B8B3399A2}"/>
          </ac:spMkLst>
        </pc:spChg>
        <pc:spChg chg="mod">
          <ac:chgData name="Alfred Asterjadhi" userId="39de57b9-85c0-4fd1-aaac-8ca2b6560ad0" providerId="ADAL" clId="{28F3505D-BA15-4A1A-93B7-17C6DABCA4C4}" dt="2022-09-16T02:10:19.180" v="9717" actId="6549"/>
          <ac:spMkLst>
            <pc:docMk/>
            <pc:sldMk cId="3930036297" sldId="356"/>
            <ac:spMk id="3" creationId="{DFB0BA47-D7B6-4F95-932E-A7AA615BC440}"/>
          </ac:spMkLst>
        </pc:spChg>
      </pc:sldChg>
      <pc:sldChg chg="modSp mod">
        <pc:chgData name="Alfred Asterjadhi" userId="39de57b9-85c0-4fd1-aaac-8ca2b6560ad0" providerId="ADAL" clId="{28F3505D-BA15-4A1A-93B7-17C6DABCA4C4}" dt="2022-09-14T06:11:36.487" v="6287" actId="13926"/>
        <pc:sldMkLst>
          <pc:docMk/>
          <pc:sldMk cId="2828608285" sldId="357"/>
        </pc:sldMkLst>
        <pc:spChg chg="mod">
          <ac:chgData name="Alfred Asterjadhi" userId="39de57b9-85c0-4fd1-aaac-8ca2b6560ad0" providerId="ADAL" clId="{28F3505D-BA15-4A1A-93B7-17C6DABCA4C4}" dt="2022-09-14T06:11:36.487" v="6287" actId="13926"/>
          <ac:spMkLst>
            <pc:docMk/>
            <pc:sldMk cId="2828608285" sldId="357"/>
            <ac:spMk id="2" creationId="{B6840888-B1D3-4EE4-984D-AE2D4FD8C6BF}"/>
          </ac:spMkLst>
        </pc:spChg>
        <pc:spChg chg="mod">
          <ac:chgData name="Alfred Asterjadhi" userId="39de57b9-85c0-4fd1-aaac-8ca2b6560ad0" providerId="ADAL" clId="{28F3505D-BA15-4A1A-93B7-17C6DABCA4C4}" dt="2022-09-14T05:53:45.208" v="6104" actId="207"/>
          <ac:spMkLst>
            <pc:docMk/>
            <pc:sldMk cId="2828608285" sldId="357"/>
            <ac:spMk id="3" creationId="{977FA593-1C2D-4B4C-B4B8-9841BC70A2D7}"/>
          </ac:spMkLst>
        </pc:spChg>
      </pc:sldChg>
      <pc:sldChg chg="modSp mod">
        <pc:chgData name="Alfred Asterjadhi" userId="39de57b9-85c0-4fd1-aaac-8ca2b6560ad0" providerId="ADAL" clId="{28F3505D-BA15-4A1A-93B7-17C6DABCA4C4}" dt="2022-09-14T06:11:57.823" v="6290" actId="207"/>
        <pc:sldMkLst>
          <pc:docMk/>
          <pc:sldMk cId="2379446320" sldId="358"/>
        </pc:sldMkLst>
        <pc:spChg chg="mod">
          <ac:chgData name="Alfred Asterjadhi" userId="39de57b9-85c0-4fd1-aaac-8ca2b6560ad0" providerId="ADAL" clId="{28F3505D-BA15-4A1A-93B7-17C6DABCA4C4}" dt="2022-09-14T02:11:08.630" v="6032" actId="13926"/>
          <ac:spMkLst>
            <pc:docMk/>
            <pc:sldMk cId="2379446320" sldId="358"/>
            <ac:spMk id="2" creationId="{4B5F0D0E-8BB7-48AB-9160-728B8B3399A2}"/>
          </ac:spMkLst>
        </pc:spChg>
        <pc:spChg chg="mod">
          <ac:chgData name="Alfred Asterjadhi" userId="39de57b9-85c0-4fd1-aaac-8ca2b6560ad0" providerId="ADAL" clId="{28F3505D-BA15-4A1A-93B7-17C6DABCA4C4}" dt="2022-09-14T06:11:57.823" v="6290" actId="207"/>
          <ac:spMkLst>
            <pc:docMk/>
            <pc:sldMk cId="2379446320" sldId="358"/>
            <ac:spMk id="3" creationId="{DFB0BA47-D7B6-4F95-932E-A7AA615BC440}"/>
          </ac:spMkLst>
        </pc:spChg>
      </pc:sldChg>
      <pc:sldChg chg="modSp mod">
        <pc:chgData name="Alfred Asterjadhi" userId="39de57b9-85c0-4fd1-aaac-8ca2b6560ad0" providerId="ADAL" clId="{28F3505D-BA15-4A1A-93B7-17C6DABCA4C4}" dt="2022-09-15T17:17:52.153" v="7993" actId="13926"/>
        <pc:sldMkLst>
          <pc:docMk/>
          <pc:sldMk cId="4066268139" sldId="360"/>
        </pc:sldMkLst>
        <pc:spChg chg="mod">
          <ac:chgData name="Alfred Asterjadhi" userId="39de57b9-85c0-4fd1-aaac-8ca2b6560ad0" providerId="ADAL" clId="{28F3505D-BA15-4A1A-93B7-17C6DABCA4C4}" dt="2022-09-15T17:17:52.153" v="7993" actId="13926"/>
          <ac:spMkLst>
            <pc:docMk/>
            <pc:sldMk cId="4066268139" sldId="360"/>
            <ac:spMk id="2" creationId="{4B5F0D0E-8BB7-48AB-9160-728B8B3399A2}"/>
          </ac:spMkLst>
        </pc:spChg>
        <pc:spChg chg="mod">
          <ac:chgData name="Alfred Asterjadhi" userId="39de57b9-85c0-4fd1-aaac-8ca2b6560ad0" providerId="ADAL" clId="{28F3505D-BA15-4A1A-93B7-17C6DABCA4C4}" dt="2022-09-15T03:47:31.261" v="7992" actId="207"/>
          <ac:spMkLst>
            <pc:docMk/>
            <pc:sldMk cId="4066268139" sldId="360"/>
            <ac:spMk id="3" creationId="{DFB0BA47-D7B6-4F95-932E-A7AA615BC440}"/>
          </ac:spMkLst>
        </pc:spChg>
      </pc:sldChg>
      <pc:sldChg chg="modSp mod">
        <pc:chgData name="Alfred Asterjadhi" userId="39de57b9-85c0-4fd1-aaac-8ca2b6560ad0" providerId="ADAL" clId="{28F3505D-BA15-4A1A-93B7-17C6DABCA4C4}" dt="2022-09-16T01:02:36.277" v="9672" actId="20577"/>
        <pc:sldMkLst>
          <pc:docMk/>
          <pc:sldMk cId="3576977642" sldId="362"/>
        </pc:sldMkLst>
        <pc:spChg chg="mod">
          <ac:chgData name="Alfred Asterjadhi" userId="39de57b9-85c0-4fd1-aaac-8ca2b6560ad0" providerId="ADAL" clId="{28F3505D-BA15-4A1A-93B7-17C6DABCA4C4}" dt="2022-09-16T01:02:36.277" v="9672" actId="20577"/>
          <ac:spMkLst>
            <pc:docMk/>
            <pc:sldMk cId="3576977642" sldId="362"/>
            <ac:spMk id="3" creationId="{741C1B02-DA5D-59DA-CACE-BAB1DFCE5AB4}"/>
          </ac:spMkLst>
        </pc:spChg>
      </pc:sldChg>
      <pc:sldChg chg="modSp mod">
        <pc:chgData name="Alfred Asterjadhi" userId="39de57b9-85c0-4fd1-aaac-8ca2b6560ad0" providerId="ADAL" clId="{28F3505D-BA15-4A1A-93B7-17C6DABCA4C4}" dt="2022-09-15T20:48:00.695" v="8663" actId="114"/>
        <pc:sldMkLst>
          <pc:docMk/>
          <pc:sldMk cId="2875004496" sldId="364"/>
        </pc:sldMkLst>
        <pc:spChg chg="mod">
          <ac:chgData name="Alfred Asterjadhi" userId="39de57b9-85c0-4fd1-aaac-8ca2b6560ad0" providerId="ADAL" clId="{28F3505D-BA15-4A1A-93B7-17C6DABCA4C4}" dt="2022-09-10T00:29:48.570" v="980" actId="20577"/>
          <ac:spMkLst>
            <pc:docMk/>
            <pc:sldMk cId="2875004496" sldId="364"/>
            <ac:spMk id="2" creationId="{F2762690-C15C-4839-B40F-0AF3A4D89457}"/>
          </ac:spMkLst>
        </pc:spChg>
        <pc:graphicFrameChg chg="mod modGraphic">
          <ac:chgData name="Alfred Asterjadhi" userId="39de57b9-85c0-4fd1-aaac-8ca2b6560ad0" providerId="ADAL" clId="{28F3505D-BA15-4A1A-93B7-17C6DABCA4C4}" dt="2022-09-15T20:48:00.695" v="8663" actId="114"/>
          <ac:graphicFrameMkLst>
            <pc:docMk/>
            <pc:sldMk cId="2875004496" sldId="364"/>
            <ac:graphicFrameMk id="6" creationId="{5094FBC8-BB74-47F3-965D-16BC678F4D1D}"/>
          </ac:graphicFrameMkLst>
        </pc:graphicFrameChg>
      </pc:sldChg>
      <pc:sldChg chg="addSp delSp modSp mod">
        <pc:chgData name="Alfred Asterjadhi" userId="39de57b9-85c0-4fd1-aaac-8ca2b6560ad0" providerId="ADAL" clId="{28F3505D-BA15-4A1A-93B7-17C6DABCA4C4}" dt="2022-09-13T02:00:54.518" v="3927" actId="1035"/>
        <pc:sldMkLst>
          <pc:docMk/>
          <pc:sldMk cId="1843331871" sldId="365"/>
        </pc:sldMkLst>
        <pc:spChg chg="mod">
          <ac:chgData name="Alfred Asterjadhi" userId="39de57b9-85c0-4fd1-aaac-8ca2b6560ad0" providerId="ADAL" clId="{28F3505D-BA15-4A1A-93B7-17C6DABCA4C4}" dt="2022-09-10T00:53:59.121" v="1791"/>
          <ac:spMkLst>
            <pc:docMk/>
            <pc:sldMk cId="1843331871" sldId="365"/>
            <ac:spMk id="2" creationId="{0753DF19-5604-D757-CF21-A9FC2116E8DC}"/>
          </ac:spMkLst>
        </pc:spChg>
        <pc:spChg chg="mod">
          <ac:chgData name="Alfred Asterjadhi" userId="39de57b9-85c0-4fd1-aaac-8ca2b6560ad0" providerId="ADAL" clId="{28F3505D-BA15-4A1A-93B7-17C6DABCA4C4}" dt="2022-09-10T17:29:40.490" v="3591" actId="20577"/>
          <ac:spMkLst>
            <pc:docMk/>
            <pc:sldMk cId="1843331871" sldId="365"/>
            <ac:spMk id="3" creationId="{39530AAB-A6A0-8811-A99F-B42B5EA28321}"/>
          </ac:spMkLst>
        </pc:spChg>
        <pc:spChg chg="mod">
          <ac:chgData name="Alfred Asterjadhi" userId="39de57b9-85c0-4fd1-aaac-8ca2b6560ad0" providerId="ADAL" clId="{28F3505D-BA15-4A1A-93B7-17C6DABCA4C4}" dt="2022-09-10T00:53:59.121" v="1791"/>
          <ac:spMkLst>
            <pc:docMk/>
            <pc:sldMk cId="1843331871" sldId="365"/>
            <ac:spMk id="4" creationId="{0F594D8D-205A-130F-F44A-33234B5124E9}"/>
          </ac:spMkLst>
        </pc:spChg>
        <pc:spChg chg="mod">
          <ac:chgData name="Alfred Asterjadhi" userId="39de57b9-85c0-4fd1-aaac-8ca2b6560ad0" providerId="ADAL" clId="{28F3505D-BA15-4A1A-93B7-17C6DABCA4C4}" dt="2022-09-10T00:53:59.121" v="1791"/>
          <ac:spMkLst>
            <pc:docMk/>
            <pc:sldMk cId="1843331871" sldId="365"/>
            <ac:spMk id="5" creationId="{73293754-77B9-AF3C-66B0-AC1E188A985E}"/>
          </ac:spMkLst>
        </pc:spChg>
        <pc:spChg chg="mod">
          <ac:chgData name="Alfred Asterjadhi" userId="39de57b9-85c0-4fd1-aaac-8ca2b6560ad0" providerId="ADAL" clId="{28F3505D-BA15-4A1A-93B7-17C6DABCA4C4}" dt="2022-09-10T00:53:59.121" v="1791"/>
          <ac:spMkLst>
            <pc:docMk/>
            <pc:sldMk cId="1843331871" sldId="365"/>
            <ac:spMk id="6" creationId="{6ACA49CE-D01F-5C62-094F-BCB7174FDE18}"/>
          </ac:spMkLst>
        </pc:spChg>
        <pc:spChg chg="mod">
          <ac:chgData name="Alfred Asterjadhi" userId="39de57b9-85c0-4fd1-aaac-8ca2b6560ad0" providerId="ADAL" clId="{28F3505D-BA15-4A1A-93B7-17C6DABCA4C4}" dt="2022-09-10T00:40:48.728" v="1032"/>
          <ac:spMkLst>
            <pc:docMk/>
            <pc:sldMk cId="1843331871" sldId="365"/>
            <ac:spMk id="9" creationId="{BA7E2247-13DA-1246-471E-6E4C80E43A56}"/>
          </ac:spMkLst>
        </pc:spChg>
        <pc:spChg chg="mod">
          <ac:chgData name="Alfred Asterjadhi" userId="39de57b9-85c0-4fd1-aaac-8ca2b6560ad0" providerId="ADAL" clId="{28F3505D-BA15-4A1A-93B7-17C6DABCA4C4}" dt="2022-09-10T00:40:48.728" v="1032"/>
          <ac:spMkLst>
            <pc:docMk/>
            <pc:sldMk cId="1843331871" sldId="365"/>
            <ac:spMk id="10" creationId="{D0F5C52C-A622-E461-1E72-2A1ED9B06581}"/>
          </ac:spMkLst>
        </pc:spChg>
        <pc:spChg chg="mod">
          <ac:chgData name="Alfred Asterjadhi" userId="39de57b9-85c0-4fd1-aaac-8ca2b6560ad0" providerId="ADAL" clId="{28F3505D-BA15-4A1A-93B7-17C6DABCA4C4}" dt="2022-09-10T00:40:48.728" v="1032"/>
          <ac:spMkLst>
            <pc:docMk/>
            <pc:sldMk cId="1843331871" sldId="365"/>
            <ac:spMk id="11" creationId="{29B2D9C5-C205-69ED-96A0-78A514F1A860}"/>
          </ac:spMkLst>
        </pc:spChg>
        <pc:spChg chg="add del mod">
          <ac:chgData name="Alfred Asterjadhi" userId="39de57b9-85c0-4fd1-aaac-8ca2b6560ad0" providerId="ADAL" clId="{28F3505D-BA15-4A1A-93B7-17C6DABCA4C4}" dt="2022-09-10T00:53:59.121" v="1791"/>
          <ac:spMkLst>
            <pc:docMk/>
            <pc:sldMk cId="1843331871" sldId="365"/>
            <ac:spMk id="14" creationId="{2A9D12A9-5673-FF0F-7F4F-249D29809F92}"/>
          </ac:spMkLst>
        </pc:spChg>
        <pc:spChg chg="add del mod">
          <ac:chgData name="Alfred Asterjadhi" userId="39de57b9-85c0-4fd1-aaac-8ca2b6560ad0" providerId="ADAL" clId="{28F3505D-BA15-4A1A-93B7-17C6DABCA4C4}" dt="2022-09-10T00:53:59.121" v="1791"/>
          <ac:spMkLst>
            <pc:docMk/>
            <pc:sldMk cId="1843331871" sldId="365"/>
            <ac:spMk id="15" creationId="{4978B95F-F1D2-2B16-2D64-4DDA94EB88C3}"/>
          </ac:spMkLst>
        </pc:spChg>
        <pc:spChg chg="add del mod">
          <ac:chgData name="Alfred Asterjadhi" userId="39de57b9-85c0-4fd1-aaac-8ca2b6560ad0" providerId="ADAL" clId="{28F3505D-BA15-4A1A-93B7-17C6DABCA4C4}" dt="2022-09-10T00:53:59.121" v="1791"/>
          <ac:spMkLst>
            <pc:docMk/>
            <pc:sldMk cId="1843331871" sldId="365"/>
            <ac:spMk id="16" creationId="{E50CEB34-5353-02CB-F6C3-CD9B13005FB9}"/>
          </ac:spMkLst>
        </pc:spChg>
        <pc:spChg chg="add del mod">
          <ac:chgData name="Alfred Asterjadhi" userId="39de57b9-85c0-4fd1-aaac-8ca2b6560ad0" providerId="ADAL" clId="{28F3505D-BA15-4A1A-93B7-17C6DABCA4C4}" dt="2022-09-10T00:53:59.121" v="1791"/>
          <ac:spMkLst>
            <pc:docMk/>
            <pc:sldMk cId="1843331871" sldId="365"/>
            <ac:spMk id="17" creationId="{BA2DB099-8A9A-7281-9274-5FF049B7CE21}"/>
          </ac:spMkLst>
        </pc:spChg>
        <pc:spChg chg="add del mod">
          <ac:chgData name="Alfred Asterjadhi" userId="39de57b9-85c0-4fd1-aaac-8ca2b6560ad0" providerId="ADAL" clId="{28F3505D-BA15-4A1A-93B7-17C6DABCA4C4}" dt="2022-09-10T00:53:59.121" v="1791"/>
          <ac:spMkLst>
            <pc:docMk/>
            <pc:sldMk cId="1843331871" sldId="365"/>
            <ac:spMk id="18" creationId="{A7D058C7-0BB1-01A1-22C4-1B329D5F8435}"/>
          </ac:spMkLst>
        </pc:spChg>
        <pc:grpChg chg="add mod">
          <ac:chgData name="Alfred Asterjadhi" userId="39de57b9-85c0-4fd1-aaac-8ca2b6560ad0" providerId="ADAL" clId="{28F3505D-BA15-4A1A-93B7-17C6DABCA4C4}" dt="2022-09-13T02:00:54.518" v="3927" actId="1035"/>
          <ac:grpSpMkLst>
            <pc:docMk/>
            <pc:sldMk cId="1843331871" sldId="365"/>
            <ac:grpSpMk id="7" creationId="{DB615754-04D1-1A6D-878B-E4B24E688A21}"/>
          </ac:grpSpMkLst>
        </pc:grpChg>
        <pc:picChg chg="mod">
          <ac:chgData name="Alfred Asterjadhi" userId="39de57b9-85c0-4fd1-aaac-8ca2b6560ad0" providerId="ADAL" clId="{28F3505D-BA15-4A1A-93B7-17C6DABCA4C4}" dt="2022-09-10T00:40:48.728" v="1032"/>
          <ac:picMkLst>
            <pc:docMk/>
            <pc:sldMk cId="1843331871" sldId="365"/>
            <ac:picMk id="8" creationId="{23868EFB-8334-E8F8-EAD3-BE5DFBD0B9C2}"/>
          </ac:picMkLst>
        </pc:picChg>
        <pc:picChg chg="add mod">
          <ac:chgData name="Alfred Asterjadhi" userId="39de57b9-85c0-4fd1-aaac-8ca2b6560ad0" providerId="ADAL" clId="{28F3505D-BA15-4A1A-93B7-17C6DABCA4C4}" dt="2022-09-10T00:41:42.032" v="1048" actId="1076"/>
          <ac:picMkLst>
            <pc:docMk/>
            <pc:sldMk cId="1843331871" sldId="365"/>
            <ac:picMk id="13" creationId="{6C6A2327-CB19-764A-5880-53858C2FA858}"/>
          </ac:picMkLst>
        </pc:picChg>
      </pc:sldChg>
      <pc:sldChg chg="addSp delSp modSp mod">
        <pc:chgData name="Alfred Asterjadhi" userId="39de57b9-85c0-4fd1-aaac-8ca2b6560ad0" providerId="ADAL" clId="{28F3505D-BA15-4A1A-93B7-17C6DABCA4C4}" dt="2022-09-16T02:04:41.782" v="9702" actId="20577"/>
        <pc:sldMkLst>
          <pc:docMk/>
          <pc:sldMk cId="3759718192" sldId="368"/>
        </pc:sldMkLst>
        <pc:spChg chg="mod">
          <ac:chgData name="Alfred Asterjadhi" userId="39de57b9-85c0-4fd1-aaac-8ca2b6560ad0" providerId="ADAL" clId="{28F3505D-BA15-4A1A-93B7-17C6DABCA4C4}" dt="2022-09-16T02:04:41.782" v="9702" actId="20577"/>
          <ac:spMkLst>
            <pc:docMk/>
            <pc:sldMk cId="3759718192" sldId="368"/>
            <ac:spMk id="3" creationId="{73382C34-84F1-F2DE-C5D9-E1296FE55B90}"/>
          </ac:spMkLst>
        </pc:spChg>
        <pc:picChg chg="add del mod">
          <ac:chgData name="Alfred Asterjadhi" userId="39de57b9-85c0-4fd1-aaac-8ca2b6560ad0" providerId="ADAL" clId="{28F3505D-BA15-4A1A-93B7-17C6DABCA4C4}" dt="2022-09-15T22:51:12.640" v="9386" actId="478"/>
          <ac:picMkLst>
            <pc:docMk/>
            <pc:sldMk cId="3759718192" sldId="368"/>
            <ac:picMk id="8" creationId="{7796F285-A9B7-8F8B-C92F-25F65B27099D}"/>
          </ac:picMkLst>
        </pc:picChg>
        <pc:picChg chg="add mod">
          <ac:chgData name="Alfred Asterjadhi" userId="39de57b9-85c0-4fd1-aaac-8ca2b6560ad0" providerId="ADAL" clId="{28F3505D-BA15-4A1A-93B7-17C6DABCA4C4}" dt="2022-09-15T22:51:17.903" v="9391" actId="1076"/>
          <ac:picMkLst>
            <pc:docMk/>
            <pc:sldMk cId="3759718192" sldId="368"/>
            <ac:picMk id="10" creationId="{C8878121-1893-58DB-C020-8F4B6940BC5C}"/>
          </ac:picMkLst>
        </pc:picChg>
        <pc:picChg chg="add mod">
          <ac:chgData name="Alfred Asterjadhi" userId="39de57b9-85c0-4fd1-aaac-8ca2b6560ad0" providerId="ADAL" clId="{28F3505D-BA15-4A1A-93B7-17C6DABCA4C4}" dt="2022-09-15T22:51:16.451" v="9390" actId="1076"/>
          <ac:picMkLst>
            <pc:docMk/>
            <pc:sldMk cId="3759718192" sldId="368"/>
            <ac:picMk id="12" creationId="{A4E5BB28-DC6E-9D9B-F778-50E97866BDEA}"/>
          </ac:picMkLst>
        </pc:picChg>
      </pc:sldChg>
      <pc:sldChg chg="del">
        <pc:chgData name="Alfred Asterjadhi" userId="39de57b9-85c0-4fd1-aaac-8ca2b6560ad0" providerId="ADAL" clId="{28F3505D-BA15-4A1A-93B7-17C6DABCA4C4}" dt="2022-09-14T23:39:04.197" v="7115" actId="47"/>
        <pc:sldMkLst>
          <pc:docMk/>
          <pc:sldMk cId="4149919471" sldId="369"/>
        </pc:sldMkLst>
      </pc:sldChg>
      <pc:sldChg chg="modSp mod">
        <pc:chgData name="Alfred Asterjadhi" userId="39de57b9-85c0-4fd1-aaac-8ca2b6560ad0" providerId="ADAL" clId="{28F3505D-BA15-4A1A-93B7-17C6DABCA4C4}" dt="2022-09-13T21:30:29.903" v="5348" actId="207"/>
        <pc:sldMkLst>
          <pc:docMk/>
          <pc:sldMk cId="742281806" sldId="370"/>
        </pc:sldMkLst>
        <pc:spChg chg="mod">
          <ac:chgData name="Alfred Asterjadhi" userId="39de57b9-85c0-4fd1-aaac-8ca2b6560ad0" providerId="ADAL" clId="{28F3505D-BA15-4A1A-93B7-17C6DABCA4C4}" dt="2022-09-13T07:03:00.691" v="4769" actId="13926"/>
          <ac:spMkLst>
            <pc:docMk/>
            <pc:sldMk cId="742281806" sldId="370"/>
            <ac:spMk id="2" creationId="{B6840888-B1D3-4EE4-984D-AE2D4FD8C6BF}"/>
          </ac:spMkLst>
        </pc:spChg>
        <pc:spChg chg="mod">
          <ac:chgData name="Alfred Asterjadhi" userId="39de57b9-85c0-4fd1-aaac-8ca2b6560ad0" providerId="ADAL" clId="{28F3505D-BA15-4A1A-93B7-17C6DABCA4C4}" dt="2022-09-13T21:30:29.903" v="5348" actId="207"/>
          <ac:spMkLst>
            <pc:docMk/>
            <pc:sldMk cId="742281806" sldId="370"/>
            <ac:spMk id="3" creationId="{977FA593-1C2D-4B4C-B4B8-9841BC70A2D7}"/>
          </ac:spMkLst>
        </pc:spChg>
      </pc:sldChg>
      <pc:sldChg chg="modSp mod">
        <pc:chgData name="Alfred Asterjadhi" userId="39de57b9-85c0-4fd1-aaac-8ca2b6560ad0" providerId="ADAL" clId="{28F3505D-BA15-4A1A-93B7-17C6DABCA4C4}" dt="2022-09-13T07:02:36.755" v="4768" actId="13926"/>
        <pc:sldMkLst>
          <pc:docMk/>
          <pc:sldMk cId="3049755149" sldId="371"/>
        </pc:sldMkLst>
        <pc:spChg chg="mod">
          <ac:chgData name="Alfred Asterjadhi" userId="39de57b9-85c0-4fd1-aaac-8ca2b6560ad0" providerId="ADAL" clId="{28F3505D-BA15-4A1A-93B7-17C6DABCA4C4}" dt="2022-09-13T07:02:36.755" v="4768" actId="13926"/>
          <ac:spMkLst>
            <pc:docMk/>
            <pc:sldMk cId="3049755149" sldId="371"/>
            <ac:spMk id="2" creationId="{4B5F0D0E-8BB7-48AB-9160-728B8B3399A2}"/>
          </ac:spMkLst>
        </pc:spChg>
        <pc:spChg chg="mod">
          <ac:chgData name="Alfred Asterjadhi" userId="39de57b9-85c0-4fd1-aaac-8ca2b6560ad0" providerId="ADAL" clId="{28F3505D-BA15-4A1A-93B7-17C6DABCA4C4}" dt="2022-09-13T07:02:34.012" v="4767" actId="207"/>
          <ac:spMkLst>
            <pc:docMk/>
            <pc:sldMk cId="3049755149" sldId="371"/>
            <ac:spMk id="3" creationId="{DFB0BA47-D7B6-4F95-932E-A7AA615BC440}"/>
          </ac:spMkLst>
        </pc:spChg>
      </pc:sldChg>
      <pc:sldChg chg="modSp mod">
        <pc:chgData name="Alfred Asterjadhi" userId="39de57b9-85c0-4fd1-aaac-8ca2b6560ad0" providerId="ADAL" clId="{28F3505D-BA15-4A1A-93B7-17C6DABCA4C4}" dt="2022-09-14T06:22:35.208" v="6494" actId="13926"/>
        <pc:sldMkLst>
          <pc:docMk/>
          <pc:sldMk cId="2607359173" sldId="372"/>
        </pc:sldMkLst>
        <pc:spChg chg="mod">
          <ac:chgData name="Alfred Asterjadhi" userId="39de57b9-85c0-4fd1-aaac-8ca2b6560ad0" providerId="ADAL" clId="{28F3505D-BA15-4A1A-93B7-17C6DABCA4C4}" dt="2022-09-14T06:22:35.208" v="6494" actId="13926"/>
          <ac:spMkLst>
            <pc:docMk/>
            <pc:sldMk cId="2607359173" sldId="372"/>
            <ac:spMk id="2" creationId="{B6840888-B1D3-4EE4-984D-AE2D4FD8C6BF}"/>
          </ac:spMkLst>
        </pc:spChg>
        <pc:spChg chg="mod">
          <ac:chgData name="Alfred Asterjadhi" userId="39de57b9-85c0-4fd1-aaac-8ca2b6560ad0" providerId="ADAL" clId="{28F3505D-BA15-4A1A-93B7-17C6DABCA4C4}" dt="2022-09-14T06:22:33.602" v="6493" actId="13926"/>
          <ac:spMkLst>
            <pc:docMk/>
            <pc:sldMk cId="2607359173" sldId="372"/>
            <ac:spMk id="3" creationId="{977FA593-1C2D-4B4C-B4B8-9841BC70A2D7}"/>
          </ac:spMkLst>
        </pc:spChg>
      </pc:sldChg>
      <pc:sldChg chg="modSp mod">
        <pc:chgData name="Alfred Asterjadhi" userId="39de57b9-85c0-4fd1-aaac-8ca2b6560ad0" providerId="ADAL" clId="{28F3505D-BA15-4A1A-93B7-17C6DABCA4C4}" dt="2022-09-15T01:48:10.295" v="7983" actId="13926"/>
        <pc:sldMkLst>
          <pc:docMk/>
          <pc:sldMk cId="2123635068" sldId="373"/>
        </pc:sldMkLst>
        <pc:spChg chg="mod">
          <ac:chgData name="Alfred Asterjadhi" userId="39de57b9-85c0-4fd1-aaac-8ca2b6560ad0" providerId="ADAL" clId="{28F3505D-BA15-4A1A-93B7-17C6DABCA4C4}" dt="2022-09-15T01:48:10.295" v="7983" actId="13926"/>
          <ac:spMkLst>
            <pc:docMk/>
            <pc:sldMk cId="2123635068" sldId="373"/>
            <ac:spMk id="2" creationId="{B6840888-B1D3-4EE4-984D-AE2D4FD8C6BF}"/>
          </ac:spMkLst>
        </pc:spChg>
        <pc:spChg chg="mod">
          <ac:chgData name="Alfred Asterjadhi" userId="39de57b9-85c0-4fd1-aaac-8ca2b6560ad0" providerId="ADAL" clId="{28F3505D-BA15-4A1A-93B7-17C6DABCA4C4}" dt="2022-09-15T01:48:06.846" v="7982"/>
          <ac:spMkLst>
            <pc:docMk/>
            <pc:sldMk cId="2123635068" sldId="373"/>
            <ac:spMk id="3" creationId="{977FA593-1C2D-4B4C-B4B8-9841BC70A2D7}"/>
          </ac:spMkLst>
        </pc:spChg>
      </pc:sldChg>
      <pc:sldChg chg="modSp mod">
        <pc:chgData name="Alfred Asterjadhi" userId="39de57b9-85c0-4fd1-aaac-8ca2b6560ad0" providerId="ADAL" clId="{28F3505D-BA15-4A1A-93B7-17C6DABCA4C4}" dt="2022-09-24T17:46:49.190" v="9762" actId="13926"/>
        <pc:sldMkLst>
          <pc:docMk/>
          <pc:sldMk cId="3901324590" sldId="374"/>
        </pc:sldMkLst>
        <pc:spChg chg="mod">
          <ac:chgData name="Alfred Asterjadhi" userId="39de57b9-85c0-4fd1-aaac-8ca2b6560ad0" providerId="ADAL" clId="{28F3505D-BA15-4A1A-93B7-17C6DABCA4C4}" dt="2022-09-24T17:46:49.190" v="9762" actId="13926"/>
          <ac:spMkLst>
            <pc:docMk/>
            <pc:sldMk cId="3901324590" sldId="374"/>
            <ac:spMk id="2" creationId="{4B5F0D0E-8BB7-48AB-9160-728B8B3399A2}"/>
          </ac:spMkLst>
        </pc:spChg>
        <pc:spChg chg="mod">
          <ac:chgData name="Alfred Asterjadhi" userId="39de57b9-85c0-4fd1-aaac-8ca2b6560ad0" providerId="ADAL" clId="{28F3505D-BA15-4A1A-93B7-17C6DABCA4C4}" dt="2022-09-24T17:46:34.430" v="9761" actId="207"/>
          <ac:spMkLst>
            <pc:docMk/>
            <pc:sldMk cId="3901324590" sldId="374"/>
            <ac:spMk id="3" creationId="{DFB0BA47-D7B6-4F95-932E-A7AA615BC440}"/>
          </ac:spMkLst>
        </pc:spChg>
      </pc:sldChg>
      <pc:sldChg chg="addSp delSp modSp mod">
        <pc:chgData name="Alfred Asterjadhi" userId="39de57b9-85c0-4fd1-aaac-8ca2b6560ad0" providerId="ADAL" clId="{28F3505D-BA15-4A1A-93B7-17C6DABCA4C4}" dt="2022-09-15T00:03:40.882" v="7644" actId="20577"/>
        <pc:sldMkLst>
          <pc:docMk/>
          <pc:sldMk cId="1847581084" sldId="375"/>
        </pc:sldMkLst>
        <pc:spChg chg="mod">
          <ac:chgData name="Alfred Asterjadhi" userId="39de57b9-85c0-4fd1-aaac-8ca2b6560ad0" providerId="ADAL" clId="{28F3505D-BA15-4A1A-93B7-17C6DABCA4C4}" dt="2022-09-15T00:02:51.578" v="7638"/>
          <ac:spMkLst>
            <pc:docMk/>
            <pc:sldMk cId="1847581084" sldId="375"/>
            <ac:spMk id="2" creationId="{9452E713-66E3-6C0E-64DF-B60116957A3F}"/>
          </ac:spMkLst>
        </pc:spChg>
        <pc:spChg chg="add del mod">
          <ac:chgData name="Alfred Asterjadhi" userId="39de57b9-85c0-4fd1-aaac-8ca2b6560ad0" providerId="ADAL" clId="{28F3505D-BA15-4A1A-93B7-17C6DABCA4C4}" dt="2022-09-15T00:02:01.804" v="7626"/>
          <ac:spMkLst>
            <pc:docMk/>
            <pc:sldMk cId="1847581084" sldId="375"/>
            <ac:spMk id="3" creationId="{DB45669C-5331-0D6B-2006-F4A11F4D0199}"/>
          </ac:spMkLst>
        </pc:spChg>
        <pc:spChg chg="mod">
          <ac:chgData name="Alfred Asterjadhi" userId="39de57b9-85c0-4fd1-aaac-8ca2b6560ad0" providerId="ADAL" clId="{28F3505D-BA15-4A1A-93B7-17C6DABCA4C4}" dt="2022-09-15T00:02:51.578" v="7638"/>
          <ac:spMkLst>
            <pc:docMk/>
            <pc:sldMk cId="1847581084" sldId="375"/>
            <ac:spMk id="4" creationId="{0154D91C-67BB-A57C-5173-47D13B51F834}"/>
          </ac:spMkLst>
        </pc:spChg>
        <pc:spChg chg="mod">
          <ac:chgData name="Alfred Asterjadhi" userId="39de57b9-85c0-4fd1-aaac-8ca2b6560ad0" providerId="ADAL" clId="{28F3505D-BA15-4A1A-93B7-17C6DABCA4C4}" dt="2022-09-15T00:02:51.578" v="7638"/>
          <ac:spMkLst>
            <pc:docMk/>
            <pc:sldMk cId="1847581084" sldId="375"/>
            <ac:spMk id="5" creationId="{9875C167-778F-CFEE-1F8A-23FE481B42AE}"/>
          </ac:spMkLst>
        </pc:spChg>
        <pc:spChg chg="mod">
          <ac:chgData name="Alfred Asterjadhi" userId="39de57b9-85c0-4fd1-aaac-8ca2b6560ad0" providerId="ADAL" clId="{28F3505D-BA15-4A1A-93B7-17C6DABCA4C4}" dt="2022-09-15T00:02:51.578" v="7638"/>
          <ac:spMkLst>
            <pc:docMk/>
            <pc:sldMk cId="1847581084" sldId="375"/>
            <ac:spMk id="6" creationId="{29CFE1A9-332B-2B06-C330-B9EB4742F3D1}"/>
          </ac:spMkLst>
        </pc:spChg>
        <pc:spChg chg="add del mod">
          <ac:chgData name="Alfred Asterjadhi" userId="39de57b9-85c0-4fd1-aaac-8ca2b6560ad0" providerId="ADAL" clId="{28F3505D-BA15-4A1A-93B7-17C6DABCA4C4}" dt="2022-09-15T00:02:48.140" v="7637" actId="478"/>
          <ac:spMkLst>
            <pc:docMk/>
            <pc:sldMk cId="1847581084" sldId="375"/>
            <ac:spMk id="7" creationId="{22A9208D-4185-B8B8-F2A3-4A0DB48DBE16}"/>
          </ac:spMkLst>
        </pc:spChg>
        <pc:spChg chg="add del mod">
          <ac:chgData name="Alfred Asterjadhi" userId="39de57b9-85c0-4fd1-aaac-8ca2b6560ad0" providerId="ADAL" clId="{28F3505D-BA15-4A1A-93B7-17C6DABCA4C4}" dt="2022-09-15T00:02:01.804" v="7626"/>
          <ac:spMkLst>
            <pc:docMk/>
            <pc:sldMk cId="1847581084" sldId="375"/>
            <ac:spMk id="8" creationId="{1568D5A9-115A-5DEE-F3D7-123401F14050}"/>
          </ac:spMkLst>
        </pc:spChg>
        <pc:spChg chg="add del mod">
          <ac:chgData name="Alfred Asterjadhi" userId="39de57b9-85c0-4fd1-aaac-8ca2b6560ad0" providerId="ADAL" clId="{28F3505D-BA15-4A1A-93B7-17C6DABCA4C4}" dt="2022-09-15T00:02:01.804" v="7626"/>
          <ac:spMkLst>
            <pc:docMk/>
            <pc:sldMk cId="1847581084" sldId="375"/>
            <ac:spMk id="9" creationId="{D6A7DBAB-6DB7-8C56-776F-260668E98268}"/>
          </ac:spMkLst>
        </pc:spChg>
        <pc:spChg chg="add del mod">
          <ac:chgData name="Alfred Asterjadhi" userId="39de57b9-85c0-4fd1-aaac-8ca2b6560ad0" providerId="ADAL" clId="{28F3505D-BA15-4A1A-93B7-17C6DABCA4C4}" dt="2022-09-15T00:02:01.804" v="7626"/>
          <ac:spMkLst>
            <pc:docMk/>
            <pc:sldMk cId="1847581084" sldId="375"/>
            <ac:spMk id="10" creationId="{9AAA4A1B-6F2C-9C5D-896F-9B730FAEDD54}"/>
          </ac:spMkLst>
        </pc:spChg>
        <pc:spChg chg="add mod">
          <ac:chgData name="Alfred Asterjadhi" userId="39de57b9-85c0-4fd1-aaac-8ca2b6560ad0" providerId="ADAL" clId="{28F3505D-BA15-4A1A-93B7-17C6DABCA4C4}" dt="2022-09-15T00:03:40.882" v="7644" actId="20577"/>
          <ac:spMkLst>
            <pc:docMk/>
            <pc:sldMk cId="1847581084" sldId="375"/>
            <ac:spMk id="11" creationId="{A0E1A616-B3D6-F47D-5C5F-557C4B3914AF}"/>
          </ac:spMkLst>
        </pc:spChg>
        <pc:spChg chg="add del mod">
          <ac:chgData name="Alfred Asterjadhi" userId="39de57b9-85c0-4fd1-aaac-8ca2b6560ad0" providerId="ADAL" clId="{28F3505D-BA15-4A1A-93B7-17C6DABCA4C4}" dt="2022-09-15T00:02:35.020" v="7634"/>
          <ac:spMkLst>
            <pc:docMk/>
            <pc:sldMk cId="1847581084" sldId="375"/>
            <ac:spMk id="12" creationId="{D48089E3-9EC8-8EB8-9A5D-B1CA9E88D7FE}"/>
          </ac:spMkLst>
        </pc:spChg>
        <pc:spChg chg="add del mod">
          <ac:chgData name="Alfred Asterjadhi" userId="39de57b9-85c0-4fd1-aaac-8ca2b6560ad0" providerId="ADAL" clId="{28F3505D-BA15-4A1A-93B7-17C6DABCA4C4}" dt="2022-09-15T00:02:35.020" v="7634"/>
          <ac:spMkLst>
            <pc:docMk/>
            <pc:sldMk cId="1847581084" sldId="375"/>
            <ac:spMk id="13" creationId="{16B94AFB-D483-159D-E0CD-20F99DE0C7F6}"/>
          </ac:spMkLst>
        </pc:spChg>
        <pc:spChg chg="add del mod">
          <ac:chgData name="Alfred Asterjadhi" userId="39de57b9-85c0-4fd1-aaac-8ca2b6560ad0" providerId="ADAL" clId="{28F3505D-BA15-4A1A-93B7-17C6DABCA4C4}" dt="2022-09-15T00:02:35.020" v="7634"/>
          <ac:spMkLst>
            <pc:docMk/>
            <pc:sldMk cId="1847581084" sldId="375"/>
            <ac:spMk id="14" creationId="{E0AEF09D-5980-492C-C79C-5DA8D11048DB}"/>
          </ac:spMkLst>
        </pc:spChg>
        <pc:spChg chg="add del mod">
          <ac:chgData name="Alfred Asterjadhi" userId="39de57b9-85c0-4fd1-aaac-8ca2b6560ad0" providerId="ADAL" clId="{28F3505D-BA15-4A1A-93B7-17C6DABCA4C4}" dt="2022-09-15T00:02:35.020" v="7634"/>
          <ac:spMkLst>
            <pc:docMk/>
            <pc:sldMk cId="1847581084" sldId="375"/>
            <ac:spMk id="15" creationId="{39B86459-A689-FEA9-13FE-792C5721100B}"/>
          </ac:spMkLst>
        </pc:spChg>
        <pc:spChg chg="add del mod">
          <ac:chgData name="Alfred Asterjadhi" userId="39de57b9-85c0-4fd1-aaac-8ca2b6560ad0" providerId="ADAL" clId="{28F3505D-BA15-4A1A-93B7-17C6DABCA4C4}" dt="2022-09-15T00:02:35.020" v="7634"/>
          <ac:spMkLst>
            <pc:docMk/>
            <pc:sldMk cId="1847581084" sldId="375"/>
            <ac:spMk id="16" creationId="{454053D4-54D4-4D80-C1B5-3021D57AB808}"/>
          </ac:spMkLst>
        </pc:spChg>
        <pc:spChg chg="add del mod">
          <ac:chgData name="Alfred Asterjadhi" userId="39de57b9-85c0-4fd1-aaac-8ca2b6560ad0" providerId="ADAL" clId="{28F3505D-BA15-4A1A-93B7-17C6DABCA4C4}" dt="2022-09-15T00:02:51.578" v="7638"/>
          <ac:spMkLst>
            <pc:docMk/>
            <pc:sldMk cId="1847581084" sldId="375"/>
            <ac:spMk id="17" creationId="{22B1B3D9-977A-6FF5-E372-0FC86573D741}"/>
          </ac:spMkLst>
        </pc:spChg>
        <pc:spChg chg="add del mod">
          <ac:chgData name="Alfred Asterjadhi" userId="39de57b9-85c0-4fd1-aaac-8ca2b6560ad0" providerId="ADAL" clId="{28F3505D-BA15-4A1A-93B7-17C6DABCA4C4}" dt="2022-09-15T00:02:51.578" v="7638"/>
          <ac:spMkLst>
            <pc:docMk/>
            <pc:sldMk cId="1847581084" sldId="375"/>
            <ac:spMk id="18" creationId="{07FF3D6A-09F2-0B0A-E3BD-EB5533A61D19}"/>
          </ac:spMkLst>
        </pc:spChg>
        <pc:spChg chg="add del mod">
          <ac:chgData name="Alfred Asterjadhi" userId="39de57b9-85c0-4fd1-aaac-8ca2b6560ad0" providerId="ADAL" clId="{28F3505D-BA15-4A1A-93B7-17C6DABCA4C4}" dt="2022-09-15T00:02:51.578" v="7638"/>
          <ac:spMkLst>
            <pc:docMk/>
            <pc:sldMk cId="1847581084" sldId="375"/>
            <ac:spMk id="19" creationId="{5A527CA7-7F6F-4D88-2553-703C775B4011}"/>
          </ac:spMkLst>
        </pc:spChg>
        <pc:spChg chg="add del mod">
          <ac:chgData name="Alfred Asterjadhi" userId="39de57b9-85c0-4fd1-aaac-8ca2b6560ad0" providerId="ADAL" clId="{28F3505D-BA15-4A1A-93B7-17C6DABCA4C4}" dt="2022-09-15T00:02:51.578" v="7638"/>
          <ac:spMkLst>
            <pc:docMk/>
            <pc:sldMk cId="1847581084" sldId="375"/>
            <ac:spMk id="20" creationId="{4E7F416C-E4D1-2A42-7061-516C701EE56E}"/>
          </ac:spMkLst>
        </pc:spChg>
        <pc:spChg chg="add del mod">
          <ac:chgData name="Alfred Asterjadhi" userId="39de57b9-85c0-4fd1-aaac-8ca2b6560ad0" providerId="ADAL" clId="{28F3505D-BA15-4A1A-93B7-17C6DABCA4C4}" dt="2022-09-15T00:02:51.578" v="7638"/>
          <ac:spMkLst>
            <pc:docMk/>
            <pc:sldMk cId="1847581084" sldId="375"/>
            <ac:spMk id="21" creationId="{22A03E5E-D505-583E-728F-6641D883E2B8}"/>
          </ac:spMkLst>
        </pc:spChg>
      </pc:sldChg>
      <pc:sldChg chg="modSp add mod ord">
        <pc:chgData name="Alfred Asterjadhi" userId="39de57b9-85c0-4fd1-aaac-8ca2b6560ad0" providerId="ADAL" clId="{28F3505D-BA15-4A1A-93B7-17C6DABCA4C4}" dt="2022-09-15T21:09:27.536" v="8789" actId="207"/>
        <pc:sldMkLst>
          <pc:docMk/>
          <pc:sldMk cId="2709909549" sldId="376"/>
        </pc:sldMkLst>
        <pc:spChg chg="mod">
          <ac:chgData name="Alfred Asterjadhi" userId="39de57b9-85c0-4fd1-aaac-8ca2b6560ad0" providerId="ADAL" clId="{28F3505D-BA15-4A1A-93B7-17C6DABCA4C4}" dt="2022-09-10T00:29:40.452" v="974"/>
          <ac:spMkLst>
            <pc:docMk/>
            <pc:sldMk cId="2709909549" sldId="376"/>
            <ac:spMk id="2" creationId="{F2762690-C15C-4839-B40F-0AF3A4D89457}"/>
          </ac:spMkLst>
        </pc:spChg>
        <pc:graphicFrameChg chg="mod modGraphic">
          <ac:chgData name="Alfred Asterjadhi" userId="39de57b9-85c0-4fd1-aaac-8ca2b6560ad0" providerId="ADAL" clId="{28F3505D-BA15-4A1A-93B7-17C6DABCA4C4}" dt="2022-09-15T21:09:27.536" v="8789" actId="207"/>
          <ac:graphicFrameMkLst>
            <pc:docMk/>
            <pc:sldMk cId="2709909549" sldId="376"/>
            <ac:graphicFrameMk id="6" creationId="{5094FBC8-BB74-47F3-965D-16BC678F4D1D}"/>
          </ac:graphicFrameMkLst>
        </pc:graphicFrameChg>
      </pc:sldChg>
      <pc:sldChg chg="modSp add mod">
        <pc:chgData name="Alfred Asterjadhi" userId="39de57b9-85c0-4fd1-aaac-8ca2b6560ad0" providerId="ADAL" clId="{28F3505D-BA15-4A1A-93B7-17C6DABCA4C4}" dt="2022-09-15T20:47:54.150" v="8661" actId="114"/>
        <pc:sldMkLst>
          <pc:docMk/>
          <pc:sldMk cId="3609638570" sldId="377"/>
        </pc:sldMkLst>
        <pc:spChg chg="mod">
          <ac:chgData name="Alfred Asterjadhi" userId="39de57b9-85c0-4fd1-aaac-8ca2b6560ad0" providerId="ADAL" clId="{28F3505D-BA15-4A1A-93B7-17C6DABCA4C4}" dt="2022-09-10T00:29:56.361" v="982" actId="20577"/>
          <ac:spMkLst>
            <pc:docMk/>
            <pc:sldMk cId="3609638570" sldId="377"/>
            <ac:spMk id="2" creationId="{F2762690-C15C-4839-B40F-0AF3A4D89457}"/>
          </ac:spMkLst>
        </pc:spChg>
        <pc:graphicFrameChg chg="mod modGraphic">
          <ac:chgData name="Alfred Asterjadhi" userId="39de57b9-85c0-4fd1-aaac-8ca2b6560ad0" providerId="ADAL" clId="{28F3505D-BA15-4A1A-93B7-17C6DABCA4C4}" dt="2022-09-15T20:47:54.150" v="8661" actId="114"/>
          <ac:graphicFrameMkLst>
            <pc:docMk/>
            <pc:sldMk cId="3609638570" sldId="377"/>
            <ac:graphicFrameMk id="6" creationId="{5094FBC8-BB74-47F3-965D-16BC678F4D1D}"/>
          </ac:graphicFrameMkLst>
        </pc:graphicFrameChg>
      </pc:sldChg>
      <pc:sldChg chg="modSp add mod">
        <pc:chgData name="Alfred Asterjadhi" userId="39de57b9-85c0-4fd1-aaac-8ca2b6560ad0" providerId="ADAL" clId="{28F3505D-BA15-4A1A-93B7-17C6DABCA4C4}" dt="2022-09-24T17:50:16.579" v="9771" actId="20577"/>
        <pc:sldMkLst>
          <pc:docMk/>
          <pc:sldMk cId="2407046351" sldId="378"/>
        </pc:sldMkLst>
        <pc:spChg chg="mod">
          <ac:chgData name="Alfred Asterjadhi" userId="39de57b9-85c0-4fd1-aaac-8ca2b6560ad0" providerId="ADAL" clId="{28F3505D-BA15-4A1A-93B7-17C6DABCA4C4}" dt="2022-09-10T00:33:42.864" v="1002" actId="20577"/>
          <ac:spMkLst>
            <pc:docMk/>
            <pc:sldMk cId="2407046351" sldId="378"/>
            <ac:spMk id="2" creationId="{F2762690-C15C-4839-B40F-0AF3A4D89457}"/>
          </ac:spMkLst>
        </pc:spChg>
        <pc:graphicFrameChg chg="mod modGraphic">
          <ac:chgData name="Alfred Asterjadhi" userId="39de57b9-85c0-4fd1-aaac-8ca2b6560ad0" providerId="ADAL" clId="{28F3505D-BA15-4A1A-93B7-17C6DABCA4C4}" dt="2022-09-24T17:50:16.579" v="9771" actId="20577"/>
          <ac:graphicFrameMkLst>
            <pc:docMk/>
            <pc:sldMk cId="2407046351" sldId="378"/>
            <ac:graphicFrameMk id="6" creationId="{5094FBC8-BB74-47F3-965D-16BC678F4D1D}"/>
          </ac:graphicFrameMkLst>
        </pc:graphicFrameChg>
      </pc:sldChg>
      <pc:sldChg chg="modSp add mod">
        <pc:chgData name="Alfred Asterjadhi" userId="39de57b9-85c0-4fd1-aaac-8ca2b6560ad0" providerId="ADAL" clId="{28F3505D-BA15-4A1A-93B7-17C6DABCA4C4}" dt="2022-09-15T22:15:43.304" v="8942" actId="6549"/>
        <pc:sldMkLst>
          <pc:docMk/>
          <pc:sldMk cId="3385740852" sldId="379"/>
        </pc:sldMkLst>
        <pc:spChg chg="mod">
          <ac:chgData name="Alfred Asterjadhi" userId="39de57b9-85c0-4fd1-aaac-8ca2b6560ad0" providerId="ADAL" clId="{28F3505D-BA15-4A1A-93B7-17C6DABCA4C4}" dt="2022-09-10T00:33:48.686" v="1004" actId="20577"/>
          <ac:spMkLst>
            <pc:docMk/>
            <pc:sldMk cId="3385740852" sldId="379"/>
            <ac:spMk id="2" creationId="{F2762690-C15C-4839-B40F-0AF3A4D89457}"/>
          </ac:spMkLst>
        </pc:spChg>
        <pc:graphicFrameChg chg="mod modGraphic">
          <ac:chgData name="Alfred Asterjadhi" userId="39de57b9-85c0-4fd1-aaac-8ca2b6560ad0" providerId="ADAL" clId="{28F3505D-BA15-4A1A-93B7-17C6DABCA4C4}" dt="2022-09-15T22:15:43.304" v="8942" actId="6549"/>
          <ac:graphicFrameMkLst>
            <pc:docMk/>
            <pc:sldMk cId="3385740852" sldId="379"/>
            <ac:graphicFrameMk id="6" creationId="{5094FBC8-BB74-47F3-965D-16BC678F4D1D}"/>
          </ac:graphicFrameMkLst>
        </pc:graphicFrameChg>
      </pc:sldChg>
      <pc:sldChg chg="modSp add mod">
        <pc:chgData name="Alfred Asterjadhi" userId="39de57b9-85c0-4fd1-aaac-8ca2b6560ad0" providerId="ADAL" clId="{28F3505D-BA15-4A1A-93B7-17C6DABCA4C4}" dt="2022-09-24T17:51:00.720" v="9780" actId="20577"/>
        <pc:sldMkLst>
          <pc:docMk/>
          <pc:sldMk cId="3595045120" sldId="380"/>
        </pc:sldMkLst>
        <pc:spChg chg="mod">
          <ac:chgData name="Alfred Asterjadhi" userId="39de57b9-85c0-4fd1-aaac-8ca2b6560ad0" providerId="ADAL" clId="{28F3505D-BA15-4A1A-93B7-17C6DABCA4C4}" dt="2022-09-10T00:33:53.890" v="1006" actId="20577"/>
          <ac:spMkLst>
            <pc:docMk/>
            <pc:sldMk cId="3595045120" sldId="380"/>
            <ac:spMk id="2" creationId="{F2762690-C15C-4839-B40F-0AF3A4D89457}"/>
          </ac:spMkLst>
        </pc:spChg>
        <pc:graphicFrameChg chg="mod modGraphic">
          <ac:chgData name="Alfred Asterjadhi" userId="39de57b9-85c0-4fd1-aaac-8ca2b6560ad0" providerId="ADAL" clId="{28F3505D-BA15-4A1A-93B7-17C6DABCA4C4}" dt="2022-09-24T17:51:00.720" v="9780" actId="20577"/>
          <ac:graphicFrameMkLst>
            <pc:docMk/>
            <pc:sldMk cId="3595045120" sldId="380"/>
            <ac:graphicFrameMk id="6" creationId="{5094FBC8-BB74-47F3-965D-16BC678F4D1D}"/>
          </ac:graphicFrameMkLst>
        </pc:graphicFrameChg>
      </pc:sldChg>
      <pc:sldChg chg="modSp add mod">
        <pc:chgData name="Alfred Asterjadhi" userId="39de57b9-85c0-4fd1-aaac-8ca2b6560ad0" providerId="ADAL" clId="{28F3505D-BA15-4A1A-93B7-17C6DABCA4C4}" dt="2022-09-16T02:17:19.544" v="9747" actId="207"/>
        <pc:sldMkLst>
          <pc:docMk/>
          <pc:sldMk cId="1592633368" sldId="381"/>
        </pc:sldMkLst>
        <pc:spChg chg="mod">
          <ac:chgData name="Alfred Asterjadhi" userId="39de57b9-85c0-4fd1-aaac-8ca2b6560ad0" providerId="ADAL" clId="{28F3505D-BA15-4A1A-93B7-17C6DABCA4C4}" dt="2022-09-10T00:33:57.329" v="1008" actId="20577"/>
          <ac:spMkLst>
            <pc:docMk/>
            <pc:sldMk cId="1592633368" sldId="381"/>
            <ac:spMk id="2" creationId="{F2762690-C15C-4839-B40F-0AF3A4D89457}"/>
          </ac:spMkLst>
        </pc:spChg>
        <pc:graphicFrameChg chg="mod modGraphic">
          <ac:chgData name="Alfred Asterjadhi" userId="39de57b9-85c0-4fd1-aaac-8ca2b6560ad0" providerId="ADAL" clId="{28F3505D-BA15-4A1A-93B7-17C6DABCA4C4}" dt="2022-09-16T02:17:19.544" v="9747" actId="207"/>
          <ac:graphicFrameMkLst>
            <pc:docMk/>
            <pc:sldMk cId="1592633368" sldId="381"/>
            <ac:graphicFrameMk id="6" creationId="{5094FBC8-BB74-47F3-965D-16BC678F4D1D}"/>
          </ac:graphicFrameMkLst>
        </pc:graphicFrameChg>
      </pc:sldChg>
      <pc:sldChg chg="modSp add mod">
        <pc:chgData name="Alfred Asterjadhi" userId="39de57b9-85c0-4fd1-aaac-8ca2b6560ad0" providerId="ADAL" clId="{28F3505D-BA15-4A1A-93B7-17C6DABCA4C4}" dt="2022-09-10T00:34:04.304" v="1012" actId="20577"/>
        <pc:sldMkLst>
          <pc:docMk/>
          <pc:sldMk cId="3012137187" sldId="382"/>
        </pc:sldMkLst>
        <pc:spChg chg="mod">
          <ac:chgData name="Alfred Asterjadhi" userId="39de57b9-85c0-4fd1-aaac-8ca2b6560ad0" providerId="ADAL" clId="{28F3505D-BA15-4A1A-93B7-17C6DABCA4C4}" dt="2022-09-10T00:34:04.304" v="1012" actId="20577"/>
          <ac:spMkLst>
            <pc:docMk/>
            <pc:sldMk cId="3012137187" sldId="382"/>
            <ac:spMk id="2" creationId="{F2762690-C15C-4839-B40F-0AF3A4D89457}"/>
          </ac:spMkLst>
        </pc:spChg>
        <pc:graphicFrameChg chg="mod modGraphic">
          <ac:chgData name="Alfred Asterjadhi" userId="39de57b9-85c0-4fd1-aaac-8ca2b6560ad0" providerId="ADAL" clId="{28F3505D-BA15-4A1A-93B7-17C6DABCA4C4}" dt="2022-09-10T00:09:58.698" v="738" actId="2164"/>
          <ac:graphicFrameMkLst>
            <pc:docMk/>
            <pc:sldMk cId="3012137187" sldId="382"/>
            <ac:graphicFrameMk id="6" creationId="{5094FBC8-BB74-47F3-965D-16BC678F4D1D}"/>
          </ac:graphicFrameMkLst>
        </pc:graphicFrameChg>
      </pc:sldChg>
      <pc:sldChg chg="modSp add del mod">
        <pc:chgData name="Alfred Asterjadhi" userId="39de57b9-85c0-4fd1-aaac-8ca2b6560ad0" providerId="ADAL" clId="{28F3505D-BA15-4A1A-93B7-17C6DABCA4C4}" dt="2022-09-10T00:34:11.904" v="1013" actId="47"/>
        <pc:sldMkLst>
          <pc:docMk/>
          <pc:sldMk cId="789635743" sldId="383"/>
        </pc:sldMkLst>
        <pc:graphicFrameChg chg="modGraphic">
          <ac:chgData name="Alfred Asterjadhi" userId="39de57b9-85c0-4fd1-aaac-8ca2b6560ad0" providerId="ADAL" clId="{28F3505D-BA15-4A1A-93B7-17C6DABCA4C4}" dt="2022-09-10T00:10:00.724" v="739" actId="2164"/>
          <ac:graphicFrameMkLst>
            <pc:docMk/>
            <pc:sldMk cId="789635743" sldId="383"/>
            <ac:graphicFrameMk id="6" creationId="{5094FBC8-BB74-47F3-965D-16BC678F4D1D}"/>
          </ac:graphicFrameMkLst>
        </pc:graphicFrameChg>
      </pc:sldChg>
      <pc:sldChg chg="modSp add mod">
        <pc:chgData name="Alfred Asterjadhi" userId="39de57b9-85c0-4fd1-aaac-8ca2b6560ad0" providerId="ADAL" clId="{28F3505D-BA15-4A1A-93B7-17C6DABCA4C4}" dt="2022-09-15T21:07:44.342" v="8778" actId="207"/>
        <pc:sldMkLst>
          <pc:docMk/>
          <pc:sldMk cId="646713208" sldId="384"/>
        </pc:sldMkLst>
        <pc:spChg chg="mod">
          <ac:chgData name="Alfred Asterjadhi" userId="39de57b9-85c0-4fd1-aaac-8ca2b6560ad0" providerId="ADAL" clId="{28F3505D-BA15-4A1A-93B7-17C6DABCA4C4}" dt="2022-09-10T00:29:42.502" v="975"/>
          <ac:spMkLst>
            <pc:docMk/>
            <pc:sldMk cId="646713208" sldId="384"/>
            <ac:spMk id="2" creationId="{F2762690-C15C-4839-B40F-0AF3A4D89457}"/>
          </ac:spMkLst>
        </pc:spChg>
        <pc:graphicFrameChg chg="mod modGraphic">
          <ac:chgData name="Alfred Asterjadhi" userId="39de57b9-85c0-4fd1-aaac-8ca2b6560ad0" providerId="ADAL" clId="{28F3505D-BA15-4A1A-93B7-17C6DABCA4C4}" dt="2022-09-15T21:07:44.342" v="8778" actId="207"/>
          <ac:graphicFrameMkLst>
            <pc:docMk/>
            <pc:sldMk cId="646713208" sldId="384"/>
            <ac:graphicFrameMk id="6" creationId="{5094FBC8-BB74-47F3-965D-16BC678F4D1D}"/>
          </ac:graphicFrameMkLst>
        </pc:graphicFrameChg>
      </pc:sldChg>
      <pc:sldChg chg="modSp add mod">
        <pc:chgData name="Alfred Asterjadhi" userId="39de57b9-85c0-4fd1-aaac-8ca2b6560ad0" providerId="ADAL" clId="{28F3505D-BA15-4A1A-93B7-17C6DABCA4C4}" dt="2022-09-13T07:25:34.428" v="4773" actId="207"/>
        <pc:sldMkLst>
          <pc:docMk/>
          <pc:sldMk cId="3985697833" sldId="385"/>
        </pc:sldMkLst>
        <pc:spChg chg="mod">
          <ac:chgData name="Alfred Asterjadhi" userId="39de57b9-85c0-4fd1-aaac-8ca2b6560ad0" providerId="ADAL" clId="{28F3505D-BA15-4A1A-93B7-17C6DABCA4C4}" dt="2022-09-13T06:11:05.360" v="4759" actId="13926"/>
          <ac:spMkLst>
            <pc:docMk/>
            <pc:sldMk cId="3985697833" sldId="385"/>
            <ac:spMk id="2" creationId="{4B5F0D0E-8BB7-48AB-9160-728B8B3399A2}"/>
          </ac:spMkLst>
        </pc:spChg>
        <pc:spChg chg="mod">
          <ac:chgData name="Alfred Asterjadhi" userId="39de57b9-85c0-4fd1-aaac-8ca2b6560ad0" providerId="ADAL" clId="{28F3505D-BA15-4A1A-93B7-17C6DABCA4C4}" dt="2022-09-13T07:25:34.428" v="4773" actId="207"/>
          <ac:spMkLst>
            <pc:docMk/>
            <pc:sldMk cId="3985697833" sldId="385"/>
            <ac:spMk id="3" creationId="{DFB0BA47-D7B6-4F95-932E-A7AA615BC440}"/>
          </ac:spMkLst>
        </pc:spChg>
      </pc:sldChg>
      <pc:sldChg chg="modSp add mod">
        <pc:chgData name="Alfred Asterjadhi" userId="39de57b9-85c0-4fd1-aaac-8ca2b6560ad0" providerId="ADAL" clId="{28F3505D-BA15-4A1A-93B7-17C6DABCA4C4}" dt="2022-09-16T02:16:27.924" v="9737" actId="207"/>
        <pc:sldMkLst>
          <pc:docMk/>
          <pc:sldMk cId="110446968" sldId="386"/>
        </pc:sldMkLst>
        <pc:spChg chg="mod">
          <ac:chgData name="Alfred Asterjadhi" userId="39de57b9-85c0-4fd1-aaac-8ca2b6560ad0" providerId="ADAL" clId="{28F3505D-BA15-4A1A-93B7-17C6DABCA4C4}" dt="2022-09-13T02:40:15.021" v="4122" actId="20577"/>
          <ac:spMkLst>
            <pc:docMk/>
            <pc:sldMk cId="110446968" sldId="386"/>
            <ac:spMk id="2" creationId="{F2762690-C15C-4839-B40F-0AF3A4D89457}"/>
          </ac:spMkLst>
        </pc:spChg>
        <pc:graphicFrameChg chg="mod modGraphic">
          <ac:chgData name="Alfred Asterjadhi" userId="39de57b9-85c0-4fd1-aaac-8ca2b6560ad0" providerId="ADAL" clId="{28F3505D-BA15-4A1A-93B7-17C6DABCA4C4}" dt="2022-09-16T02:16:27.924" v="9737" actId="207"/>
          <ac:graphicFrameMkLst>
            <pc:docMk/>
            <pc:sldMk cId="110446968" sldId="386"/>
            <ac:graphicFrameMk id="6" creationId="{5094FBC8-BB74-47F3-965D-16BC678F4D1D}"/>
          </ac:graphicFrameMkLst>
        </pc:graphicFrameChg>
      </pc:sldChg>
      <pc:sldChg chg="modSp add mod">
        <pc:chgData name="Alfred Asterjadhi" userId="39de57b9-85c0-4fd1-aaac-8ca2b6560ad0" providerId="ADAL" clId="{28F3505D-BA15-4A1A-93B7-17C6DABCA4C4}" dt="2022-09-16T02:51:51.362" v="9749" actId="20577"/>
        <pc:sldMkLst>
          <pc:docMk/>
          <pc:sldMk cId="1020774165" sldId="387"/>
        </pc:sldMkLst>
        <pc:spChg chg="mod">
          <ac:chgData name="Alfred Asterjadhi" userId="39de57b9-85c0-4fd1-aaac-8ca2b6560ad0" providerId="ADAL" clId="{28F3505D-BA15-4A1A-93B7-17C6DABCA4C4}" dt="2022-09-14T23:39:00.102" v="7114" actId="20577"/>
          <ac:spMkLst>
            <pc:docMk/>
            <pc:sldMk cId="1020774165" sldId="387"/>
            <ac:spMk id="6" creationId="{29CFE1A9-332B-2B06-C330-B9EB4742F3D1}"/>
          </ac:spMkLst>
        </pc:spChg>
        <pc:spChg chg="mod">
          <ac:chgData name="Alfred Asterjadhi" userId="39de57b9-85c0-4fd1-aaac-8ca2b6560ad0" providerId="ADAL" clId="{28F3505D-BA15-4A1A-93B7-17C6DABCA4C4}" dt="2022-09-16T02:51:51.362" v="9749" actId="20577"/>
          <ac:spMkLst>
            <pc:docMk/>
            <pc:sldMk cId="1020774165" sldId="387"/>
            <ac:spMk id="7" creationId="{22A9208D-4185-B8B8-F2A3-4A0DB48DBE16}"/>
          </ac:spMkLst>
        </pc:spChg>
      </pc:sldChg>
      <pc:sldMasterChg chg="modSp mod">
        <pc:chgData name="Alfred Asterjadhi" userId="39de57b9-85c0-4fd1-aaac-8ca2b6560ad0" providerId="ADAL" clId="{28F3505D-BA15-4A1A-93B7-17C6DABCA4C4}" dt="2022-09-16T02:08:31.442" v="9706" actId="20577"/>
        <pc:sldMasterMkLst>
          <pc:docMk/>
          <pc:sldMasterMk cId="0" sldId="2147483648"/>
        </pc:sldMasterMkLst>
        <pc:spChg chg="mod">
          <ac:chgData name="Alfred Asterjadhi" userId="39de57b9-85c0-4fd1-aaac-8ca2b6560ad0" providerId="ADAL" clId="{28F3505D-BA15-4A1A-93B7-17C6DABCA4C4}" dt="2022-09-16T02:08:31.442" v="9706" actId="20577"/>
          <ac:spMkLst>
            <pc:docMk/>
            <pc:sldMasterMk cId="0" sldId="2147483648"/>
            <ac:spMk id="10" creationId="{00000000-0000-0000-0000-000000000000}"/>
          </ac:spMkLst>
        </pc:spChg>
      </pc:sldMasterChg>
    </pc:docChg>
  </pc:docChgLst>
  <pc:docChgLst>
    <pc:chgData name="Alfred Asterjadhi" userId="39de57b9-85c0-4fd1-aaac-8ca2b6560ad0" providerId="ADAL" clId="{958AA7F5-44CD-44C9-AA16-861FEEE7D4F0}"/>
    <pc:docChg chg="undo custSel modSld modMainMaster">
      <pc:chgData name="Alfred Asterjadhi" userId="39de57b9-85c0-4fd1-aaac-8ca2b6560ad0" providerId="ADAL" clId="{958AA7F5-44CD-44C9-AA16-861FEEE7D4F0}" dt="2022-01-20T18:26:17.883" v="928" actId="20577"/>
      <pc:docMkLst>
        <pc:docMk/>
      </pc:docMkLst>
      <pc:sldChg chg="modSp mod">
        <pc:chgData name="Alfred Asterjadhi" userId="39de57b9-85c0-4fd1-aaac-8ca2b6560ad0" providerId="ADAL" clId="{958AA7F5-44CD-44C9-AA16-861FEEE7D4F0}" dt="2022-01-18T00:05:51.615" v="471" actId="20577"/>
        <pc:sldMkLst>
          <pc:docMk/>
          <pc:sldMk cId="1908471061" sldId="328"/>
        </pc:sldMkLst>
        <pc:spChg chg="mod">
          <ac:chgData name="Alfred Asterjadhi" userId="39de57b9-85c0-4fd1-aaac-8ca2b6560ad0" providerId="ADAL" clId="{958AA7F5-44CD-44C9-AA16-861FEEE7D4F0}" dt="2022-01-18T00:05:51.615" v="471" actId="20577"/>
          <ac:spMkLst>
            <pc:docMk/>
            <pc:sldMk cId="1908471061" sldId="328"/>
            <ac:spMk id="3" creationId="{3EF9BE80-D462-4B64-8448-3B553445EDCF}"/>
          </ac:spMkLst>
        </pc:spChg>
      </pc:sldChg>
      <pc:sldChg chg="addSp delSp modSp mod">
        <pc:chgData name="Alfred Asterjadhi" userId="39de57b9-85c0-4fd1-aaac-8ca2b6560ad0" providerId="ADAL" clId="{958AA7F5-44CD-44C9-AA16-861FEEE7D4F0}" dt="2022-01-20T16:20:27.068" v="908" actId="207"/>
        <pc:sldMkLst>
          <pc:docMk/>
          <pc:sldMk cId="1706072776" sldId="334"/>
        </pc:sldMkLst>
        <pc:spChg chg="mod">
          <ac:chgData name="Alfred Asterjadhi" userId="39de57b9-85c0-4fd1-aaac-8ca2b6560ad0" providerId="ADAL" clId="{958AA7F5-44CD-44C9-AA16-861FEEE7D4F0}" dt="2022-01-18T19:26:46.857" v="510" actId="13926"/>
          <ac:spMkLst>
            <pc:docMk/>
            <pc:sldMk cId="1706072776" sldId="334"/>
            <ac:spMk id="2" creationId="{B6840888-B1D3-4EE4-984D-AE2D4FD8C6BF}"/>
          </ac:spMkLst>
        </pc:spChg>
        <pc:spChg chg="mod">
          <ac:chgData name="Alfred Asterjadhi" userId="39de57b9-85c0-4fd1-aaac-8ca2b6560ad0" providerId="ADAL" clId="{958AA7F5-44CD-44C9-AA16-861FEEE7D4F0}" dt="2022-01-20T16:20:27.068" v="908" actId="207"/>
          <ac:spMkLst>
            <pc:docMk/>
            <pc:sldMk cId="1706072776" sldId="334"/>
            <ac:spMk id="3" creationId="{977FA593-1C2D-4B4C-B4B8-9841BC70A2D7}"/>
          </ac:spMkLst>
        </pc:spChg>
        <pc:graphicFrameChg chg="add del mod">
          <ac:chgData name="Alfred Asterjadhi" userId="39de57b9-85c0-4fd1-aaac-8ca2b6560ad0" providerId="ADAL" clId="{958AA7F5-44CD-44C9-AA16-861FEEE7D4F0}" dt="2022-01-17T01:52:11.482" v="5"/>
          <ac:graphicFrameMkLst>
            <pc:docMk/>
            <pc:sldMk cId="1706072776" sldId="334"/>
            <ac:graphicFrameMk id="7" creationId="{D1A0D11E-E336-48B0-AF2B-3920FCDEE6FB}"/>
          </ac:graphicFrameMkLst>
        </pc:graphicFrameChg>
      </pc:sldChg>
      <pc:sldChg chg="addSp delSp modSp mod">
        <pc:chgData name="Alfred Asterjadhi" userId="39de57b9-85c0-4fd1-aaac-8ca2b6560ad0" providerId="ADAL" clId="{958AA7F5-44CD-44C9-AA16-861FEEE7D4F0}" dt="2022-01-20T16:20:32.575" v="909" actId="207"/>
        <pc:sldMkLst>
          <pc:docMk/>
          <pc:sldMk cId="2327388640" sldId="335"/>
        </pc:sldMkLst>
        <pc:spChg chg="mod">
          <ac:chgData name="Alfred Asterjadhi" userId="39de57b9-85c0-4fd1-aaac-8ca2b6560ad0" providerId="ADAL" clId="{958AA7F5-44CD-44C9-AA16-861FEEE7D4F0}" dt="2022-01-18T19:26:42.363" v="509" actId="13926"/>
          <ac:spMkLst>
            <pc:docMk/>
            <pc:sldMk cId="2327388640" sldId="335"/>
            <ac:spMk id="2" creationId="{4B5F0D0E-8BB7-48AB-9160-728B8B3399A2}"/>
          </ac:spMkLst>
        </pc:spChg>
        <pc:spChg chg="mod">
          <ac:chgData name="Alfred Asterjadhi" userId="39de57b9-85c0-4fd1-aaac-8ca2b6560ad0" providerId="ADAL" clId="{958AA7F5-44CD-44C9-AA16-861FEEE7D4F0}" dt="2022-01-20T16:20:32.575" v="909" actId="207"/>
          <ac:spMkLst>
            <pc:docMk/>
            <pc:sldMk cId="2327388640" sldId="335"/>
            <ac:spMk id="3" creationId="{DFB0BA47-D7B6-4F95-932E-A7AA615BC440}"/>
          </ac:spMkLst>
        </pc:spChg>
        <pc:graphicFrameChg chg="add del mod">
          <ac:chgData name="Alfred Asterjadhi" userId="39de57b9-85c0-4fd1-aaac-8ca2b6560ad0" providerId="ADAL" clId="{958AA7F5-44CD-44C9-AA16-861FEEE7D4F0}" dt="2022-01-17T02:04:21.081" v="108"/>
          <ac:graphicFrameMkLst>
            <pc:docMk/>
            <pc:sldMk cId="2327388640" sldId="335"/>
            <ac:graphicFrameMk id="7" creationId="{CC8B2FE2-36EB-4389-A847-932DA8B5E08B}"/>
          </ac:graphicFrameMkLst>
        </pc:graphicFrameChg>
        <pc:graphicFrameChg chg="add del mod">
          <ac:chgData name="Alfred Asterjadhi" userId="39de57b9-85c0-4fd1-aaac-8ca2b6560ad0" providerId="ADAL" clId="{958AA7F5-44CD-44C9-AA16-861FEEE7D4F0}" dt="2022-01-17T02:12:11.765" v="257"/>
          <ac:graphicFrameMkLst>
            <pc:docMk/>
            <pc:sldMk cId="2327388640" sldId="335"/>
            <ac:graphicFrameMk id="8" creationId="{AA516585-9406-4CA3-BB9A-6A65FEB05F9C}"/>
          </ac:graphicFrameMkLst>
        </pc:graphicFrameChg>
      </pc:sldChg>
      <pc:sldChg chg="modSp mod">
        <pc:chgData name="Alfred Asterjadhi" userId="39de57b9-85c0-4fd1-aaac-8ca2b6560ad0" providerId="ADAL" clId="{958AA7F5-44CD-44C9-AA16-861FEEE7D4F0}" dt="2022-01-19T23:59:53.823" v="902" actId="20577"/>
        <pc:sldMkLst>
          <pc:docMk/>
          <pc:sldMk cId="3857707522" sldId="336"/>
        </pc:sldMkLst>
        <pc:spChg chg="mod">
          <ac:chgData name="Alfred Asterjadhi" userId="39de57b9-85c0-4fd1-aaac-8ca2b6560ad0" providerId="ADAL" clId="{958AA7F5-44CD-44C9-AA16-861FEEE7D4F0}" dt="2022-01-19T23:52:27.066" v="817" actId="13926"/>
          <ac:spMkLst>
            <pc:docMk/>
            <pc:sldMk cId="3857707522" sldId="336"/>
            <ac:spMk id="2" creationId="{BB257C45-33B6-4575-BFD1-635C7A68B736}"/>
          </ac:spMkLst>
        </pc:spChg>
        <pc:spChg chg="mod">
          <ac:chgData name="Alfred Asterjadhi" userId="39de57b9-85c0-4fd1-aaac-8ca2b6560ad0" providerId="ADAL" clId="{958AA7F5-44CD-44C9-AA16-861FEEE7D4F0}" dt="2022-01-19T23:59:53.823" v="902" actId="20577"/>
          <ac:spMkLst>
            <pc:docMk/>
            <pc:sldMk cId="3857707522" sldId="336"/>
            <ac:spMk id="3" creationId="{5F2B61AD-90EC-4D19-B28B-7FC2B47F9A7B}"/>
          </ac:spMkLst>
        </pc:spChg>
      </pc:sldChg>
      <pc:sldChg chg="modSp mod">
        <pc:chgData name="Alfred Asterjadhi" userId="39de57b9-85c0-4fd1-aaac-8ca2b6560ad0" providerId="ADAL" clId="{958AA7F5-44CD-44C9-AA16-861FEEE7D4F0}" dt="2022-01-20T16:21:12.972" v="917" actId="207"/>
        <pc:sldMkLst>
          <pc:docMk/>
          <pc:sldMk cId="758807830" sldId="337"/>
        </pc:sldMkLst>
        <pc:spChg chg="mod">
          <ac:chgData name="Alfred Asterjadhi" userId="39de57b9-85c0-4fd1-aaac-8ca2b6560ad0" providerId="ADAL" clId="{958AA7F5-44CD-44C9-AA16-861FEEE7D4F0}" dt="2022-01-20T16:20:39.783" v="910" actId="13926"/>
          <ac:spMkLst>
            <pc:docMk/>
            <pc:sldMk cId="758807830" sldId="337"/>
            <ac:spMk id="2" creationId="{9920397D-90A0-4AC1-A4EF-8F96C4D04887}"/>
          </ac:spMkLst>
        </pc:spChg>
        <pc:spChg chg="mod">
          <ac:chgData name="Alfred Asterjadhi" userId="39de57b9-85c0-4fd1-aaac-8ca2b6560ad0" providerId="ADAL" clId="{958AA7F5-44CD-44C9-AA16-861FEEE7D4F0}" dt="2022-01-20T16:21:12.972" v="917" actId="207"/>
          <ac:spMkLst>
            <pc:docMk/>
            <pc:sldMk cId="758807830" sldId="337"/>
            <ac:spMk id="3" creationId="{3E688F76-5448-4A89-90E8-057B393044A9}"/>
          </ac:spMkLst>
        </pc:spChg>
      </pc:sldChg>
      <pc:sldChg chg="addSp delSp modSp mod">
        <pc:chgData name="Alfred Asterjadhi" userId="39de57b9-85c0-4fd1-aaac-8ca2b6560ad0" providerId="ADAL" clId="{958AA7F5-44CD-44C9-AA16-861FEEE7D4F0}" dt="2022-01-20T16:22:33.696" v="926" actId="207"/>
        <pc:sldMkLst>
          <pc:docMk/>
          <pc:sldMk cId="1452931425" sldId="338"/>
        </pc:sldMkLst>
        <pc:spChg chg="mod">
          <ac:chgData name="Alfred Asterjadhi" userId="39de57b9-85c0-4fd1-aaac-8ca2b6560ad0" providerId="ADAL" clId="{958AA7F5-44CD-44C9-AA16-861FEEE7D4F0}" dt="2022-01-20T16:21:46.736" v="918" actId="13926"/>
          <ac:spMkLst>
            <pc:docMk/>
            <pc:sldMk cId="1452931425" sldId="338"/>
            <ac:spMk id="2" creationId="{F98B6CBA-CA1B-43DA-854E-008ACE1890FB}"/>
          </ac:spMkLst>
        </pc:spChg>
        <pc:spChg chg="mod">
          <ac:chgData name="Alfred Asterjadhi" userId="39de57b9-85c0-4fd1-aaac-8ca2b6560ad0" providerId="ADAL" clId="{958AA7F5-44CD-44C9-AA16-861FEEE7D4F0}" dt="2022-01-20T16:22:33.696" v="926" actId="207"/>
          <ac:spMkLst>
            <pc:docMk/>
            <pc:sldMk cId="1452931425" sldId="338"/>
            <ac:spMk id="3" creationId="{7A07C496-B89B-4C4A-AB05-4B77C714DCC4}"/>
          </ac:spMkLst>
        </pc:spChg>
        <pc:graphicFrameChg chg="add del mod">
          <ac:chgData name="Alfred Asterjadhi" userId="39de57b9-85c0-4fd1-aaac-8ca2b6560ad0" providerId="ADAL" clId="{958AA7F5-44CD-44C9-AA16-861FEEE7D4F0}" dt="2022-01-19T23:56:46.820" v="858"/>
          <ac:graphicFrameMkLst>
            <pc:docMk/>
            <pc:sldMk cId="1452931425" sldId="338"/>
            <ac:graphicFrameMk id="7" creationId="{E7AECA17-5AD9-46FF-BE0E-6096ECEFF422}"/>
          </ac:graphicFrameMkLst>
        </pc:graphicFrameChg>
        <pc:graphicFrameChg chg="add del mod">
          <ac:chgData name="Alfred Asterjadhi" userId="39de57b9-85c0-4fd1-aaac-8ca2b6560ad0" providerId="ADAL" clId="{958AA7F5-44CD-44C9-AA16-861FEEE7D4F0}" dt="2022-01-18T19:36:06.929" v="546"/>
          <ac:graphicFrameMkLst>
            <pc:docMk/>
            <pc:sldMk cId="1452931425" sldId="338"/>
            <ac:graphicFrameMk id="7" creationId="{EF1C9B52-4470-407D-97B8-7A883830E793}"/>
          </ac:graphicFrameMkLst>
        </pc:graphicFrameChg>
        <pc:graphicFrameChg chg="add del mod">
          <ac:chgData name="Alfred Asterjadhi" userId="39de57b9-85c0-4fd1-aaac-8ca2b6560ad0" providerId="ADAL" clId="{958AA7F5-44CD-44C9-AA16-861FEEE7D4F0}" dt="2022-01-18T19:42:53.460" v="665"/>
          <ac:graphicFrameMkLst>
            <pc:docMk/>
            <pc:sldMk cId="1452931425" sldId="338"/>
            <ac:graphicFrameMk id="8" creationId="{3EC304AE-E620-4B0C-AA49-A76BA7C7DF05}"/>
          </ac:graphicFrameMkLst>
        </pc:graphicFrameChg>
      </pc:sldChg>
      <pc:sldChg chg="modSp mod">
        <pc:chgData name="Alfred Asterjadhi" userId="39de57b9-85c0-4fd1-aaac-8ca2b6560ad0" providerId="ADAL" clId="{958AA7F5-44CD-44C9-AA16-861FEEE7D4F0}" dt="2022-01-20T00:27:03.264" v="907" actId="20577"/>
        <pc:sldMkLst>
          <pc:docMk/>
          <pc:sldMk cId="834949071" sldId="339"/>
        </pc:sldMkLst>
        <pc:spChg chg="mod">
          <ac:chgData name="Alfred Asterjadhi" userId="39de57b9-85c0-4fd1-aaac-8ca2b6560ad0" providerId="ADAL" clId="{958AA7F5-44CD-44C9-AA16-861FEEE7D4F0}" dt="2022-01-20T00:27:03.264" v="907" actId="20577"/>
          <ac:spMkLst>
            <pc:docMk/>
            <pc:sldMk cId="834949071" sldId="339"/>
            <ac:spMk id="3" creationId="{29C5F753-2E2D-47AF-B06F-D5B90B98D693}"/>
          </ac:spMkLst>
        </pc:spChg>
      </pc:sldChg>
      <pc:sldMasterChg chg="modSp mod">
        <pc:chgData name="Alfred Asterjadhi" userId="39de57b9-85c0-4fd1-aaac-8ca2b6560ad0" providerId="ADAL" clId="{958AA7F5-44CD-44C9-AA16-861FEEE7D4F0}" dt="2022-01-20T18:26:17.883" v="928" actId="20577"/>
        <pc:sldMasterMkLst>
          <pc:docMk/>
          <pc:sldMasterMk cId="0" sldId="2147483648"/>
        </pc:sldMasterMkLst>
        <pc:spChg chg="mod">
          <ac:chgData name="Alfred Asterjadhi" userId="39de57b9-85c0-4fd1-aaac-8ca2b6560ad0" providerId="ADAL" clId="{958AA7F5-44CD-44C9-AA16-861FEEE7D4F0}" dt="2022-01-20T18:26:17.883" v="928" actId="20577"/>
          <ac:spMkLst>
            <pc:docMk/>
            <pc:sldMasterMk cId="0" sldId="2147483648"/>
            <ac:spMk id="10" creationId="{00000000-0000-0000-0000-000000000000}"/>
          </ac:spMkLst>
        </pc:spChg>
      </pc:sldMasterChg>
    </pc:docChg>
  </pc:docChgLst>
  <pc:docChgLst>
    <pc:chgData name="Alfred Asterjadhi" userId="39de57b9-85c0-4fd1-aaac-8ca2b6560ad0" providerId="ADAL" clId="{D52CAEDF-2ECE-45CC-8978-1AD054FE17F7}"/>
    <pc:docChg chg="undo custSel modSld modMainMaster">
      <pc:chgData name="Alfred Asterjadhi" userId="39de57b9-85c0-4fd1-aaac-8ca2b6560ad0" providerId="ADAL" clId="{D52CAEDF-2ECE-45CC-8978-1AD054FE17F7}" dt="2022-02-13T16:40:45.716" v="132" actId="20577"/>
      <pc:docMkLst>
        <pc:docMk/>
      </pc:docMkLst>
      <pc:sldChg chg="modSp mod">
        <pc:chgData name="Alfred Asterjadhi" userId="39de57b9-85c0-4fd1-aaac-8ca2b6560ad0" providerId="ADAL" clId="{D52CAEDF-2ECE-45CC-8978-1AD054FE17F7}" dt="2022-02-13T16:39:43.304" v="100" actId="20577"/>
        <pc:sldMkLst>
          <pc:docMk/>
          <pc:sldMk cId="0" sldId="256"/>
        </pc:sldMkLst>
        <pc:spChg chg="mod">
          <ac:chgData name="Alfred Asterjadhi" userId="39de57b9-85c0-4fd1-aaac-8ca2b6560ad0" providerId="ADAL" clId="{D52CAEDF-2ECE-45CC-8978-1AD054FE17F7}" dt="2022-02-13T16:39:43.304" v="100" actId="20577"/>
          <ac:spMkLst>
            <pc:docMk/>
            <pc:sldMk cId="0" sldId="256"/>
            <ac:spMk id="6" creationId="{00000000-0000-0000-0000-000000000000}"/>
          </ac:spMkLst>
        </pc:spChg>
      </pc:sldChg>
      <pc:sldChg chg="modSp mod">
        <pc:chgData name="Alfred Asterjadhi" userId="39de57b9-85c0-4fd1-aaac-8ca2b6560ad0" providerId="ADAL" clId="{D52CAEDF-2ECE-45CC-8978-1AD054FE17F7}" dt="2022-02-13T16:39:47.825" v="101"/>
        <pc:sldMkLst>
          <pc:docMk/>
          <pc:sldMk cId="0" sldId="257"/>
        </pc:sldMkLst>
        <pc:spChg chg="mod">
          <ac:chgData name="Alfred Asterjadhi" userId="39de57b9-85c0-4fd1-aaac-8ca2b6560ad0" providerId="ADAL" clId="{D52CAEDF-2ECE-45CC-8978-1AD054FE17F7}" dt="2022-02-13T16:39:47.825" v="101"/>
          <ac:spMkLst>
            <pc:docMk/>
            <pc:sldMk cId="0" sldId="257"/>
            <ac:spMk id="7" creationId="{4565958B-DD30-4EE7-AF20-DC550898176B}"/>
          </ac:spMkLst>
        </pc:spChg>
        <pc:spChg chg="mod">
          <ac:chgData name="Alfred Asterjadhi" userId="39de57b9-85c0-4fd1-aaac-8ca2b6560ad0" providerId="ADAL" clId="{D52CAEDF-2ECE-45CC-8978-1AD054FE17F7}" dt="2022-02-13T16:35:11.541" v="14" actId="20577"/>
          <ac:spMkLst>
            <pc:docMk/>
            <pc:sldMk cId="0" sldId="257"/>
            <ac:spMk id="4098" creationId="{00000000-0000-0000-0000-000000000000}"/>
          </ac:spMkLst>
        </pc:spChg>
      </pc:sldChg>
      <pc:sldChg chg="modSp mod">
        <pc:chgData name="Alfred Asterjadhi" userId="39de57b9-85c0-4fd1-aaac-8ca2b6560ad0" providerId="ADAL" clId="{D52CAEDF-2ECE-45CC-8978-1AD054FE17F7}" dt="2022-02-13T16:39:51.809" v="103"/>
        <pc:sldMkLst>
          <pc:docMk/>
          <pc:sldMk cId="3254182675" sldId="258"/>
        </pc:sldMkLst>
        <pc:spChg chg="mod">
          <ac:chgData name="Alfred Asterjadhi" userId="39de57b9-85c0-4fd1-aaac-8ca2b6560ad0" providerId="ADAL" clId="{D52CAEDF-2ECE-45CC-8978-1AD054FE17F7}" dt="2022-02-13T16:39:51.809" v="103"/>
          <ac:spMkLst>
            <pc:docMk/>
            <pc:sldMk cId="3254182675" sldId="258"/>
            <ac:spMk id="7" creationId="{4F62ADF5-BC8B-4EF4-B4E8-C355611EECFF}"/>
          </ac:spMkLst>
        </pc:spChg>
      </pc:sldChg>
      <pc:sldChg chg="modSp mod">
        <pc:chgData name="Alfred Asterjadhi" userId="39de57b9-85c0-4fd1-aaac-8ca2b6560ad0" providerId="ADAL" clId="{D52CAEDF-2ECE-45CC-8978-1AD054FE17F7}" dt="2022-02-13T16:39:55.140" v="105"/>
        <pc:sldMkLst>
          <pc:docMk/>
          <pc:sldMk cId="3136880362" sldId="260"/>
        </pc:sldMkLst>
        <pc:spChg chg="mod">
          <ac:chgData name="Alfred Asterjadhi" userId="39de57b9-85c0-4fd1-aaac-8ca2b6560ad0" providerId="ADAL" clId="{D52CAEDF-2ECE-45CC-8978-1AD054FE17F7}" dt="2022-02-13T16:39:55.140" v="105"/>
          <ac:spMkLst>
            <pc:docMk/>
            <pc:sldMk cId="3136880362" sldId="260"/>
            <ac:spMk id="7" creationId="{733EE7F5-4D25-4915-8021-FD9EE23E2C32}"/>
          </ac:spMkLst>
        </pc:spChg>
      </pc:sldChg>
      <pc:sldChg chg="modSp mod">
        <pc:chgData name="Alfred Asterjadhi" userId="39de57b9-85c0-4fd1-aaac-8ca2b6560ad0" providerId="ADAL" clId="{D52CAEDF-2ECE-45CC-8978-1AD054FE17F7}" dt="2022-02-13T16:39:58.782" v="107"/>
        <pc:sldMkLst>
          <pc:docMk/>
          <pc:sldMk cId="1676196551" sldId="261"/>
        </pc:sldMkLst>
        <pc:spChg chg="mod">
          <ac:chgData name="Alfred Asterjadhi" userId="39de57b9-85c0-4fd1-aaac-8ca2b6560ad0" providerId="ADAL" clId="{D52CAEDF-2ECE-45CC-8978-1AD054FE17F7}" dt="2022-02-13T16:39:58.782" v="107"/>
          <ac:spMkLst>
            <pc:docMk/>
            <pc:sldMk cId="1676196551" sldId="261"/>
            <ac:spMk id="7" creationId="{0A0F1EBF-63A8-4C75-8DB7-0D8CD44D0896}"/>
          </ac:spMkLst>
        </pc:spChg>
      </pc:sldChg>
      <pc:sldChg chg="modSp mod">
        <pc:chgData name="Alfred Asterjadhi" userId="39de57b9-85c0-4fd1-aaac-8ca2b6560ad0" providerId="ADAL" clId="{D52CAEDF-2ECE-45CC-8978-1AD054FE17F7}" dt="2022-02-13T16:40:00.410" v="108"/>
        <pc:sldMkLst>
          <pc:docMk/>
          <pc:sldMk cId="2927177891" sldId="263"/>
        </pc:sldMkLst>
        <pc:spChg chg="mod">
          <ac:chgData name="Alfred Asterjadhi" userId="39de57b9-85c0-4fd1-aaac-8ca2b6560ad0" providerId="ADAL" clId="{D52CAEDF-2ECE-45CC-8978-1AD054FE17F7}" dt="2022-02-13T16:40:00.410" v="108"/>
          <ac:spMkLst>
            <pc:docMk/>
            <pc:sldMk cId="2927177891" sldId="263"/>
            <ac:spMk id="9" creationId="{4BB4CFD1-21C6-467E-AB6E-3577A473F86D}"/>
          </ac:spMkLst>
        </pc:spChg>
      </pc:sldChg>
      <pc:sldChg chg="modSp mod">
        <pc:chgData name="Alfred Asterjadhi" userId="39de57b9-85c0-4fd1-aaac-8ca2b6560ad0" providerId="ADAL" clId="{D52CAEDF-2ECE-45CC-8978-1AD054FE17F7}" dt="2022-02-13T16:40:02.299" v="109"/>
        <pc:sldMkLst>
          <pc:docMk/>
          <pc:sldMk cId="4277600907" sldId="264"/>
        </pc:sldMkLst>
        <pc:spChg chg="mod">
          <ac:chgData name="Alfred Asterjadhi" userId="39de57b9-85c0-4fd1-aaac-8ca2b6560ad0" providerId="ADAL" clId="{D52CAEDF-2ECE-45CC-8978-1AD054FE17F7}" dt="2022-02-13T16:40:02.299" v="109"/>
          <ac:spMkLst>
            <pc:docMk/>
            <pc:sldMk cId="4277600907" sldId="264"/>
            <ac:spMk id="8" creationId="{B2C4C695-AFB3-4956-B721-DB0805BA0685}"/>
          </ac:spMkLst>
        </pc:spChg>
      </pc:sldChg>
      <pc:sldChg chg="modSp mod">
        <pc:chgData name="Alfred Asterjadhi" userId="39de57b9-85c0-4fd1-aaac-8ca2b6560ad0" providerId="ADAL" clId="{D52CAEDF-2ECE-45CC-8978-1AD054FE17F7}" dt="2022-02-13T16:40:04.242" v="110"/>
        <pc:sldMkLst>
          <pc:docMk/>
          <pc:sldMk cId="2436815634" sldId="265"/>
        </pc:sldMkLst>
        <pc:spChg chg="mod">
          <ac:chgData name="Alfred Asterjadhi" userId="39de57b9-85c0-4fd1-aaac-8ca2b6560ad0" providerId="ADAL" clId="{D52CAEDF-2ECE-45CC-8978-1AD054FE17F7}" dt="2022-02-13T16:40:04.242" v="110"/>
          <ac:spMkLst>
            <pc:docMk/>
            <pc:sldMk cId="2436815634" sldId="265"/>
            <ac:spMk id="9" creationId="{535943CE-0A57-43F4-9844-46B4091CBC16}"/>
          </ac:spMkLst>
        </pc:spChg>
      </pc:sldChg>
      <pc:sldChg chg="modSp mod">
        <pc:chgData name="Alfred Asterjadhi" userId="39de57b9-85c0-4fd1-aaac-8ca2b6560ad0" providerId="ADAL" clId="{D52CAEDF-2ECE-45CC-8978-1AD054FE17F7}" dt="2022-02-13T16:40:05.769" v="111"/>
        <pc:sldMkLst>
          <pc:docMk/>
          <pc:sldMk cId="2400177835" sldId="266"/>
        </pc:sldMkLst>
        <pc:spChg chg="mod">
          <ac:chgData name="Alfred Asterjadhi" userId="39de57b9-85c0-4fd1-aaac-8ca2b6560ad0" providerId="ADAL" clId="{D52CAEDF-2ECE-45CC-8978-1AD054FE17F7}" dt="2022-02-13T16:40:05.769" v="111"/>
          <ac:spMkLst>
            <pc:docMk/>
            <pc:sldMk cId="2400177835" sldId="266"/>
            <ac:spMk id="8" creationId="{C5505616-1CE2-43B4-878B-31634EEB6CA7}"/>
          </ac:spMkLst>
        </pc:spChg>
      </pc:sldChg>
      <pc:sldChg chg="modSp mod">
        <pc:chgData name="Alfred Asterjadhi" userId="39de57b9-85c0-4fd1-aaac-8ca2b6560ad0" providerId="ADAL" clId="{D52CAEDF-2ECE-45CC-8978-1AD054FE17F7}" dt="2022-02-13T16:40:16.462" v="118"/>
        <pc:sldMkLst>
          <pc:docMk/>
          <pc:sldMk cId="132832093" sldId="267"/>
        </pc:sldMkLst>
        <pc:spChg chg="mod">
          <ac:chgData name="Alfred Asterjadhi" userId="39de57b9-85c0-4fd1-aaac-8ca2b6560ad0" providerId="ADAL" clId="{D52CAEDF-2ECE-45CC-8978-1AD054FE17F7}" dt="2022-02-13T16:40:16.462" v="118"/>
          <ac:spMkLst>
            <pc:docMk/>
            <pc:sldMk cId="132832093" sldId="267"/>
            <ac:spMk id="7" creationId="{C00CAC69-BF6D-4936-9CE0-D96F88ACD748}"/>
          </ac:spMkLst>
        </pc:spChg>
      </pc:sldChg>
      <pc:sldChg chg="modSp mod">
        <pc:chgData name="Alfred Asterjadhi" userId="39de57b9-85c0-4fd1-aaac-8ca2b6560ad0" providerId="ADAL" clId="{D52CAEDF-2ECE-45CC-8978-1AD054FE17F7}" dt="2022-02-13T16:40:07.535" v="112"/>
        <pc:sldMkLst>
          <pc:docMk/>
          <pc:sldMk cId="3387863760" sldId="270"/>
        </pc:sldMkLst>
        <pc:spChg chg="mod">
          <ac:chgData name="Alfred Asterjadhi" userId="39de57b9-85c0-4fd1-aaac-8ca2b6560ad0" providerId="ADAL" clId="{D52CAEDF-2ECE-45CC-8978-1AD054FE17F7}" dt="2022-02-13T16:40:07.535" v="112"/>
          <ac:spMkLst>
            <pc:docMk/>
            <pc:sldMk cId="3387863760" sldId="270"/>
            <ac:spMk id="8" creationId="{B1C9D975-9B89-429E-A2AD-175C2CE0D83A}"/>
          </ac:spMkLst>
        </pc:spChg>
      </pc:sldChg>
      <pc:sldChg chg="modSp mod">
        <pc:chgData name="Alfred Asterjadhi" userId="39de57b9-85c0-4fd1-aaac-8ca2b6560ad0" providerId="ADAL" clId="{D52CAEDF-2ECE-45CC-8978-1AD054FE17F7}" dt="2022-02-13T16:40:17.926" v="119"/>
        <pc:sldMkLst>
          <pc:docMk/>
          <pc:sldMk cId="2243228416" sldId="299"/>
        </pc:sldMkLst>
        <pc:spChg chg="mod">
          <ac:chgData name="Alfred Asterjadhi" userId="39de57b9-85c0-4fd1-aaac-8ca2b6560ad0" providerId="ADAL" clId="{D52CAEDF-2ECE-45CC-8978-1AD054FE17F7}" dt="2022-02-13T16:36:42.758" v="50"/>
          <ac:spMkLst>
            <pc:docMk/>
            <pc:sldMk cId="2243228416" sldId="299"/>
            <ac:spMk id="3" creationId="{3857177C-4F12-41D1-AB93-6925069E5DB9}"/>
          </ac:spMkLst>
        </pc:spChg>
        <pc:spChg chg="mod">
          <ac:chgData name="Alfred Asterjadhi" userId="39de57b9-85c0-4fd1-aaac-8ca2b6560ad0" providerId="ADAL" clId="{D52CAEDF-2ECE-45CC-8978-1AD054FE17F7}" dt="2022-02-13T16:40:17.926" v="119"/>
          <ac:spMkLst>
            <pc:docMk/>
            <pc:sldMk cId="2243228416" sldId="299"/>
            <ac:spMk id="8" creationId="{ADA0A8BA-AA59-4AB6-9BD0-89E3B2E275F5}"/>
          </ac:spMkLst>
        </pc:spChg>
        <pc:spChg chg="mod">
          <ac:chgData name="Alfred Asterjadhi" userId="39de57b9-85c0-4fd1-aaac-8ca2b6560ad0" providerId="ADAL" clId="{D52CAEDF-2ECE-45CC-8978-1AD054FE17F7}" dt="2022-02-13T16:36:47.137" v="52"/>
          <ac:spMkLst>
            <pc:docMk/>
            <pc:sldMk cId="2243228416" sldId="299"/>
            <ac:spMk id="17" creationId="{442A1050-6527-4B2E-A943-E125D6B48B52}"/>
          </ac:spMkLst>
        </pc:spChg>
      </pc:sldChg>
      <pc:sldChg chg="modSp mod">
        <pc:chgData name="Alfred Asterjadhi" userId="39de57b9-85c0-4fd1-aaac-8ca2b6560ad0" providerId="ADAL" clId="{D52CAEDF-2ECE-45CC-8978-1AD054FE17F7}" dt="2022-02-13T16:40:28.026" v="125"/>
        <pc:sldMkLst>
          <pc:docMk/>
          <pc:sldMk cId="1677969607" sldId="323"/>
        </pc:sldMkLst>
        <pc:spChg chg="mod">
          <ac:chgData name="Alfred Asterjadhi" userId="39de57b9-85c0-4fd1-aaac-8ca2b6560ad0" providerId="ADAL" clId="{D52CAEDF-2ECE-45CC-8978-1AD054FE17F7}" dt="2022-02-13T16:40:28.026" v="125"/>
          <ac:spMkLst>
            <pc:docMk/>
            <pc:sldMk cId="1677969607" sldId="323"/>
            <ac:spMk id="7" creationId="{247ADCDE-7164-400D-8B27-4BAED4FE7810}"/>
          </ac:spMkLst>
        </pc:spChg>
      </pc:sldChg>
      <pc:sldChg chg="modSp mod">
        <pc:chgData name="Alfred Asterjadhi" userId="39de57b9-85c0-4fd1-aaac-8ca2b6560ad0" providerId="ADAL" clId="{D52CAEDF-2ECE-45CC-8978-1AD054FE17F7}" dt="2022-02-13T16:39:57.106" v="106"/>
        <pc:sldMkLst>
          <pc:docMk/>
          <pc:sldMk cId="1908471061" sldId="328"/>
        </pc:sldMkLst>
        <pc:spChg chg="mod">
          <ac:chgData name="Alfred Asterjadhi" userId="39de57b9-85c0-4fd1-aaac-8ca2b6560ad0" providerId="ADAL" clId="{D52CAEDF-2ECE-45CC-8978-1AD054FE17F7}" dt="2022-02-13T16:39:57.106" v="106"/>
          <ac:spMkLst>
            <pc:docMk/>
            <pc:sldMk cId="1908471061" sldId="328"/>
            <ac:spMk id="6" creationId="{FCA6EDD1-4720-45B9-8B18-08C7AF47C492}"/>
          </ac:spMkLst>
        </pc:spChg>
      </pc:sldChg>
      <pc:sldChg chg="modSp mod">
        <pc:chgData name="Alfred Asterjadhi" userId="39de57b9-85c0-4fd1-aaac-8ca2b6560ad0" providerId="ADAL" clId="{D52CAEDF-2ECE-45CC-8978-1AD054FE17F7}" dt="2022-02-13T16:40:10.978" v="115"/>
        <pc:sldMkLst>
          <pc:docMk/>
          <pc:sldMk cId="15571502" sldId="330"/>
        </pc:sldMkLst>
        <pc:spChg chg="mod">
          <ac:chgData name="Alfred Asterjadhi" userId="39de57b9-85c0-4fd1-aaac-8ca2b6560ad0" providerId="ADAL" clId="{D52CAEDF-2ECE-45CC-8978-1AD054FE17F7}" dt="2022-02-13T16:40:10.978" v="115"/>
          <ac:spMkLst>
            <pc:docMk/>
            <pc:sldMk cId="15571502" sldId="330"/>
            <ac:spMk id="6" creationId="{5C48BDE3-7807-417F-A4F1-5356D38590CA}"/>
          </ac:spMkLst>
        </pc:spChg>
      </pc:sldChg>
      <pc:sldChg chg="modSp mod">
        <pc:chgData name="Alfred Asterjadhi" userId="39de57b9-85c0-4fd1-aaac-8ca2b6560ad0" providerId="ADAL" clId="{D52CAEDF-2ECE-45CC-8978-1AD054FE17F7}" dt="2022-02-13T16:40:13.284" v="116"/>
        <pc:sldMkLst>
          <pc:docMk/>
          <pc:sldMk cId="3200711991" sldId="331"/>
        </pc:sldMkLst>
        <pc:spChg chg="mod">
          <ac:chgData name="Alfred Asterjadhi" userId="39de57b9-85c0-4fd1-aaac-8ca2b6560ad0" providerId="ADAL" clId="{D52CAEDF-2ECE-45CC-8978-1AD054FE17F7}" dt="2022-02-13T16:40:13.284" v="116"/>
          <ac:spMkLst>
            <pc:docMk/>
            <pc:sldMk cId="3200711991" sldId="331"/>
            <ac:spMk id="6" creationId="{C3BF5992-FFFD-4B64-900D-0590BA3C03CE}"/>
          </ac:spMkLst>
        </pc:spChg>
      </pc:sldChg>
      <pc:sldChg chg="modSp mod">
        <pc:chgData name="Alfred Asterjadhi" userId="39de57b9-85c0-4fd1-aaac-8ca2b6560ad0" providerId="ADAL" clId="{D52CAEDF-2ECE-45CC-8978-1AD054FE17F7}" dt="2022-02-13T16:40:14.902" v="117"/>
        <pc:sldMkLst>
          <pc:docMk/>
          <pc:sldMk cId="2409609221" sldId="332"/>
        </pc:sldMkLst>
        <pc:spChg chg="mod">
          <ac:chgData name="Alfred Asterjadhi" userId="39de57b9-85c0-4fd1-aaac-8ca2b6560ad0" providerId="ADAL" clId="{D52CAEDF-2ECE-45CC-8978-1AD054FE17F7}" dt="2022-02-13T16:40:14.902" v="117"/>
          <ac:spMkLst>
            <pc:docMk/>
            <pc:sldMk cId="2409609221" sldId="332"/>
            <ac:spMk id="6" creationId="{2B4D6F20-084B-4EE9-AD6D-290838010348}"/>
          </ac:spMkLst>
        </pc:spChg>
      </pc:sldChg>
      <pc:sldChg chg="modSp mod">
        <pc:chgData name="Alfred Asterjadhi" userId="39de57b9-85c0-4fd1-aaac-8ca2b6560ad0" providerId="ADAL" clId="{D52CAEDF-2ECE-45CC-8978-1AD054FE17F7}" dt="2022-02-13T16:39:50.107" v="102"/>
        <pc:sldMkLst>
          <pc:docMk/>
          <pc:sldMk cId="3843208451" sldId="333"/>
        </pc:sldMkLst>
        <pc:spChg chg="mod">
          <ac:chgData name="Alfred Asterjadhi" userId="39de57b9-85c0-4fd1-aaac-8ca2b6560ad0" providerId="ADAL" clId="{D52CAEDF-2ECE-45CC-8978-1AD054FE17F7}" dt="2022-02-13T16:35:27.756" v="26" actId="20577"/>
          <ac:spMkLst>
            <pc:docMk/>
            <pc:sldMk cId="3843208451" sldId="333"/>
            <ac:spMk id="2" creationId="{1790C6A9-20C4-440F-BC51-97DC4C9B7E71}"/>
          </ac:spMkLst>
        </pc:spChg>
        <pc:spChg chg="mod">
          <ac:chgData name="Alfred Asterjadhi" userId="39de57b9-85c0-4fd1-aaac-8ca2b6560ad0" providerId="ADAL" clId="{D52CAEDF-2ECE-45CC-8978-1AD054FE17F7}" dt="2022-02-13T16:35:37.446" v="42" actId="20577"/>
          <ac:spMkLst>
            <pc:docMk/>
            <pc:sldMk cId="3843208451" sldId="333"/>
            <ac:spMk id="3" creationId="{918D7AE7-F661-4AD4-9210-88B6E5699ED9}"/>
          </ac:spMkLst>
        </pc:spChg>
        <pc:spChg chg="mod">
          <ac:chgData name="Alfred Asterjadhi" userId="39de57b9-85c0-4fd1-aaac-8ca2b6560ad0" providerId="ADAL" clId="{D52CAEDF-2ECE-45CC-8978-1AD054FE17F7}" dt="2022-02-13T16:39:50.107" v="102"/>
          <ac:spMkLst>
            <pc:docMk/>
            <pc:sldMk cId="3843208451" sldId="333"/>
            <ac:spMk id="6" creationId="{A8221584-6364-48AC-B1C3-833137C81726}"/>
          </ac:spMkLst>
        </pc:spChg>
      </pc:sldChg>
      <pc:sldChg chg="modSp mod">
        <pc:chgData name="Alfred Asterjadhi" userId="39de57b9-85c0-4fd1-aaac-8ca2b6560ad0" providerId="ADAL" clId="{D52CAEDF-2ECE-45CC-8978-1AD054FE17F7}" dt="2022-02-13T16:40:19.793" v="120"/>
        <pc:sldMkLst>
          <pc:docMk/>
          <pc:sldMk cId="1706072776" sldId="334"/>
        </pc:sldMkLst>
        <pc:spChg chg="mod">
          <ac:chgData name="Alfred Asterjadhi" userId="39de57b9-85c0-4fd1-aaac-8ca2b6560ad0" providerId="ADAL" clId="{D52CAEDF-2ECE-45CC-8978-1AD054FE17F7}" dt="2022-02-13T16:36:52.034" v="53" actId="13926"/>
          <ac:spMkLst>
            <pc:docMk/>
            <pc:sldMk cId="1706072776" sldId="334"/>
            <ac:spMk id="2" creationId="{B6840888-B1D3-4EE4-984D-AE2D4FD8C6BF}"/>
          </ac:spMkLst>
        </pc:spChg>
        <pc:spChg chg="mod">
          <ac:chgData name="Alfred Asterjadhi" userId="39de57b9-85c0-4fd1-aaac-8ca2b6560ad0" providerId="ADAL" clId="{D52CAEDF-2ECE-45CC-8978-1AD054FE17F7}" dt="2022-02-13T16:36:55.667" v="54" actId="20577"/>
          <ac:spMkLst>
            <pc:docMk/>
            <pc:sldMk cId="1706072776" sldId="334"/>
            <ac:spMk id="3" creationId="{977FA593-1C2D-4B4C-B4B8-9841BC70A2D7}"/>
          </ac:spMkLst>
        </pc:spChg>
        <pc:spChg chg="mod">
          <ac:chgData name="Alfred Asterjadhi" userId="39de57b9-85c0-4fd1-aaac-8ca2b6560ad0" providerId="ADAL" clId="{D52CAEDF-2ECE-45CC-8978-1AD054FE17F7}" dt="2022-02-13T16:40:19.793" v="120"/>
          <ac:spMkLst>
            <pc:docMk/>
            <pc:sldMk cId="1706072776" sldId="334"/>
            <ac:spMk id="6" creationId="{BB0A0FD2-1910-45A5-B2D0-6B427FDC767A}"/>
          </ac:spMkLst>
        </pc:spChg>
      </pc:sldChg>
      <pc:sldChg chg="modSp mod">
        <pc:chgData name="Alfred Asterjadhi" userId="39de57b9-85c0-4fd1-aaac-8ca2b6560ad0" providerId="ADAL" clId="{D52CAEDF-2ECE-45CC-8978-1AD054FE17F7}" dt="2022-02-13T16:40:21.444" v="121"/>
        <pc:sldMkLst>
          <pc:docMk/>
          <pc:sldMk cId="2327388640" sldId="335"/>
        </pc:sldMkLst>
        <pc:spChg chg="mod">
          <ac:chgData name="Alfred Asterjadhi" userId="39de57b9-85c0-4fd1-aaac-8ca2b6560ad0" providerId="ADAL" clId="{D52CAEDF-2ECE-45CC-8978-1AD054FE17F7}" dt="2022-02-13T16:38:23.376" v="73" actId="13926"/>
          <ac:spMkLst>
            <pc:docMk/>
            <pc:sldMk cId="2327388640" sldId="335"/>
            <ac:spMk id="2" creationId="{4B5F0D0E-8BB7-48AB-9160-728B8B3399A2}"/>
          </ac:spMkLst>
        </pc:spChg>
        <pc:spChg chg="mod">
          <ac:chgData name="Alfred Asterjadhi" userId="39de57b9-85c0-4fd1-aaac-8ca2b6560ad0" providerId="ADAL" clId="{D52CAEDF-2ECE-45CC-8978-1AD054FE17F7}" dt="2022-02-13T16:37:59.970" v="68" actId="108"/>
          <ac:spMkLst>
            <pc:docMk/>
            <pc:sldMk cId="2327388640" sldId="335"/>
            <ac:spMk id="3" creationId="{DFB0BA47-D7B6-4F95-932E-A7AA615BC440}"/>
          </ac:spMkLst>
        </pc:spChg>
        <pc:spChg chg="mod">
          <ac:chgData name="Alfred Asterjadhi" userId="39de57b9-85c0-4fd1-aaac-8ca2b6560ad0" providerId="ADAL" clId="{D52CAEDF-2ECE-45CC-8978-1AD054FE17F7}" dt="2022-02-13T16:40:21.444" v="121"/>
          <ac:spMkLst>
            <pc:docMk/>
            <pc:sldMk cId="2327388640" sldId="335"/>
            <ac:spMk id="6" creationId="{974B2026-97FB-40D2-8F22-7E6D319B4EA2}"/>
          </ac:spMkLst>
        </pc:spChg>
      </pc:sldChg>
      <pc:sldChg chg="modSp mod">
        <pc:chgData name="Alfred Asterjadhi" userId="39de57b9-85c0-4fd1-aaac-8ca2b6560ad0" providerId="ADAL" clId="{D52CAEDF-2ECE-45CC-8978-1AD054FE17F7}" dt="2022-02-13T16:40:22.910" v="122"/>
        <pc:sldMkLst>
          <pc:docMk/>
          <pc:sldMk cId="3857707522" sldId="336"/>
        </pc:sldMkLst>
        <pc:spChg chg="mod">
          <ac:chgData name="Alfred Asterjadhi" userId="39de57b9-85c0-4fd1-aaac-8ca2b6560ad0" providerId="ADAL" clId="{D52CAEDF-2ECE-45CC-8978-1AD054FE17F7}" dt="2022-02-13T16:38:25.969" v="74" actId="13926"/>
          <ac:spMkLst>
            <pc:docMk/>
            <pc:sldMk cId="3857707522" sldId="336"/>
            <ac:spMk id="2" creationId="{BB257C45-33B6-4575-BFD1-635C7A68B736}"/>
          </ac:spMkLst>
        </pc:spChg>
        <pc:spChg chg="mod">
          <ac:chgData name="Alfred Asterjadhi" userId="39de57b9-85c0-4fd1-aaac-8ca2b6560ad0" providerId="ADAL" clId="{D52CAEDF-2ECE-45CC-8978-1AD054FE17F7}" dt="2022-02-13T16:38:02.163" v="69" actId="108"/>
          <ac:spMkLst>
            <pc:docMk/>
            <pc:sldMk cId="3857707522" sldId="336"/>
            <ac:spMk id="3" creationId="{5F2B61AD-90EC-4D19-B28B-7FC2B47F9A7B}"/>
          </ac:spMkLst>
        </pc:spChg>
        <pc:spChg chg="mod">
          <ac:chgData name="Alfred Asterjadhi" userId="39de57b9-85c0-4fd1-aaac-8ca2b6560ad0" providerId="ADAL" clId="{D52CAEDF-2ECE-45CC-8978-1AD054FE17F7}" dt="2022-02-13T16:40:22.910" v="122"/>
          <ac:spMkLst>
            <pc:docMk/>
            <pc:sldMk cId="3857707522" sldId="336"/>
            <ac:spMk id="6" creationId="{0578AA0F-EF76-4484-BEF1-47CEFC7F587B}"/>
          </ac:spMkLst>
        </pc:spChg>
      </pc:sldChg>
      <pc:sldChg chg="modSp mod">
        <pc:chgData name="Alfred Asterjadhi" userId="39de57b9-85c0-4fd1-aaac-8ca2b6560ad0" providerId="ADAL" clId="{D52CAEDF-2ECE-45CC-8978-1AD054FE17F7}" dt="2022-02-13T16:38:32.060" v="77" actId="20577"/>
        <pc:sldMkLst>
          <pc:docMk/>
          <pc:sldMk cId="758807830" sldId="337"/>
        </pc:sldMkLst>
        <pc:spChg chg="mod">
          <ac:chgData name="Alfred Asterjadhi" userId="39de57b9-85c0-4fd1-aaac-8ca2b6560ad0" providerId="ADAL" clId="{D52CAEDF-2ECE-45CC-8978-1AD054FE17F7}" dt="2022-02-13T16:38:28.109" v="75" actId="13926"/>
          <ac:spMkLst>
            <pc:docMk/>
            <pc:sldMk cId="758807830" sldId="337"/>
            <ac:spMk id="2" creationId="{9920397D-90A0-4AC1-A4EF-8F96C4D04887}"/>
          </ac:spMkLst>
        </pc:spChg>
        <pc:spChg chg="mod">
          <ac:chgData name="Alfred Asterjadhi" userId="39de57b9-85c0-4fd1-aaac-8ca2b6560ad0" providerId="ADAL" clId="{D52CAEDF-2ECE-45CC-8978-1AD054FE17F7}" dt="2022-02-13T16:38:32.060" v="77" actId="20577"/>
          <ac:spMkLst>
            <pc:docMk/>
            <pc:sldMk cId="758807830" sldId="337"/>
            <ac:spMk id="3" creationId="{3E688F76-5448-4A89-90E8-057B393044A9}"/>
          </ac:spMkLst>
        </pc:spChg>
      </pc:sldChg>
      <pc:sldChg chg="modSp mod">
        <pc:chgData name="Alfred Asterjadhi" userId="39de57b9-85c0-4fd1-aaac-8ca2b6560ad0" providerId="ADAL" clId="{D52CAEDF-2ECE-45CC-8978-1AD054FE17F7}" dt="2022-02-13T16:40:24.617" v="123"/>
        <pc:sldMkLst>
          <pc:docMk/>
          <pc:sldMk cId="1452931425" sldId="338"/>
        </pc:sldMkLst>
        <pc:spChg chg="mod">
          <ac:chgData name="Alfred Asterjadhi" userId="39de57b9-85c0-4fd1-aaac-8ca2b6560ad0" providerId="ADAL" clId="{D52CAEDF-2ECE-45CC-8978-1AD054FE17F7}" dt="2022-02-13T16:38:39.732" v="80" actId="13926"/>
          <ac:spMkLst>
            <pc:docMk/>
            <pc:sldMk cId="1452931425" sldId="338"/>
            <ac:spMk id="2" creationId="{F98B6CBA-CA1B-43DA-854E-008ACE1890FB}"/>
          </ac:spMkLst>
        </pc:spChg>
        <pc:spChg chg="mod">
          <ac:chgData name="Alfred Asterjadhi" userId="39de57b9-85c0-4fd1-aaac-8ca2b6560ad0" providerId="ADAL" clId="{D52CAEDF-2ECE-45CC-8978-1AD054FE17F7}" dt="2022-02-13T16:38:36.781" v="79" actId="20577"/>
          <ac:spMkLst>
            <pc:docMk/>
            <pc:sldMk cId="1452931425" sldId="338"/>
            <ac:spMk id="3" creationId="{7A07C496-B89B-4C4A-AB05-4B77C714DCC4}"/>
          </ac:spMkLst>
        </pc:spChg>
        <pc:spChg chg="mod">
          <ac:chgData name="Alfred Asterjadhi" userId="39de57b9-85c0-4fd1-aaac-8ca2b6560ad0" providerId="ADAL" clId="{D52CAEDF-2ECE-45CC-8978-1AD054FE17F7}" dt="2022-02-13T16:40:24.617" v="123"/>
          <ac:spMkLst>
            <pc:docMk/>
            <pc:sldMk cId="1452931425" sldId="338"/>
            <ac:spMk id="6" creationId="{53BB018E-064B-46D0-BAAC-1FB2DA8D8C3F}"/>
          </ac:spMkLst>
        </pc:spChg>
      </pc:sldChg>
      <pc:sldChg chg="modSp mod">
        <pc:chgData name="Alfred Asterjadhi" userId="39de57b9-85c0-4fd1-aaac-8ca2b6560ad0" providerId="ADAL" clId="{D52CAEDF-2ECE-45CC-8978-1AD054FE17F7}" dt="2022-02-13T16:39:53.533" v="104"/>
        <pc:sldMkLst>
          <pc:docMk/>
          <pc:sldMk cId="3977221359" sldId="340"/>
        </pc:sldMkLst>
        <pc:spChg chg="mod">
          <ac:chgData name="Alfred Asterjadhi" userId="39de57b9-85c0-4fd1-aaac-8ca2b6560ad0" providerId="ADAL" clId="{D52CAEDF-2ECE-45CC-8978-1AD054FE17F7}" dt="2022-02-13T16:39:53.533" v="104"/>
          <ac:spMkLst>
            <pc:docMk/>
            <pc:sldMk cId="3977221359" sldId="340"/>
            <ac:spMk id="6" creationId="{BC264D22-EE96-4B0F-90AA-B4358FF19246}"/>
          </ac:spMkLst>
        </pc:spChg>
      </pc:sldChg>
      <pc:sldChg chg="modSp mod">
        <pc:chgData name="Alfred Asterjadhi" userId="39de57b9-85c0-4fd1-aaac-8ca2b6560ad0" providerId="ADAL" clId="{D52CAEDF-2ECE-45CC-8978-1AD054FE17F7}" dt="2022-02-13T16:40:25.987" v="124"/>
        <pc:sldMkLst>
          <pc:docMk/>
          <pc:sldMk cId="10406335" sldId="341"/>
        </pc:sldMkLst>
        <pc:spChg chg="mod">
          <ac:chgData name="Alfred Asterjadhi" userId="39de57b9-85c0-4fd1-aaac-8ca2b6560ad0" providerId="ADAL" clId="{D52CAEDF-2ECE-45CC-8978-1AD054FE17F7}" dt="2022-02-13T16:39:09.294" v="93" actId="13926"/>
          <ac:spMkLst>
            <pc:docMk/>
            <pc:sldMk cId="10406335" sldId="341"/>
            <ac:spMk id="2" creationId="{322E3CF1-F468-43B7-8674-214F8AB8A73A}"/>
          </ac:spMkLst>
        </pc:spChg>
        <pc:spChg chg="mod">
          <ac:chgData name="Alfred Asterjadhi" userId="39de57b9-85c0-4fd1-aaac-8ca2b6560ad0" providerId="ADAL" clId="{D52CAEDF-2ECE-45CC-8978-1AD054FE17F7}" dt="2022-02-13T16:39:35.523" v="95" actId="20577"/>
          <ac:spMkLst>
            <pc:docMk/>
            <pc:sldMk cId="10406335" sldId="341"/>
            <ac:spMk id="3" creationId="{29C5F753-2E2D-47AF-B06F-D5B90B98D693}"/>
          </ac:spMkLst>
        </pc:spChg>
        <pc:spChg chg="mod">
          <ac:chgData name="Alfred Asterjadhi" userId="39de57b9-85c0-4fd1-aaac-8ca2b6560ad0" providerId="ADAL" clId="{D52CAEDF-2ECE-45CC-8978-1AD054FE17F7}" dt="2022-02-13T16:40:25.987" v="124"/>
          <ac:spMkLst>
            <pc:docMk/>
            <pc:sldMk cId="10406335" sldId="341"/>
            <ac:spMk id="6" creationId="{8FD0B65C-C275-4A18-B771-5515E59F5057}"/>
          </ac:spMkLst>
        </pc:spChg>
      </pc:sldChg>
      <pc:sldMasterChg chg="modSp mod">
        <pc:chgData name="Alfred Asterjadhi" userId="39de57b9-85c0-4fd1-aaac-8ca2b6560ad0" providerId="ADAL" clId="{D52CAEDF-2ECE-45CC-8978-1AD054FE17F7}" dt="2022-02-13T16:40:45.716" v="132" actId="20577"/>
        <pc:sldMasterMkLst>
          <pc:docMk/>
          <pc:sldMasterMk cId="0" sldId="2147483648"/>
        </pc:sldMasterMkLst>
        <pc:spChg chg="mod">
          <ac:chgData name="Alfred Asterjadhi" userId="39de57b9-85c0-4fd1-aaac-8ca2b6560ad0" providerId="ADAL" clId="{D52CAEDF-2ECE-45CC-8978-1AD054FE17F7}" dt="2022-02-13T16:40:45.716" v="132" actId="20577"/>
          <ac:spMkLst>
            <pc:docMk/>
            <pc:sldMasterMk cId="0" sldId="2147483648"/>
            <ac:spMk id="10" creationId="{00000000-0000-0000-0000-000000000000}"/>
          </ac:spMkLst>
        </pc:spChg>
      </pc:sldMasterChg>
    </pc:docChg>
  </pc:docChgLst>
  <pc:docChgLst>
    <pc:chgData name="Alfred Asterjadhi" userId="39de57b9-85c0-4fd1-aaac-8ca2b6560ad0" providerId="ADAL" clId="{D275B996-76CE-4B28-8B2D-000DEE091938}"/>
    <pc:docChg chg="undo custSel modSld modMainMaster">
      <pc:chgData name="Alfred Asterjadhi" userId="39de57b9-85c0-4fd1-aaac-8ca2b6560ad0" providerId="ADAL" clId="{D275B996-76CE-4B28-8B2D-000DEE091938}" dt="2021-09-15T23:04:42.372" v="250" actId="6549"/>
      <pc:docMkLst>
        <pc:docMk/>
      </pc:docMkLst>
      <pc:sldChg chg="modSp mod">
        <pc:chgData name="Alfred Asterjadhi" userId="39de57b9-85c0-4fd1-aaac-8ca2b6560ad0" providerId="ADAL" clId="{D275B996-76CE-4B28-8B2D-000DEE091938}" dt="2021-09-15T22:46:46.543" v="181" actId="13926"/>
        <pc:sldMkLst>
          <pc:docMk/>
          <pc:sldMk cId="3857707522" sldId="336"/>
        </pc:sldMkLst>
        <pc:spChg chg="mod">
          <ac:chgData name="Alfred Asterjadhi" userId="39de57b9-85c0-4fd1-aaac-8ca2b6560ad0" providerId="ADAL" clId="{D275B996-76CE-4B28-8B2D-000DEE091938}" dt="2021-09-15T22:46:46.543" v="181" actId="13926"/>
          <ac:spMkLst>
            <pc:docMk/>
            <pc:sldMk cId="3857707522" sldId="336"/>
            <ac:spMk id="2" creationId="{BB257C45-33B6-4575-BFD1-635C7A68B736}"/>
          </ac:spMkLst>
        </pc:spChg>
        <pc:spChg chg="mod">
          <ac:chgData name="Alfred Asterjadhi" userId="39de57b9-85c0-4fd1-aaac-8ca2b6560ad0" providerId="ADAL" clId="{D275B996-76CE-4B28-8B2D-000DEE091938}" dt="2021-09-15T22:46:38.809" v="178" actId="207"/>
          <ac:spMkLst>
            <pc:docMk/>
            <pc:sldMk cId="3857707522" sldId="336"/>
            <ac:spMk id="3" creationId="{5F2B61AD-90EC-4D19-B28B-7FC2B47F9A7B}"/>
          </ac:spMkLst>
        </pc:spChg>
      </pc:sldChg>
      <pc:sldChg chg="modSp mod">
        <pc:chgData name="Alfred Asterjadhi" userId="39de57b9-85c0-4fd1-aaac-8ca2b6560ad0" providerId="ADAL" clId="{D275B996-76CE-4B28-8B2D-000DEE091938}" dt="2021-09-15T23:03:37.776" v="248" actId="6549"/>
        <pc:sldMkLst>
          <pc:docMk/>
          <pc:sldMk cId="758807830" sldId="337"/>
        </pc:sldMkLst>
        <pc:spChg chg="mod">
          <ac:chgData name="Alfred Asterjadhi" userId="39de57b9-85c0-4fd1-aaac-8ca2b6560ad0" providerId="ADAL" clId="{D275B996-76CE-4B28-8B2D-000DEE091938}" dt="2021-09-14T17:43:52.404" v="0" actId="13926"/>
          <ac:spMkLst>
            <pc:docMk/>
            <pc:sldMk cId="758807830" sldId="337"/>
            <ac:spMk id="2" creationId="{9920397D-90A0-4AC1-A4EF-8F96C4D04887}"/>
          </ac:spMkLst>
        </pc:spChg>
        <pc:spChg chg="mod">
          <ac:chgData name="Alfred Asterjadhi" userId="39de57b9-85c0-4fd1-aaac-8ca2b6560ad0" providerId="ADAL" clId="{D275B996-76CE-4B28-8B2D-000DEE091938}" dt="2021-09-15T23:03:37.776" v="248" actId="6549"/>
          <ac:spMkLst>
            <pc:docMk/>
            <pc:sldMk cId="758807830" sldId="337"/>
            <ac:spMk id="3" creationId="{3E688F76-5448-4A89-90E8-057B393044A9}"/>
          </ac:spMkLst>
        </pc:spChg>
      </pc:sldChg>
      <pc:sldChg chg="addSp delSp modSp mod">
        <pc:chgData name="Alfred Asterjadhi" userId="39de57b9-85c0-4fd1-aaac-8ca2b6560ad0" providerId="ADAL" clId="{D275B996-76CE-4B28-8B2D-000DEE091938}" dt="2021-09-15T23:02:06.957" v="216" actId="6549"/>
        <pc:sldMkLst>
          <pc:docMk/>
          <pc:sldMk cId="1452931425" sldId="338"/>
        </pc:sldMkLst>
        <pc:spChg chg="mod">
          <ac:chgData name="Alfred Asterjadhi" userId="39de57b9-85c0-4fd1-aaac-8ca2b6560ad0" providerId="ADAL" clId="{D275B996-76CE-4B28-8B2D-000DEE091938}" dt="2021-09-14T17:44:04.002" v="1" actId="13926"/>
          <ac:spMkLst>
            <pc:docMk/>
            <pc:sldMk cId="1452931425" sldId="338"/>
            <ac:spMk id="2" creationId="{F98B6CBA-CA1B-43DA-854E-008ACE1890FB}"/>
          </ac:spMkLst>
        </pc:spChg>
        <pc:spChg chg="mod">
          <ac:chgData name="Alfred Asterjadhi" userId="39de57b9-85c0-4fd1-aaac-8ca2b6560ad0" providerId="ADAL" clId="{D275B996-76CE-4B28-8B2D-000DEE091938}" dt="2021-09-15T23:02:06.957" v="216" actId="6549"/>
          <ac:spMkLst>
            <pc:docMk/>
            <pc:sldMk cId="1452931425" sldId="338"/>
            <ac:spMk id="3" creationId="{7A07C496-B89B-4C4A-AB05-4B77C714DCC4}"/>
          </ac:spMkLst>
        </pc:spChg>
        <pc:graphicFrameChg chg="add del mod">
          <ac:chgData name="Alfred Asterjadhi" userId="39de57b9-85c0-4fd1-aaac-8ca2b6560ad0" providerId="ADAL" clId="{D275B996-76CE-4B28-8B2D-000DEE091938}" dt="2021-09-15T23:00:47.784" v="192"/>
          <ac:graphicFrameMkLst>
            <pc:docMk/>
            <pc:sldMk cId="1452931425" sldId="338"/>
            <ac:graphicFrameMk id="7" creationId="{2E11D95B-142B-420C-B51B-F7B4D6FD1770}"/>
          </ac:graphicFrameMkLst>
        </pc:graphicFrameChg>
      </pc:sldChg>
      <pc:sldMasterChg chg="modSp mod">
        <pc:chgData name="Alfred Asterjadhi" userId="39de57b9-85c0-4fd1-aaac-8ca2b6560ad0" providerId="ADAL" clId="{D275B996-76CE-4B28-8B2D-000DEE091938}" dt="2021-09-15T23:04:42.372" v="250" actId="6549"/>
        <pc:sldMasterMkLst>
          <pc:docMk/>
          <pc:sldMasterMk cId="0" sldId="2147483648"/>
        </pc:sldMasterMkLst>
        <pc:spChg chg="mod">
          <ac:chgData name="Alfred Asterjadhi" userId="39de57b9-85c0-4fd1-aaac-8ca2b6560ad0" providerId="ADAL" clId="{D275B996-76CE-4B28-8B2D-000DEE091938}" dt="2021-09-15T23:04:42.372" v="250" actId="6549"/>
          <ac:spMkLst>
            <pc:docMk/>
            <pc:sldMasterMk cId="0" sldId="2147483648"/>
            <ac:spMk id="10" creationId="{00000000-0000-0000-0000-000000000000}"/>
          </ac:spMkLst>
        </pc:spChg>
      </pc:sldMasterChg>
    </pc:docChg>
  </pc:docChgLst>
  <pc:docChgLst>
    <pc:chgData name="Alfred Asterjadhi" userId="39de57b9-85c0-4fd1-aaac-8ca2b6560ad0" providerId="ADAL" clId="{5995F158-5115-451C-800B-B16CD4CF2D0F}"/>
    <pc:docChg chg="undo redo custSel modSld modMainMaster">
      <pc:chgData name="Alfred Asterjadhi" userId="39de57b9-85c0-4fd1-aaac-8ca2b6560ad0" providerId="ADAL" clId="{5995F158-5115-451C-800B-B16CD4CF2D0F}" dt="2021-09-14T17:33:00.445" v="223" actId="6549"/>
      <pc:docMkLst>
        <pc:docMk/>
      </pc:docMkLst>
      <pc:sldChg chg="modSp mod">
        <pc:chgData name="Alfred Asterjadhi" userId="39de57b9-85c0-4fd1-aaac-8ca2b6560ad0" providerId="ADAL" clId="{5995F158-5115-451C-800B-B16CD4CF2D0F}" dt="2021-09-14T16:33:05.719" v="130" actId="20577"/>
        <pc:sldMkLst>
          <pc:docMk/>
          <pc:sldMk cId="2436815634" sldId="265"/>
        </pc:sldMkLst>
        <pc:spChg chg="mod">
          <ac:chgData name="Alfred Asterjadhi" userId="39de57b9-85c0-4fd1-aaac-8ca2b6560ad0" providerId="ADAL" clId="{5995F158-5115-451C-800B-B16CD4CF2D0F}" dt="2021-09-14T16:33:05.719" v="130" actId="20577"/>
          <ac:spMkLst>
            <pc:docMk/>
            <pc:sldMk cId="2436815634" sldId="265"/>
            <ac:spMk id="3" creationId="{00000000-0000-0000-0000-000000000000}"/>
          </ac:spMkLst>
        </pc:spChg>
      </pc:sldChg>
      <pc:sldChg chg="modSp mod">
        <pc:chgData name="Alfred Asterjadhi" userId="39de57b9-85c0-4fd1-aaac-8ca2b6560ad0" providerId="ADAL" clId="{5995F158-5115-451C-800B-B16CD4CF2D0F}" dt="2021-09-14T01:53:57.211" v="18" actId="207"/>
        <pc:sldMkLst>
          <pc:docMk/>
          <pc:sldMk cId="1706072776" sldId="334"/>
        </pc:sldMkLst>
        <pc:spChg chg="mod">
          <ac:chgData name="Alfred Asterjadhi" userId="39de57b9-85c0-4fd1-aaac-8ca2b6560ad0" providerId="ADAL" clId="{5995F158-5115-451C-800B-B16CD4CF2D0F}" dt="2021-09-14T01:52:08.950" v="10" actId="13926"/>
          <ac:spMkLst>
            <pc:docMk/>
            <pc:sldMk cId="1706072776" sldId="334"/>
            <ac:spMk id="2" creationId="{B6840888-B1D3-4EE4-984D-AE2D4FD8C6BF}"/>
          </ac:spMkLst>
        </pc:spChg>
        <pc:spChg chg="mod">
          <ac:chgData name="Alfred Asterjadhi" userId="39de57b9-85c0-4fd1-aaac-8ca2b6560ad0" providerId="ADAL" clId="{5995F158-5115-451C-800B-B16CD4CF2D0F}" dt="2021-09-14T01:53:57.211" v="18" actId="207"/>
          <ac:spMkLst>
            <pc:docMk/>
            <pc:sldMk cId="1706072776" sldId="334"/>
            <ac:spMk id="3" creationId="{977FA593-1C2D-4B4C-B4B8-9841BC70A2D7}"/>
          </ac:spMkLst>
        </pc:spChg>
      </pc:sldChg>
      <pc:sldChg chg="modSp mod">
        <pc:chgData name="Alfred Asterjadhi" userId="39de57b9-85c0-4fd1-aaac-8ca2b6560ad0" providerId="ADAL" clId="{5995F158-5115-451C-800B-B16CD4CF2D0F}" dt="2021-09-14T01:55:19.295" v="30" actId="207"/>
        <pc:sldMkLst>
          <pc:docMk/>
          <pc:sldMk cId="2327388640" sldId="335"/>
        </pc:sldMkLst>
        <pc:spChg chg="mod">
          <ac:chgData name="Alfred Asterjadhi" userId="39de57b9-85c0-4fd1-aaac-8ca2b6560ad0" providerId="ADAL" clId="{5995F158-5115-451C-800B-B16CD4CF2D0F}" dt="2021-09-13T23:13:44.327" v="0" actId="13926"/>
          <ac:spMkLst>
            <pc:docMk/>
            <pc:sldMk cId="2327388640" sldId="335"/>
            <ac:spMk id="2" creationId="{4B5F0D0E-8BB7-48AB-9160-728B8B3399A2}"/>
          </ac:spMkLst>
        </pc:spChg>
        <pc:spChg chg="mod">
          <ac:chgData name="Alfred Asterjadhi" userId="39de57b9-85c0-4fd1-aaac-8ca2b6560ad0" providerId="ADAL" clId="{5995F158-5115-451C-800B-B16CD4CF2D0F}" dt="2021-09-14T01:55:19.295" v="30" actId="207"/>
          <ac:spMkLst>
            <pc:docMk/>
            <pc:sldMk cId="2327388640" sldId="335"/>
            <ac:spMk id="3" creationId="{DFB0BA47-D7B6-4F95-932E-A7AA615BC440}"/>
          </ac:spMkLst>
        </pc:spChg>
      </pc:sldChg>
      <pc:sldChg chg="addSp delSp modSp mod">
        <pc:chgData name="Alfred Asterjadhi" userId="39de57b9-85c0-4fd1-aaac-8ca2b6560ad0" providerId="ADAL" clId="{5995F158-5115-451C-800B-B16CD4CF2D0F}" dt="2021-09-14T17:33:00.445" v="223" actId="6549"/>
        <pc:sldMkLst>
          <pc:docMk/>
          <pc:sldMk cId="3857707522" sldId="336"/>
        </pc:sldMkLst>
        <pc:spChg chg="mod">
          <ac:chgData name="Alfred Asterjadhi" userId="39de57b9-85c0-4fd1-aaac-8ca2b6560ad0" providerId="ADAL" clId="{5995F158-5115-451C-800B-B16CD4CF2D0F}" dt="2021-09-14T17:33:00.445" v="223" actId="6549"/>
          <ac:spMkLst>
            <pc:docMk/>
            <pc:sldMk cId="3857707522" sldId="336"/>
            <ac:spMk id="3" creationId="{5F2B61AD-90EC-4D19-B28B-7FC2B47F9A7B}"/>
          </ac:spMkLst>
        </pc:spChg>
        <pc:graphicFrameChg chg="add del mod">
          <ac:chgData name="Alfred Asterjadhi" userId="39de57b9-85c0-4fd1-aaac-8ca2b6560ad0" providerId="ADAL" clId="{5995F158-5115-451C-800B-B16CD4CF2D0F}" dt="2021-09-14T01:59:47.925" v="82"/>
          <ac:graphicFrameMkLst>
            <pc:docMk/>
            <pc:sldMk cId="3857707522" sldId="336"/>
            <ac:graphicFrameMk id="7" creationId="{084428F8-4425-4B3A-82B0-F49DFE1AE303}"/>
          </ac:graphicFrameMkLst>
        </pc:graphicFrameChg>
        <pc:graphicFrameChg chg="add del mod">
          <ac:chgData name="Alfred Asterjadhi" userId="39de57b9-85c0-4fd1-aaac-8ca2b6560ad0" providerId="ADAL" clId="{5995F158-5115-451C-800B-B16CD4CF2D0F}" dt="2021-09-14T17:00:20.341" v="136"/>
          <ac:graphicFrameMkLst>
            <pc:docMk/>
            <pc:sldMk cId="3857707522" sldId="336"/>
            <ac:graphicFrameMk id="7" creationId="{A5DF278C-59EC-47E7-BCFC-A9A80BA331E0}"/>
          </ac:graphicFrameMkLst>
        </pc:graphicFrameChg>
      </pc:sldChg>
      <pc:sldChg chg="modSp mod">
        <pc:chgData name="Alfred Asterjadhi" userId="39de57b9-85c0-4fd1-aaac-8ca2b6560ad0" providerId="ADAL" clId="{5995F158-5115-451C-800B-B16CD4CF2D0F}" dt="2021-09-14T01:52:42.564" v="15" actId="20577"/>
        <pc:sldMkLst>
          <pc:docMk/>
          <pc:sldMk cId="758807830" sldId="337"/>
        </pc:sldMkLst>
        <pc:spChg chg="mod">
          <ac:chgData name="Alfred Asterjadhi" userId="39de57b9-85c0-4fd1-aaac-8ca2b6560ad0" providerId="ADAL" clId="{5995F158-5115-451C-800B-B16CD4CF2D0F}" dt="2021-09-14T01:52:42.564" v="15" actId="20577"/>
          <ac:spMkLst>
            <pc:docMk/>
            <pc:sldMk cId="758807830" sldId="337"/>
            <ac:spMk id="3" creationId="{3E688F76-5448-4A89-90E8-057B393044A9}"/>
          </ac:spMkLst>
        </pc:spChg>
      </pc:sldChg>
      <pc:sldChg chg="modSp mod">
        <pc:chgData name="Alfred Asterjadhi" userId="39de57b9-85c0-4fd1-aaac-8ca2b6560ad0" providerId="ADAL" clId="{5995F158-5115-451C-800B-B16CD4CF2D0F}" dt="2021-09-14T01:54:55.612" v="28" actId="3626"/>
        <pc:sldMkLst>
          <pc:docMk/>
          <pc:sldMk cId="1452931425" sldId="338"/>
        </pc:sldMkLst>
        <pc:spChg chg="mod">
          <ac:chgData name="Alfred Asterjadhi" userId="39de57b9-85c0-4fd1-aaac-8ca2b6560ad0" providerId="ADAL" clId="{5995F158-5115-451C-800B-B16CD4CF2D0F}" dt="2021-09-14T01:54:55.612" v="28" actId="3626"/>
          <ac:spMkLst>
            <pc:docMk/>
            <pc:sldMk cId="1452931425" sldId="338"/>
            <ac:spMk id="3" creationId="{7A07C496-B89B-4C4A-AB05-4B77C714DCC4}"/>
          </ac:spMkLst>
        </pc:spChg>
      </pc:sldChg>
      <pc:sldMasterChg chg="modSp mod">
        <pc:chgData name="Alfred Asterjadhi" userId="39de57b9-85c0-4fd1-aaac-8ca2b6560ad0" providerId="ADAL" clId="{5995F158-5115-451C-800B-B16CD4CF2D0F}" dt="2021-09-14T16:53:58.670" v="132" actId="20577"/>
        <pc:sldMasterMkLst>
          <pc:docMk/>
          <pc:sldMasterMk cId="0" sldId="2147483648"/>
        </pc:sldMasterMkLst>
        <pc:spChg chg="mod">
          <ac:chgData name="Alfred Asterjadhi" userId="39de57b9-85c0-4fd1-aaac-8ca2b6560ad0" providerId="ADAL" clId="{5995F158-5115-451C-800B-B16CD4CF2D0F}" dt="2021-09-14T16:53:58.670" v="132" actId="20577"/>
          <ac:spMkLst>
            <pc:docMk/>
            <pc:sldMasterMk cId="0" sldId="2147483648"/>
            <ac:spMk id="10" creationId="{00000000-0000-0000-0000-000000000000}"/>
          </ac:spMkLst>
        </pc:spChg>
      </pc:sldMasterChg>
    </pc:docChg>
  </pc:docChgLst>
  <pc:docChgLst>
    <pc:chgData name="Alfred Asterjadhi" userId="39de57b9-85c0-4fd1-aaac-8ca2b6560ad0" providerId="ADAL" clId="{F0A96221-7881-488D-B053-55CA90BA522C}"/>
    <pc:docChg chg="undo custSel addSld delSld modSld modMainMaster">
      <pc:chgData name="Alfred Asterjadhi" userId="39de57b9-85c0-4fd1-aaac-8ca2b6560ad0" providerId="ADAL" clId="{F0A96221-7881-488D-B053-55CA90BA522C}" dt="2021-01-07T18:55:36.632" v="1093" actId="20577"/>
      <pc:docMkLst>
        <pc:docMk/>
      </pc:docMkLst>
      <pc:sldChg chg="modSp">
        <pc:chgData name="Alfred Asterjadhi" userId="39de57b9-85c0-4fd1-aaac-8ca2b6560ad0" providerId="ADAL" clId="{F0A96221-7881-488D-B053-55CA90BA522C}" dt="2021-01-01T20:52:56.172" v="1058" actId="20577"/>
        <pc:sldMkLst>
          <pc:docMk/>
          <pc:sldMk cId="0" sldId="256"/>
        </pc:sldMkLst>
        <pc:spChg chg="mod">
          <ac:chgData name="Alfred Asterjadhi" userId="39de57b9-85c0-4fd1-aaac-8ca2b6560ad0" providerId="ADAL" clId="{F0A96221-7881-488D-B053-55CA90BA522C}" dt="2020-12-28T17:21:21.317" v="108" actId="20577"/>
          <ac:spMkLst>
            <pc:docMk/>
            <pc:sldMk cId="0" sldId="256"/>
            <ac:spMk id="6" creationId="{00000000-0000-0000-0000-000000000000}"/>
          </ac:spMkLst>
        </pc:spChg>
        <pc:spChg chg="mod">
          <ac:chgData name="Alfred Asterjadhi" userId="39de57b9-85c0-4fd1-aaac-8ca2b6560ad0" providerId="ADAL" clId="{F0A96221-7881-488D-B053-55CA90BA522C}" dt="2020-12-28T17:23:01.949" v="137" actId="20577"/>
          <ac:spMkLst>
            <pc:docMk/>
            <pc:sldMk cId="0" sldId="256"/>
            <ac:spMk id="3073" creationId="{00000000-0000-0000-0000-000000000000}"/>
          </ac:spMkLst>
        </pc:spChg>
        <pc:spChg chg="mod">
          <ac:chgData name="Alfred Asterjadhi" userId="39de57b9-85c0-4fd1-aaac-8ca2b6560ad0" providerId="ADAL" clId="{F0A96221-7881-488D-B053-55CA90BA522C}" dt="2021-01-01T20:52:56.172" v="1058" actId="20577"/>
          <ac:spMkLst>
            <pc:docMk/>
            <pc:sldMk cId="0" sldId="256"/>
            <ac:spMk id="3074" creationId="{00000000-0000-0000-0000-000000000000}"/>
          </ac:spMkLst>
        </pc:spChg>
      </pc:sldChg>
      <pc:sldChg chg="modSp">
        <pc:chgData name="Alfred Asterjadhi" userId="39de57b9-85c0-4fd1-aaac-8ca2b6560ad0" providerId="ADAL" clId="{F0A96221-7881-488D-B053-55CA90BA522C}" dt="2020-12-28T17:24:08.050" v="165" actId="20577"/>
        <pc:sldMkLst>
          <pc:docMk/>
          <pc:sldMk cId="0" sldId="257"/>
        </pc:sldMkLst>
        <pc:spChg chg="mod">
          <ac:chgData name="Alfred Asterjadhi" userId="39de57b9-85c0-4fd1-aaac-8ca2b6560ad0" providerId="ADAL" clId="{F0A96221-7881-488D-B053-55CA90BA522C}" dt="2020-12-28T17:22:13.120" v="125"/>
          <ac:spMkLst>
            <pc:docMk/>
            <pc:sldMk cId="0" sldId="257"/>
            <ac:spMk id="7" creationId="{4565958B-DD30-4EE7-AF20-DC550898176B}"/>
          </ac:spMkLst>
        </pc:spChg>
        <pc:spChg chg="mod">
          <ac:chgData name="Alfred Asterjadhi" userId="39de57b9-85c0-4fd1-aaac-8ca2b6560ad0" providerId="ADAL" clId="{F0A96221-7881-488D-B053-55CA90BA522C}" dt="2020-12-28T17:24:08.050" v="165" actId="20577"/>
          <ac:spMkLst>
            <pc:docMk/>
            <pc:sldMk cId="0" sldId="257"/>
            <ac:spMk id="4098" creationId="{00000000-0000-0000-0000-000000000000}"/>
          </ac:spMkLst>
        </pc:spChg>
      </pc:sldChg>
      <pc:sldChg chg="modSp">
        <pc:chgData name="Alfred Asterjadhi" userId="39de57b9-85c0-4fd1-aaac-8ca2b6560ad0" providerId="ADAL" clId="{F0A96221-7881-488D-B053-55CA90BA522C}" dt="2020-12-28T17:22:16.590" v="126"/>
        <pc:sldMkLst>
          <pc:docMk/>
          <pc:sldMk cId="3254182675" sldId="258"/>
        </pc:sldMkLst>
        <pc:spChg chg="mod">
          <ac:chgData name="Alfred Asterjadhi" userId="39de57b9-85c0-4fd1-aaac-8ca2b6560ad0" providerId="ADAL" clId="{F0A96221-7881-488D-B053-55CA90BA522C}" dt="2020-12-28T17:22:16.590" v="126"/>
          <ac:spMkLst>
            <pc:docMk/>
            <pc:sldMk cId="3254182675" sldId="258"/>
            <ac:spMk id="7" creationId="{4F62ADF5-BC8B-4EF4-B4E8-C355611EECFF}"/>
          </ac:spMkLst>
        </pc:spChg>
      </pc:sldChg>
      <pc:sldChg chg="addSp delSp modSp del">
        <pc:chgData name="Alfred Asterjadhi" userId="39de57b9-85c0-4fd1-aaac-8ca2b6560ad0" providerId="ADAL" clId="{F0A96221-7881-488D-B053-55CA90BA522C}" dt="2020-12-28T17:27:01.351" v="201" actId="2696"/>
        <pc:sldMkLst>
          <pc:docMk/>
          <pc:sldMk cId="3930105769" sldId="259"/>
        </pc:sldMkLst>
        <pc:spChg chg="mod">
          <ac:chgData name="Alfred Asterjadhi" userId="39de57b9-85c0-4fd1-aaac-8ca2b6560ad0" providerId="ADAL" clId="{F0A96221-7881-488D-B053-55CA90BA522C}" dt="2020-12-28T17:26:55.421" v="199" actId="20577"/>
          <ac:spMkLst>
            <pc:docMk/>
            <pc:sldMk cId="3930105769" sldId="259"/>
            <ac:spMk id="2" creationId="{00000000-0000-0000-0000-000000000000}"/>
          </ac:spMkLst>
        </pc:spChg>
        <pc:spChg chg="mod">
          <ac:chgData name="Alfred Asterjadhi" userId="39de57b9-85c0-4fd1-aaac-8ca2b6560ad0" providerId="ADAL" clId="{F0A96221-7881-488D-B053-55CA90BA522C}" dt="2020-12-28T17:26:54.757" v="198" actId="20577"/>
          <ac:spMkLst>
            <pc:docMk/>
            <pc:sldMk cId="3930105769" sldId="259"/>
            <ac:spMk id="3" creationId="{00000000-0000-0000-0000-000000000000}"/>
          </ac:spMkLst>
        </pc:spChg>
        <pc:spChg chg="add del mod">
          <ac:chgData name="Alfred Asterjadhi" userId="39de57b9-85c0-4fd1-aaac-8ca2b6560ad0" providerId="ADAL" clId="{F0A96221-7881-488D-B053-55CA90BA522C}" dt="2020-12-28T17:26:56.030" v="200"/>
          <ac:spMkLst>
            <pc:docMk/>
            <pc:sldMk cId="3930105769" sldId="259"/>
            <ac:spMk id="6" creationId="{3AB9B0DD-FA97-4F7B-A64C-1DF5387CC9A9}"/>
          </ac:spMkLst>
        </pc:spChg>
        <pc:spChg chg="add del mod">
          <ac:chgData name="Alfred Asterjadhi" userId="39de57b9-85c0-4fd1-aaac-8ca2b6560ad0" providerId="ADAL" clId="{F0A96221-7881-488D-B053-55CA90BA522C}" dt="2020-12-28T17:26:56.030" v="200"/>
          <ac:spMkLst>
            <pc:docMk/>
            <pc:sldMk cId="3930105769" sldId="259"/>
            <ac:spMk id="7" creationId="{1E36E82A-0201-4287-8B7F-6D4F126BA3CA}"/>
          </ac:spMkLst>
        </pc:spChg>
        <pc:spChg chg="mod">
          <ac:chgData name="Alfred Asterjadhi" userId="39de57b9-85c0-4fd1-aaac-8ca2b6560ad0" providerId="ADAL" clId="{F0A96221-7881-488D-B053-55CA90BA522C}" dt="2020-12-28T17:22:19.331" v="127"/>
          <ac:spMkLst>
            <pc:docMk/>
            <pc:sldMk cId="3930105769" sldId="259"/>
            <ac:spMk id="8" creationId="{B9729627-ADAE-4024-BD86-16598384D9AB}"/>
          </ac:spMkLst>
        </pc:spChg>
        <pc:spChg chg="add del mod">
          <ac:chgData name="Alfred Asterjadhi" userId="39de57b9-85c0-4fd1-aaac-8ca2b6560ad0" providerId="ADAL" clId="{F0A96221-7881-488D-B053-55CA90BA522C}" dt="2020-12-28T17:26:56.030" v="200"/>
          <ac:spMkLst>
            <pc:docMk/>
            <pc:sldMk cId="3930105769" sldId="259"/>
            <ac:spMk id="9" creationId="{078643EF-53B0-4168-944B-41A4344EADBE}"/>
          </ac:spMkLst>
        </pc:spChg>
        <pc:spChg chg="add del mod">
          <ac:chgData name="Alfred Asterjadhi" userId="39de57b9-85c0-4fd1-aaac-8ca2b6560ad0" providerId="ADAL" clId="{F0A96221-7881-488D-B053-55CA90BA522C}" dt="2020-12-28T17:26:56.030" v="200"/>
          <ac:spMkLst>
            <pc:docMk/>
            <pc:sldMk cId="3930105769" sldId="259"/>
            <ac:spMk id="10" creationId="{E1E784BA-E602-4E74-B4FB-A62DFE53D6AE}"/>
          </ac:spMkLst>
        </pc:spChg>
        <pc:spChg chg="add del mod">
          <ac:chgData name="Alfred Asterjadhi" userId="39de57b9-85c0-4fd1-aaac-8ca2b6560ad0" providerId="ADAL" clId="{F0A96221-7881-488D-B053-55CA90BA522C}" dt="2020-12-28T17:26:56.030" v="200"/>
          <ac:spMkLst>
            <pc:docMk/>
            <pc:sldMk cId="3930105769" sldId="259"/>
            <ac:spMk id="11" creationId="{4D01C09A-7B3F-46CA-9978-E6D7E16B440B}"/>
          </ac:spMkLst>
        </pc:spChg>
        <pc:spChg chg="add del mod">
          <ac:chgData name="Alfred Asterjadhi" userId="39de57b9-85c0-4fd1-aaac-8ca2b6560ad0" providerId="ADAL" clId="{F0A96221-7881-488D-B053-55CA90BA522C}" dt="2020-12-28T17:26:54.249" v="197"/>
          <ac:spMkLst>
            <pc:docMk/>
            <pc:sldMk cId="3930105769" sldId="259"/>
            <ac:spMk id="12" creationId="{B95D2738-29B6-4CEC-BF8A-7D801CA9CA40}"/>
          </ac:spMkLst>
        </pc:spChg>
        <pc:spChg chg="add del mod">
          <ac:chgData name="Alfred Asterjadhi" userId="39de57b9-85c0-4fd1-aaac-8ca2b6560ad0" providerId="ADAL" clId="{F0A96221-7881-488D-B053-55CA90BA522C}" dt="2020-12-28T17:26:54.249" v="197"/>
          <ac:spMkLst>
            <pc:docMk/>
            <pc:sldMk cId="3930105769" sldId="259"/>
            <ac:spMk id="13" creationId="{D3434413-072D-4567-AFB3-694678558171}"/>
          </ac:spMkLst>
        </pc:spChg>
        <pc:spChg chg="add del mod">
          <ac:chgData name="Alfred Asterjadhi" userId="39de57b9-85c0-4fd1-aaac-8ca2b6560ad0" providerId="ADAL" clId="{F0A96221-7881-488D-B053-55CA90BA522C}" dt="2020-12-28T17:26:54.249" v="197"/>
          <ac:spMkLst>
            <pc:docMk/>
            <pc:sldMk cId="3930105769" sldId="259"/>
            <ac:spMk id="14" creationId="{5A6B8042-0AA8-48B8-B784-2E1109EDE54E}"/>
          </ac:spMkLst>
        </pc:spChg>
        <pc:spChg chg="add del mod">
          <ac:chgData name="Alfred Asterjadhi" userId="39de57b9-85c0-4fd1-aaac-8ca2b6560ad0" providerId="ADAL" clId="{F0A96221-7881-488D-B053-55CA90BA522C}" dt="2020-12-28T17:26:54.249" v="197"/>
          <ac:spMkLst>
            <pc:docMk/>
            <pc:sldMk cId="3930105769" sldId="259"/>
            <ac:spMk id="15" creationId="{246281B7-95AC-4F32-9727-56DF75E0893A}"/>
          </ac:spMkLst>
        </pc:spChg>
        <pc:spChg chg="add del mod">
          <ac:chgData name="Alfred Asterjadhi" userId="39de57b9-85c0-4fd1-aaac-8ca2b6560ad0" providerId="ADAL" clId="{F0A96221-7881-488D-B053-55CA90BA522C}" dt="2020-12-28T17:26:54.249" v="197"/>
          <ac:spMkLst>
            <pc:docMk/>
            <pc:sldMk cId="3930105769" sldId="259"/>
            <ac:spMk id="16" creationId="{04EEC78D-75EE-4B12-B669-0C5D8055413E}"/>
          </ac:spMkLst>
        </pc:spChg>
      </pc:sldChg>
      <pc:sldChg chg="addSp delSp modSp">
        <pc:chgData name="Alfred Asterjadhi" userId="39de57b9-85c0-4fd1-aaac-8ca2b6560ad0" providerId="ADAL" clId="{F0A96221-7881-488D-B053-55CA90BA522C}" dt="2020-12-28T17:29:20.379" v="442" actId="14100"/>
        <pc:sldMkLst>
          <pc:docMk/>
          <pc:sldMk cId="3136880362" sldId="260"/>
        </pc:sldMkLst>
        <pc:spChg chg="mod">
          <ac:chgData name="Alfred Asterjadhi" userId="39de57b9-85c0-4fd1-aaac-8ca2b6560ad0" providerId="ADAL" clId="{F0A96221-7881-488D-B053-55CA90BA522C}" dt="2020-12-28T17:29:20.379" v="442" actId="14100"/>
          <ac:spMkLst>
            <pc:docMk/>
            <pc:sldMk cId="3136880362" sldId="260"/>
            <ac:spMk id="3" creationId="{00000000-0000-0000-0000-000000000000}"/>
          </ac:spMkLst>
        </pc:spChg>
        <pc:spChg chg="add del mod">
          <ac:chgData name="Alfred Asterjadhi" userId="39de57b9-85c0-4fd1-aaac-8ca2b6560ad0" providerId="ADAL" clId="{F0A96221-7881-488D-B053-55CA90BA522C}" dt="2020-12-28T17:27:16.064" v="203"/>
          <ac:spMkLst>
            <pc:docMk/>
            <pc:sldMk cId="3136880362" sldId="260"/>
            <ac:spMk id="6" creationId="{D3E9071F-C324-4A0F-BB62-5339A87F924A}"/>
          </ac:spMkLst>
        </pc:spChg>
        <pc:spChg chg="mod">
          <ac:chgData name="Alfred Asterjadhi" userId="39de57b9-85c0-4fd1-aaac-8ca2b6560ad0" providerId="ADAL" clId="{F0A96221-7881-488D-B053-55CA90BA522C}" dt="2020-12-28T17:22:22.644" v="128"/>
          <ac:spMkLst>
            <pc:docMk/>
            <pc:sldMk cId="3136880362" sldId="260"/>
            <ac:spMk id="7" creationId="{733EE7F5-4D25-4915-8021-FD9EE23E2C32}"/>
          </ac:spMkLst>
        </pc:spChg>
        <pc:spChg chg="add del mod">
          <ac:chgData name="Alfred Asterjadhi" userId="39de57b9-85c0-4fd1-aaac-8ca2b6560ad0" providerId="ADAL" clId="{F0A96221-7881-488D-B053-55CA90BA522C}" dt="2020-12-28T17:27:16.064" v="203"/>
          <ac:spMkLst>
            <pc:docMk/>
            <pc:sldMk cId="3136880362" sldId="260"/>
            <ac:spMk id="8" creationId="{ABE9C017-CC37-4007-9F1D-1F24A108B98F}"/>
          </ac:spMkLst>
        </pc:spChg>
        <pc:spChg chg="add del mod">
          <ac:chgData name="Alfred Asterjadhi" userId="39de57b9-85c0-4fd1-aaac-8ca2b6560ad0" providerId="ADAL" clId="{F0A96221-7881-488D-B053-55CA90BA522C}" dt="2020-12-28T17:27:16.064" v="203"/>
          <ac:spMkLst>
            <pc:docMk/>
            <pc:sldMk cId="3136880362" sldId="260"/>
            <ac:spMk id="9" creationId="{2E064F99-4E40-4E25-89A0-3401D2FDAB63}"/>
          </ac:spMkLst>
        </pc:spChg>
        <pc:spChg chg="add del mod">
          <ac:chgData name="Alfred Asterjadhi" userId="39de57b9-85c0-4fd1-aaac-8ca2b6560ad0" providerId="ADAL" clId="{F0A96221-7881-488D-B053-55CA90BA522C}" dt="2020-12-28T17:27:16.064" v="203"/>
          <ac:spMkLst>
            <pc:docMk/>
            <pc:sldMk cId="3136880362" sldId="260"/>
            <ac:spMk id="10" creationId="{712B5BD9-A52A-4A53-9587-B8FCAC075A4B}"/>
          </ac:spMkLst>
        </pc:spChg>
        <pc:spChg chg="add del mod">
          <ac:chgData name="Alfred Asterjadhi" userId="39de57b9-85c0-4fd1-aaac-8ca2b6560ad0" providerId="ADAL" clId="{F0A96221-7881-488D-B053-55CA90BA522C}" dt="2020-12-28T17:27:16.064" v="203"/>
          <ac:spMkLst>
            <pc:docMk/>
            <pc:sldMk cId="3136880362" sldId="260"/>
            <ac:spMk id="11" creationId="{4D292613-ABAF-498F-9D59-59A69D85BECE}"/>
          </ac:spMkLst>
        </pc:spChg>
      </pc:sldChg>
      <pc:sldChg chg="modSp">
        <pc:chgData name="Alfred Asterjadhi" userId="39de57b9-85c0-4fd1-aaac-8ca2b6560ad0" providerId="ADAL" clId="{F0A96221-7881-488D-B053-55CA90BA522C}" dt="2020-12-28T17:22:25.052" v="129"/>
        <pc:sldMkLst>
          <pc:docMk/>
          <pc:sldMk cId="1676196551" sldId="261"/>
        </pc:sldMkLst>
        <pc:spChg chg="mod">
          <ac:chgData name="Alfred Asterjadhi" userId="39de57b9-85c0-4fd1-aaac-8ca2b6560ad0" providerId="ADAL" clId="{F0A96221-7881-488D-B053-55CA90BA522C}" dt="2020-12-28T17:22:25.052" v="129"/>
          <ac:spMkLst>
            <pc:docMk/>
            <pc:sldMk cId="1676196551" sldId="261"/>
            <ac:spMk id="7" creationId="{0A0F1EBF-63A8-4C75-8DB7-0D8CD44D0896}"/>
          </ac:spMkLst>
        </pc:spChg>
      </pc:sldChg>
      <pc:sldChg chg="del">
        <pc:chgData name="Alfred Asterjadhi" userId="39de57b9-85c0-4fd1-aaac-8ca2b6560ad0" providerId="ADAL" clId="{F0A96221-7881-488D-B053-55CA90BA522C}" dt="2020-12-23T05:03:32.649" v="42" actId="2696"/>
        <pc:sldMkLst>
          <pc:docMk/>
          <pc:sldMk cId="1707477462" sldId="262"/>
        </pc:sldMkLst>
      </pc:sldChg>
      <pc:sldChg chg="modSp">
        <pc:chgData name="Alfred Asterjadhi" userId="39de57b9-85c0-4fd1-aaac-8ca2b6560ad0" providerId="ADAL" clId="{F0A96221-7881-488D-B053-55CA90BA522C}" dt="2020-12-28T17:22:27.399" v="130"/>
        <pc:sldMkLst>
          <pc:docMk/>
          <pc:sldMk cId="2927177891" sldId="263"/>
        </pc:sldMkLst>
        <pc:spChg chg="mod">
          <ac:chgData name="Alfred Asterjadhi" userId="39de57b9-85c0-4fd1-aaac-8ca2b6560ad0" providerId="ADAL" clId="{F0A96221-7881-488D-B053-55CA90BA522C}" dt="2020-12-28T17:22:27.399" v="130"/>
          <ac:spMkLst>
            <pc:docMk/>
            <pc:sldMk cId="2927177891" sldId="263"/>
            <ac:spMk id="9" creationId="{4BB4CFD1-21C6-467E-AB6E-3577A473F86D}"/>
          </ac:spMkLst>
        </pc:spChg>
      </pc:sldChg>
      <pc:sldChg chg="modSp">
        <pc:chgData name="Alfred Asterjadhi" userId="39de57b9-85c0-4fd1-aaac-8ca2b6560ad0" providerId="ADAL" clId="{F0A96221-7881-488D-B053-55CA90BA522C}" dt="2020-12-28T17:22:29.529" v="131"/>
        <pc:sldMkLst>
          <pc:docMk/>
          <pc:sldMk cId="4277600907" sldId="264"/>
        </pc:sldMkLst>
        <pc:spChg chg="mod">
          <ac:chgData name="Alfred Asterjadhi" userId="39de57b9-85c0-4fd1-aaac-8ca2b6560ad0" providerId="ADAL" clId="{F0A96221-7881-488D-B053-55CA90BA522C}" dt="2020-12-28T17:22:29.529" v="131"/>
          <ac:spMkLst>
            <pc:docMk/>
            <pc:sldMk cId="4277600907" sldId="264"/>
            <ac:spMk id="8" creationId="{B2C4C695-AFB3-4956-B721-DB0805BA0685}"/>
          </ac:spMkLst>
        </pc:spChg>
      </pc:sldChg>
      <pc:sldChg chg="modSp">
        <pc:chgData name="Alfred Asterjadhi" userId="39de57b9-85c0-4fd1-aaac-8ca2b6560ad0" providerId="ADAL" clId="{F0A96221-7881-488D-B053-55CA90BA522C}" dt="2020-12-28T17:22:32.676" v="132"/>
        <pc:sldMkLst>
          <pc:docMk/>
          <pc:sldMk cId="2436815634" sldId="265"/>
        </pc:sldMkLst>
        <pc:spChg chg="mod">
          <ac:chgData name="Alfred Asterjadhi" userId="39de57b9-85c0-4fd1-aaac-8ca2b6560ad0" providerId="ADAL" clId="{F0A96221-7881-488D-B053-55CA90BA522C}" dt="2020-12-28T17:22:32.676" v="132"/>
          <ac:spMkLst>
            <pc:docMk/>
            <pc:sldMk cId="2436815634" sldId="265"/>
            <ac:spMk id="9" creationId="{535943CE-0A57-43F4-9844-46B4091CBC16}"/>
          </ac:spMkLst>
        </pc:spChg>
      </pc:sldChg>
      <pc:sldChg chg="modSp">
        <pc:chgData name="Alfred Asterjadhi" userId="39de57b9-85c0-4fd1-aaac-8ca2b6560ad0" providerId="ADAL" clId="{F0A96221-7881-488D-B053-55CA90BA522C}" dt="2020-12-28T17:22:35.446" v="133"/>
        <pc:sldMkLst>
          <pc:docMk/>
          <pc:sldMk cId="2400177835" sldId="266"/>
        </pc:sldMkLst>
        <pc:spChg chg="mod">
          <ac:chgData name="Alfred Asterjadhi" userId="39de57b9-85c0-4fd1-aaac-8ca2b6560ad0" providerId="ADAL" clId="{F0A96221-7881-488D-B053-55CA90BA522C}" dt="2020-12-28T17:22:35.446" v="133"/>
          <ac:spMkLst>
            <pc:docMk/>
            <pc:sldMk cId="2400177835" sldId="266"/>
            <ac:spMk id="8" creationId="{C5505616-1CE2-43B4-878B-31634EEB6CA7}"/>
          </ac:spMkLst>
        </pc:spChg>
      </pc:sldChg>
      <pc:sldChg chg="modSp">
        <pc:chgData name="Alfred Asterjadhi" userId="39de57b9-85c0-4fd1-aaac-8ca2b6560ad0" providerId="ADAL" clId="{F0A96221-7881-488D-B053-55CA90BA522C}" dt="2021-01-07T18:55:36.632" v="1093" actId="20577"/>
        <pc:sldMkLst>
          <pc:docMk/>
          <pc:sldMk cId="132832093" sldId="267"/>
        </pc:sldMkLst>
        <pc:spChg chg="mod">
          <ac:chgData name="Alfred Asterjadhi" userId="39de57b9-85c0-4fd1-aaac-8ca2b6560ad0" providerId="ADAL" clId="{F0A96221-7881-488D-B053-55CA90BA522C}" dt="2021-01-07T18:55:36.632" v="1093" actId="20577"/>
          <ac:spMkLst>
            <pc:docMk/>
            <pc:sldMk cId="132832093" sldId="267"/>
            <ac:spMk id="3" creationId="{00000000-0000-0000-0000-000000000000}"/>
          </ac:spMkLst>
        </pc:spChg>
        <pc:spChg chg="mod">
          <ac:chgData name="Alfred Asterjadhi" userId="39de57b9-85c0-4fd1-aaac-8ca2b6560ad0" providerId="ADAL" clId="{F0A96221-7881-488D-B053-55CA90BA522C}" dt="2020-12-28T17:22:40.774" v="135"/>
          <ac:spMkLst>
            <pc:docMk/>
            <pc:sldMk cId="132832093" sldId="267"/>
            <ac:spMk id="7" creationId="{C00CAC69-BF6D-4936-9CE0-D96F88ACD748}"/>
          </ac:spMkLst>
        </pc:spChg>
      </pc:sldChg>
      <pc:sldChg chg="del">
        <pc:chgData name="Alfred Asterjadhi" userId="39de57b9-85c0-4fd1-aaac-8ca2b6560ad0" providerId="ADAL" clId="{F0A96221-7881-488D-B053-55CA90BA522C}" dt="2020-12-23T05:03:35.658" v="49" actId="2696"/>
        <pc:sldMkLst>
          <pc:docMk/>
          <pc:sldMk cId="3514143719" sldId="268"/>
        </pc:sldMkLst>
      </pc:sldChg>
      <pc:sldChg chg="del">
        <pc:chgData name="Alfred Asterjadhi" userId="39de57b9-85c0-4fd1-aaac-8ca2b6560ad0" providerId="ADAL" clId="{F0A96221-7881-488D-B053-55CA90BA522C}" dt="2020-12-28T17:39:54.781" v="713" actId="2696"/>
        <pc:sldMkLst>
          <pc:docMk/>
          <pc:sldMk cId="3976818858" sldId="269"/>
        </pc:sldMkLst>
      </pc:sldChg>
      <pc:sldChg chg="modSp">
        <pc:chgData name="Alfred Asterjadhi" userId="39de57b9-85c0-4fd1-aaac-8ca2b6560ad0" providerId="ADAL" clId="{F0A96221-7881-488D-B053-55CA90BA522C}" dt="2020-12-28T17:22:37.752" v="134"/>
        <pc:sldMkLst>
          <pc:docMk/>
          <pc:sldMk cId="3387863760" sldId="270"/>
        </pc:sldMkLst>
        <pc:spChg chg="mod">
          <ac:chgData name="Alfred Asterjadhi" userId="39de57b9-85c0-4fd1-aaac-8ca2b6560ad0" providerId="ADAL" clId="{F0A96221-7881-488D-B053-55CA90BA522C}" dt="2020-12-28T17:22:37.752" v="134"/>
          <ac:spMkLst>
            <pc:docMk/>
            <pc:sldMk cId="3387863760" sldId="270"/>
            <ac:spMk id="8" creationId="{B1C9D975-9B89-429E-A2AD-175C2CE0D83A}"/>
          </ac:spMkLst>
        </pc:spChg>
      </pc:sldChg>
      <pc:sldChg chg="del">
        <pc:chgData name="Alfred Asterjadhi" userId="39de57b9-85c0-4fd1-aaac-8ca2b6560ad0" providerId="ADAL" clId="{F0A96221-7881-488D-B053-55CA90BA522C}" dt="2020-12-28T17:41:34.038" v="724" actId="2696"/>
        <pc:sldMkLst>
          <pc:docMk/>
          <pc:sldMk cId="85407649" sldId="271"/>
        </pc:sldMkLst>
      </pc:sldChg>
      <pc:sldChg chg="del">
        <pc:chgData name="Alfred Asterjadhi" userId="39de57b9-85c0-4fd1-aaac-8ca2b6560ad0" providerId="ADAL" clId="{F0A96221-7881-488D-B053-55CA90BA522C}" dt="2020-12-23T05:03:37.198" v="53" actId="2696"/>
        <pc:sldMkLst>
          <pc:docMk/>
          <pc:sldMk cId="326024653" sldId="272"/>
        </pc:sldMkLst>
      </pc:sldChg>
      <pc:sldChg chg="del">
        <pc:chgData name="Alfred Asterjadhi" userId="39de57b9-85c0-4fd1-aaac-8ca2b6560ad0" providerId="ADAL" clId="{F0A96221-7881-488D-B053-55CA90BA522C}" dt="2020-12-23T05:02:01.238" v="14" actId="2696"/>
        <pc:sldMkLst>
          <pc:docMk/>
          <pc:sldMk cId="2264694635" sldId="273"/>
        </pc:sldMkLst>
      </pc:sldChg>
      <pc:sldChg chg="del">
        <pc:chgData name="Alfred Asterjadhi" userId="39de57b9-85c0-4fd1-aaac-8ca2b6560ad0" providerId="ADAL" clId="{F0A96221-7881-488D-B053-55CA90BA522C}" dt="2020-12-23T05:03:35.323" v="48" actId="2696"/>
        <pc:sldMkLst>
          <pc:docMk/>
          <pc:sldMk cId="3410504749" sldId="274"/>
        </pc:sldMkLst>
      </pc:sldChg>
      <pc:sldChg chg="del">
        <pc:chgData name="Alfred Asterjadhi" userId="39de57b9-85c0-4fd1-aaac-8ca2b6560ad0" providerId="ADAL" clId="{F0A96221-7881-488D-B053-55CA90BA522C}" dt="2020-12-23T05:03:37.996" v="55" actId="2696"/>
        <pc:sldMkLst>
          <pc:docMk/>
          <pc:sldMk cId="1836740274" sldId="275"/>
        </pc:sldMkLst>
      </pc:sldChg>
      <pc:sldChg chg="del">
        <pc:chgData name="Alfred Asterjadhi" userId="39de57b9-85c0-4fd1-aaac-8ca2b6560ad0" providerId="ADAL" clId="{F0A96221-7881-488D-B053-55CA90BA522C}" dt="2020-12-23T05:03:38.399" v="56" actId="2696"/>
        <pc:sldMkLst>
          <pc:docMk/>
          <pc:sldMk cId="221818773" sldId="276"/>
        </pc:sldMkLst>
      </pc:sldChg>
      <pc:sldChg chg="del">
        <pc:chgData name="Alfred Asterjadhi" userId="39de57b9-85c0-4fd1-aaac-8ca2b6560ad0" providerId="ADAL" clId="{F0A96221-7881-488D-B053-55CA90BA522C}" dt="2020-12-23T05:03:38.812" v="57" actId="2696"/>
        <pc:sldMkLst>
          <pc:docMk/>
          <pc:sldMk cId="3249754029" sldId="277"/>
        </pc:sldMkLst>
      </pc:sldChg>
      <pc:sldChg chg="del">
        <pc:chgData name="Alfred Asterjadhi" userId="39de57b9-85c0-4fd1-aaac-8ca2b6560ad0" providerId="ADAL" clId="{F0A96221-7881-488D-B053-55CA90BA522C}" dt="2020-12-23T05:03:39.233" v="58" actId="2696"/>
        <pc:sldMkLst>
          <pc:docMk/>
          <pc:sldMk cId="917974443" sldId="278"/>
        </pc:sldMkLst>
      </pc:sldChg>
      <pc:sldChg chg="del">
        <pc:chgData name="Alfred Asterjadhi" userId="39de57b9-85c0-4fd1-aaac-8ca2b6560ad0" providerId="ADAL" clId="{F0A96221-7881-488D-B053-55CA90BA522C}" dt="2020-12-23T05:03:39.671" v="59" actId="2696"/>
        <pc:sldMkLst>
          <pc:docMk/>
          <pc:sldMk cId="2383292774" sldId="279"/>
        </pc:sldMkLst>
      </pc:sldChg>
      <pc:sldChg chg="del">
        <pc:chgData name="Alfred Asterjadhi" userId="39de57b9-85c0-4fd1-aaac-8ca2b6560ad0" providerId="ADAL" clId="{F0A96221-7881-488D-B053-55CA90BA522C}" dt="2020-12-23T05:03:40.123" v="60" actId="2696"/>
        <pc:sldMkLst>
          <pc:docMk/>
          <pc:sldMk cId="1997936852" sldId="280"/>
        </pc:sldMkLst>
      </pc:sldChg>
      <pc:sldChg chg="del">
        <pc:chgData name="Alfred Asterjadhi" userId="39de57b9-85c0-4fd1-aaac-8ca2b6560ad0" providerId="ADAL" clId="{F0A96221-7881-488D-B053-55CA90BA522C}" dt="2020-12-23T05:03:40.534" v="61" actId="2696"/>
        <pc:sldMkLst>
          <pc:docMk/>
          <pc:sldMk cId="3222443171" sldId="281"/>
        </pc:sldMkLst>
      </pc:sldChg>
      <pc:sldChg chg="del">
        <pc:chgData name="Alfred Asterjadhi" userId="39de57b9-85c0-4fd1-aaac-8ca2b6560ad0" providerId="ADAL" clId="{F0A96221-7881-488D-B053-55CA90BA522C}" dt="2020-12-23T05:03:40.948" v="62" actId="2696"/>
        <pc:sldMkLst>
          <pc:docMk/>
          <pc:sldMk cId="667942486" sldId="282"/>
        </pc:sldMkLst>
      </pc:sldChg>
      <pc:sldChg chg="del">
        <pc:chgData name="Alfred Asterjadhi" userId="39de57b9-85c0-4fd1-aaac-8ca2b6560ad0" providerId="ADAL" clId="{F0A96221-7881-488D-B053-55CA90BA522C}" dt="2020-12-23T05:03:41.850" v="64" actId="2696"/>
        <pc:sldMkLst>
          <pc:docMk/>
          <pc:sldMk cId="1998818558" sldId="283"/>
        </pc:sldMkLst>
      </pc:sldChg>
      <pc:sldChg chg="del">
        <pc:chgData name="Alfred Asterjadhi" userId="39de57b9-85c0-4fd1-aaac-8ca2b6560ad0" providerId="ADAL" clId="{F0A96221-7881-488D-B053-55CA90BA522C}" dt="2020-12-23T05:03:42.317" v="65" actId="2696"/>
        <pc:sldMkLst>
          <pc:docMk/>
          <pc:sldMk cId="4140538915" sldId="284"/>
        </pc:sldMkLst>
      </pc:sldChg>
      <pc:sldChg chg="del">
        <pc:chgData name="Alfred Asterjadhi" userId="39de57b9-85c0-4fd1-aaac-8ca2b6560ad0" providerId="ADAL" clId="{F0A96221-7881-488D-B053-55CA90BA522C}" dt="2020-12-23T05:03:42.933" v="66" actId="2696"/>
        <pc:sldMkLst>
          <pc:docMk/>
          <pc:sldMk cId="1162964241" sldId="285"/>
        </pc:sldMkLst>
      </pc:sldChg>
      <pc:sldChg chg="del">
        <pc:chgData name="Alfred Asterjadhi" userId="39de57b9-85c0-4fd1-aaac-8ca2b6560ad0" providerId="ADAL" clId="{F0A96221-7881-488D-B053-55CA90BA522C}" dt="2020-12-23T05:04:32.646" v="98" actId="2696"/>
        <pc:sldMkLst>
          <pc:docMk/>
          <pc:sldMk cId="3468723519" sldId="286"/>
        </pc:sldMkLst>
      </pc:sldChg>
      <pc:sldChg chg="del">
        <pc:chgData name="Alfred Asterjadhi" userId="39de57b9-85c0-4fd1-aaac-8ca2b6560ad0" providerId="ADAL" clId="{F0A96221-7881-488D-B053-55CA90BA522C}" dt="2020-12-23T05:03:43.826" v="68" actId="2696"/>
        <pc:sldMkLst>
          <pc:docMk/>
          <pc:sldMk cId="1284905364" sldId="287"/>
        </pc:sldMkLst>
      </pc:sldChg>
      <pc:sldChg chg="del">
        <pc:chgData name="Alfred Asterjadhi" userId="39de57b9-85c0-4fd1-aaac-8ca2b6560ad0" providerId="ADAL" clId="{F0A96221-7881-488D-B053-55CA90BA522C}" dt="2020-12-23T05:03:44.258" v="69" actId="2696"/>
        <pc:sldMkLst>
          <pc:docMk/>
          <pc:sldMk cId="148102703" sldId="288"/>
        </pc:sldMkLst>
      </pc:sldChg>
      <pc:sldChg chg="del">
        <pc:chgData name="Alfred Asterjadhi" userId="39de57b9-85c0-4fd1-aaac-8ca2b6560ad0" providerId="ADAL" clId="{F0A96221-7881-488D-B053-55CA90BA522C}" dt="2020-12-23T05:03:44.705" v="70" actId="2696"/>
        <pc:sldMkLst>
          <pc:docMk/>
          <pc:sldMk cId="2870544573" sldId="289"/>
        </pc:sldMkLst>
      </pc:sldChg>
      <pc:sldChg chg="del">
        <pc:chgData name="Alfred Asterjadhi" userId="39de57b9-85c0-4fd1-aaac-8ca2b6560ad0" providerId="ADAL" clId="{F0A96221-7881-488D-B053-55CA90BA522C}" dt="2020-12-23T05:03:45.121" v="71" actId="2696"/>
        <pc:sldMkLst>
          <pc:docMk/>
          <pc:sldMk cId="1328238546" sldId="290"/>
        </pc:sldMkLst>
      </pc:sldChg>
      <pc:sldChg chg="del">
        <pc:chgData name="Alfred Asterjadhi" userId="39de57b9-85c0-4fd1-aaac-8ca2b6560ad0" providerId="ADAL" clId="{F0A96221-7881-488D-B053-55CA90BA522C}" dt="2020-12-23T05:02:09.655" v="16" actId="2696"/>
        <pc:sldMkLst>
          <pc:docMk/>
          <pc:sldMk cId="890163940" sldId="291"/>
        </pc:sldMkLst>
      </pc:sldChg>
      <pc:sldChg chg="del">
        <pc:chgData name="Alfred Asterjadhi" userId="39de57b9-85c0-4fd1-aaac-8ca2b6560ad0" providerId="ADAL" clId="{F0A96221-7881-488D-B053-55CA90BA522C}" dt="2020-12-23T05:03:45.907" v="73" actId="2696"/>
        <pc:sldMkLst>
          <pc:docMk/>
          <pc:sldMk cId="3608669323" sldId="292"/>
        </pc:sldMkLst>
      </pc:sldChg>
      <pc:sldChg chg="del">
        <pc:chgData name="Alfred Asterjadhi" userId="39de57b9-85c0-4fd1-aaac-8ca2b6560ad0" providerId="ADAL" clId="{F0A96221-7881-488D-B053-55CA90BA522C}" dt="2020-12-23T05:03:46.339" v="74" actId="2696"/>
        <pc:sldMkLst>
          <pc:docMk/>
          <pc:sldMk cId="4249106458" sldId="293"/>
        </pc:sldMkLst>
      </pc:sldChg>
      <pc:sldChg chg="del">
        <pc:chgData name="Alfred Asterjadhi" userId="39de57b9-85c0-4fd1-aaac-8ca2b6560ad0" providerId="ADAL" clId="{F0A96221-7881-488D-B053-55CA90BA522C}" dt="2020-12-23T05:03:46.880" v="75" actId="2696"/>
        <pc:sldMkLst>
          <pc:docMk/>
          <pc:sldMk cId="73471261" sldId="294"/>
        </pc:sldMkLst>
      </pc:sldChg>
      <pc:sldChg chg="del">
        <pc:chgData name="Alfred Asterjadhi" userId="39de57b9-85c0-4fd1-aaac-8ca2b6560ad0" providerId="ADAL" clId="{F0A96221-7881-488D-B053-55CA90BA522C}" dt="2020-12-23T05:03:47.454" v="76" actId="2696"/>
        <pc:sldMkLst>
          <pc:docMk/>
          <pc:sldMk cId="3040319573" sldId="295"/>
        </pc:sldMkLst>
      </pc:sldChg>
      <pc:sldChg chg="del">
        <pc:chgData name="Alfred Asterjadhi" userId="39de57b9-85c0-4fd1-aaac-8ca2b6560ad0" providerId="ADAL" clId="{F0A96221-7881-488D-B053-55CA90BA522C}" dt="2020-12-23T05:03:47.945" v="77" actId="2696"/>
        <pc:sldMkLst>
          <pc:docMk/>
          <pc:sldMk cId="1123956000" sldId="296"/>
        </pc:sldMkLst>
      </pc:sldChg>
      <pc:sldChg chg="del">
        <pc:chgData name="Alfred Asterjadhi" userId="39de57b9-85c0-4fd1-aaac-8ca2b6560ad0" providerId="ADAL" clId="{F0A96221-7881-488D-B053-55CA90BA522C}" dt="2020-12-28T17:41:43.718" v="725" actId="2696"/>
        <pc:sldMkLst>
          <pc:docMk/>
          <pc:sldMk cId="2784506043" sldId="297"/>
        </pc:sldMkLst>
      </pc:sldChg>
      <pc:sldChg chg="del">
        <pc:chgData name="Alfred Asterjadhi" userId="39de57b9-85c0-4fd1-aaac-8ca2b6560ad0" providerId="ADAL" clId="{F0A96221-7881-488D-B053-55CA90BA522C}" dt="2020-12-23T05:04:43.983" v="102" actId="2696"/>
        <pc:sldMkLst>
          <pc:docMk/>
          <pc:sldMk cId="2039312353" sldId="298"/>
        </pc:sldMkLst>
      </pc:sldChg>
      <pc:sldChg chg="addSp delSp modSp">
        <pc:chgData name="Alfred Asterjadhi" userId="39de57b9-85c0-4fd1-aaac-8ca2b6560ad0" providerId="ADAL" clId="{F0A96221-7881-488D-B053-55CA90BA522C}" dt="2021-01-02T00:21:05.673" v="1066" actId="1076"/>
        <pc:sldMkLst>
          <pc:docMk/>
          <pc:sldMk cId="2243228416" sldId="299"/>
        </pc:sldMkLst>
        <pc:spChg chg="mod">
          <ac:chgData name="Alfred Asterjadhi" userId="39de57b9-85c0-4fd1-aaac-8ca2b6560ad0" providerId="ADAL" clId="{F0A96221-7881-488D-B053-55CA90BA522C}" dt="2020-12-28T17:40:32.663" v="723" actId="20577"/>
          <ac:spMkLst>
            <pc:docMk/>
            <pc:sldMk cId="2243228416" sldId="299"/>
            <ac:spMk id="2" creationId="{D98037EA-01CD-49B6-9BB5-232DD9A4DDC5}"/>
          </ac:spMkLst>
        </pc:spChg>
        <pc:spChg chg="mod">
          <ac:chgData name="Alfred Asterjadhi" userId="39de57b9-85c0-4fd1-aaac-8ca2b6560ad0" providerId="ADAL" clId="{F0A96221-7881-488D-B053-55CA90BA522C}" dt="2021-01-01T20:53:39.555" v="1062" actId="6549"/>
          <ac:spMkLst>
            <pc:docMk/>
            <pc:sldMk cId="2243228416" sldId="299"/>
            <ac:spMk id="3" creationId="{3857177C-4F12-41D1-AB93-6925069E5DB9}"/>
          </ac:spMkLst>
        </pc:spChg>
        <pc:spChg chg="add del mod">
          <ac:chgData name="Alfred Asterjadhi" userId="39de57b9-85c0-4fd1-aaac-8ca2b6560ad0" providerId="ADAL" clId="{F0A96221-7881-488D-B053-55CA90BA522C}" dt="2020-12-28T17:31:24.479" v="463"/>
          <ac:spMkLst>
            <pc:docMk/>
            <pc:sldMk cId="2243228416" sldId="299"/>
            <ac:spMk id="6" creationId="{80900358-3464-4FF7-A462-2F19CB70FDBC}"/>
          </ac:spMkLst>
        </pc:spChg>
        <pc:spChg chg="del">
          <ac:chgData name="Alfred Asterjadhi" userId="39de57b9-85c0-4fd1-aaac-8ca2b6560ad0" providerId="ADAL" clId="{F0A96221-7881-488D-B053-55CA90BA522C}" dt="2020-12-28T17:31:22.053" v="462" actId="478"/>
          <ac:spMkLst>
            <pc:docMk/>
            <pc:sldMk cId="2243228416" sldId="299"/>
            <ac:spMk id="7" creationId="{A33ECB10-7819-4C82-A0B2-418AAFBED5A3}"/>
          </ac:spMkLst>
        </pc:spChg>
        <pc:spChg chg="mod">
          <ac:chgData name="Alfred Asterjadhi" userId="39de57b9-85c0-4fd1-aaac-8ca2b6560ad0" providerId="ADAL" clId="{F0A96221-7881-488D-B053-55CA90BA522C}" dt="2020-12-28T17:56:05.656" v="1049" actId="20577"/>
          <ac:spMkLst>
            <pc:docMk/>
            <pc:sldMk cId="2243228416" sldId="299"/>
            <ac:spMk id="8" creationId="{ADA0A8BA-AA59-4AB6-9BD0-89E3B2E275F5}"/>
          </ac:spMkLst>
        </pc:spChg>
        <pc:spChg chg="add del mod">
          <ac:chgData name="Alfred Asterjadhi" userId="39de57b9-85c0-4fd1-aaac-8ca2b6560ad0" providerId="ADAL" clId="{F0A96221-7881-488D-B053-55CA90BA522C}" dt="2020-12-28T17:31:24.479" v="463"/>
          <ac:spMkLst>
            <pc:docMk/>
            <pc:sldMk cId="2243228416" sldId="299"/>
            <ac:spMk id="9" creationId="{63523C85-3EC7-45FD-AC8F-B772A889DBF9}"/>
          </ac:spMkLst>
        </pc:spChg>
        <pc:spChg chg="add del mod">
          <ac:chgData name="Alfred Asterjadhi" userId="39de57b9-85c0-4fd1-aaac-8ca2b6560ad0" providerId="ADAL" clId="{F0A96221-7881-488D-B053-55CA90BA522C}" dt="2020-12-28T17:31:24.479" v="463"/>
          <ac:spMkLst>
            <pc:docMk/>
            <pc:sldMk cId="2243228416" sldId="299"/>
            <ac:spMk id="10" creationId="{FF3BD5A5-5965-4EE7-8069-9A1BD1D1C6A3}"/>
          </ac:spMkLst>
        </pc:spChg>
        <pc:spChg chg="add del mod">
          <ac:chgData name="Alfred Asterjadhi" userId="39de57b9-85c0-4fd1-aaac-8ca2b6560ad0" providerId="ADAL" clId="{F0A96221-7881-488D-B053-55CA90BA522C}" dt="2020-12-28T17:31:24.479" v="463"/>
          <ac:spMkLst>
            <pc:docMk/>
            <pc:sldMk cId="2243228416" sldId="299"/>
            <ac:spMk id="11" creationId="{E7DB1A1C-C8B3-4327-83E4-A6CD22C7EA84}"/>
          </ac:spMkLst>
        </pc:spChg>
        <pc:spChg chg="add del mod">
          <ac:chgData name="Alfred Asterjadhi" userId="39de57b9-85c0-4fd1-aaac-8ca2b6560ad0" providerId="ADAL" clId="{F0A96221-7881-488D-B053-55CA90BA522C}" dt="2020-12-28T17:31:24.479" v="463"/>
          <ac:spMkLst>
            <pc:docMk/>
            <pc:sldMk cId="2243228416" sldId="299"/>
            <ac:spMk id="12" creationId="{1C0BD339-A3EE-4164-827C-5FD5DDA68ABD}"/>
          </ac:spMkLst>
        </pc:spChg>
        <pc:spChg chg="add del">
          <ac:chgData name="Alfred Asterjadhi" userId="39de57b9-85c0-4fd1-aaac-8ca2b6560ad0" providerId="ADAL" clId="{F0A96221-7881-488D-B053-55CA90BA522C}" dt="2020-12-28T17:33:53.283" v="530"/>
          <ac:spMkLst>
            <pc:docMk/>
            <pc:sldMk cId="2243228416" sldId="299"/>
            <ac:spMk id="13" creationId="{74C2A170-A199-4EF6-8F80-BBDB98D480E2}"/>
          </ac:spMkLst>
        </pc:spChg>
        <pc:spChg chg="add del mod">
          <ac:chgData name="Alfred Asterjadhi" userId="39de57b9-85c0-4fd1-aaac-8ca2b6560ad0" providerId="ADAL" clId="{F0A96221-7881-488D-B053-55CA90BA522C}" dt="2020-12-28T17:35:32.965" v="562" actId="478"/>
          <ac:spMkLst>
            <pc:docMk/>
            <pc:sldMk cId="2243228416" sldId="299"/>
            <ac:spMk id="14" creationId="{5AF53C53-2A60-4927-BB9F-89D085109794}"/>
          </ac:spMkLst>
        </pc:spChg>
        <pc:spChg chg="add del">
          <ac:chgData name="Alfred Asterjadhi" userId="39de57b9-85c0-4fd1-aaac-8ca2b6560ad0" providerId="ADAL" clId="{F0A96221-7881-488D-B053-55CA90BA522C}" dt="2020-12-28T17:35:36.418" v="564" actId="478"/>
          <ac:spMkLst>
            <pc:docMk/>
            <pc:sldMk cId="2243228416" sldId="299"/>
            <ac:spMk id="15" creationId="{6A4B29D9-A5C2-4214-BFE2-2EB87ECAD861}"/>
          </ac:spMkLst>
        </pc:spChg>
        <pc:spChg chg="add del">
          <ac:chgData name="Alfred Asterjadhi" userId="39de57b9-85c0-4fd1-aaac-8ca2b6560ad0" providerId="ADAL" clId="{F0A96221-7881-488D-B053-55CA90BA522C}" dt="2020-12-28T17:36:14.616" v="600"/>
          <ac:spMkLst>
            <pc:docMk/>
            <pc:sldMk cId="2243228416" sldId="299"/>
            <ac:spMk id="16" creationId="{595BBFE7-3172-4F2F-856D-02ED5C5DE54A}"/>
          </ac:spMkLst>
        </pc:spChg>
        <pc:spChg chg="add mod">
          <ac:chgData name="Alfred Asterjadhi" userId="39de57b9-85c0-4fd1-aaac-8ca2b6560ad0" providerId="ADAL" clId="{F0A96221-7881-488D-B053-55CA90BA522C}" dt="2021-01-01T20:53:45.556" v="1065" actId="20577"/>
          <ac:spMkLst>
            <pc:docMk/>
            <pc:sldMk cId="2243228416" sldId="299"/>
            <ac:spMk id="17" creationId="{442A1050-6527-4B2E-A943-E125D6B48B52}"/>
          </ac:spMkLst>
        </pc:spChg>
        <pc:spChg chg="add mod">
          <ac:chgData name="Alfred Asterjadhi" userId="39de57b9-85c0-4fd1-aaac-8ca2b6560ad0" providerId="ADAL" clId="{F0A96221-7881-488D-B053-55CA90BA522C}" dt="2021-01-02T00:21:05.673" v="1066" actId="1076"/>
          <ac:spMkLst>
            <pc:docMk/>
            <pc:sldMk cId="2243228416" sldId="299"/>
            <ac:spMk id="18" creationId="{85E9751F-9C9F-433F-B45B-75AD3CEE784B}"/>
          </ac:spMkLst>
        </pc:spChg>
      </pc:sldChg>
      <pc:sldChg chg="del">
        <pc:chgData name="Alfred Asterjadhi" userId="39de57b9-85c0-4fd1-aaac-8ca2b6560ad0" providerId="ADAL" clId="{F0A96221-7881-488D-B053-55CA90BA522C}" dt="2020-12-23T05:03:50.043" v="81" actId="2696"/>
        <pc:sldMkLst>
          <pc:docMk/>
          <pc:sldMk cId="3498282952" sldId="300"/>
        </pc:sldMkLst>
      </pc:sldChg>
      <pc:sldChg chg="del">
        <pc:chgData name="Alfred Asterjadhi" userId="39de57b9-85c0-4fd1-aaac-8ca2b6560ad0" providerId="ADAL" clId="{F0A96221-7881-488D-B053-55CA90BA522C}" dt="2020-12-23T05:03:50.504" v="82" actId="2696"/>
        <pc:sldMkLst>
          <pc:docMk/>
          <pc:sldMk cId="4096216144" sldId="301"/>
        </pc:sldMkLst>
      </pc:sldChg>
      <pc:sldChg chg="del">
        <pc:chgData name="Alfred Asterjadhi" userId="39de57b9-85c0-4fd1-aaac-8ca2b6560ad0" providerId="ADAL" clId="{F0A96221-7881-488D-B053-55CA90BA522C}" dt="2020-12-23T05:03:50.952" v="83" actId="2696"/>
        <pc:sldMkLst>
          <pc:docMk/>
          <pc:sldMk cId="975110731" sldId="302"/>
        </pc:sldMkLst>
      </pc:sldChg>
      <pc:sldChg chg="del">
        <pc:chgData name="Alfred Asterjadhi" userId="39de57b9-85c0-4fd1-aaac-8ca2b6560ad0" providerId="ADAL" clId="{F0A96221-7881-488D-B053-55CA90BA522C}" dt="2020-12-23T05:03:51.403" v="84" actId="2696"/>
        <pc:sldMkLst>
          <pc:docMk/>
          <pc:sldMk cId="1734611920" sldId="303"/>
        </pc:sldMkLst>
      </pc:sldChg>
      <pc:sldChg chg="del">
        <pc:chgData name="Alfred Asterjadhi" userId="39de57b9-85c0-4fd1-aaac-8ca2b6560ad0" providerId="ADAL" clId="{F0A96221-7881-488D-B053-55CA90BA522C}" dt="2020-12-23T05:03:52.194" v="85" actId="2696"/>
        <pc:sldMkLst>
          <pc:docMk/>
          <pc:sldMk cId="2352008090" sldId="304"/>
        </pc:sldMkLst>
      </pc:sldChg>
      <pc:sldChg chg="del">
        <pc:chgData name="Alfred Asterjadhi" userId="39de57b9-85c0-4fd1-aaac-8ca2b6560ad0" providerId="ADAL" clId="{F0A96221-7881-488D-B053-55CA90BA522C}" dt="2020-12-23T05:04:40.669" v="101" actId="2696"/>
        <pc:sldMkLst>
          <pc:docMk/>
          <pc:sldMk cId="1347423047" sldId="305"/>
        </pc:sldMkLst>
      </pc:sldChg>
      <pc:sldChg chg="del">
        <pc:chgData name="Alfred Asterjadhi" userId="39de57b9-85c0-4fd1-aaac-8ca2b6560ad0" providerId="ADAL" clId="{F0A96221-7881-488D-B053-55CA90BA522C}" dt="2020-12-23T05:03:53.326" v="87" actId="2696"/>
        <pc:sldMkLst>
          <pc:docMk/>
          <pc:sldMk cId="1928633523" sldId="307"/>
        </pc:sldMkLst>
      </pc:sldChg>
      <pc:sldChg chg="del">
        <pc:chgData name="Alfred Asterjadhi" userId="39de57b9-85c0-4fd1-aaac-8ca2b6560ad0" providerId="ADAL" clId="{F0A96221-7881-488D-B053-55CA90BA522C}" dt="2020-12-23T05:03:53.811" v="88" actId="2696"/>
        <pc:sldMkLst>
          <pc:docMk/>
          <pc:sldMk cId="118418183" sldId="308"/>
        </pc:sldMkLst>
      </pc:sldChg>
      <pc:sldChg chg="del">
        <pc:chgData name="Alfred Asterjadhi" userId="39de57b9-85c0-4fd1-aaac-8ca2b6560ad0" providerId="ADAL" clId="{F0A96221-7881-488D-B053-55CA90BA522C}" dt="2020-12-23T05:03:54.327" v="89" actId="2696"/>
        <pc:sldMkLst>
          <pc:docMk/>
          <pc:sldMk cId="3219635001" sldId="309"/>
        </pc:sldMkLst>
      </pc:sldChg>
      <pc:sldChg chg="modSp">
        <pc:chgData name="Alfred Asterjadhi" userId="39de57b9-85c0-4fd1-aaac-8ca2b6560ad0" providerId="ADAL" clId="{F0A96221-7881-488D-B053-55CA90BA522C}" dt="2020-12-28T17:55:57.650" v="1047" actId="20577"/>
        <pc:sldMkLst>
          <pc:docMk/>
          <pc:sldMk cId="1677969607" sldId="323"/>
        </pc:sldMkLst>
        <pc:spChg chg="mod">
          <ac:chgData name="Alfred Asterjadhi" userId="39de57b9-85c0-4fd1-aaac-8ca2b6560ad0" providerId="ADAL" clId="{F0A96221-7881-488D-B053-55CA90BA522C}" dt="2020-12-28T17:55:57.650" v="1047" actId="20577"/>
          <ac:spMkLst>
            <pc:docMk/>
            <pc:sldMk cId="1677969607" sldId="323"/>
            <ac:spMk id="7" creationId="{247ADCDE-7164-400D-8B27-4BAED4FE7810}"/>
          </ac:spMkLst>
        </pc:spChg>
      </pc:sldChg>
      <pc:sldChg chg="addSp delSp modSp add">
        <pc:chgData name="Alfred Asterjadhi" userId="39de57b9-85c0-4fd1-aaac-8ca2b6560ad0" providerId="ADAL" clId="{F0A96221-7881-488D-B053-55CA90BA522C}" dt="2020-12-28T21:06:08.250" v="1052" actId="20577"/>
        <pc:sldMkLst>
          <pc:docMk/>
          <pc:sldMk cId="596865926" sldId="324"/>
        </pc:sldMkLst>
        <pc:spChg chg="mod">
          <ac:chgData name="Alfred Asterjadhi" userId="39de57b9-85c0-4fd1-aaac-8ca2b6560ad0" providerId="ADAL" clId="{F0A96221-7881-488D-B053-55CA90BA522C}" dt="2020-12-28T21:06:08.250" v="1052" actId="20577"/>
          <ac:spMkLst>
            <pc:docMk/>
            <pc:sldMk cId="596865926" sldId="324"/>
            <ac:spMk id="2" creationId="{6A27F32D-AAB2-4E4E-8703-7DB27C650C46}"/>
          </ac:spMkLst>
        </pc:spChg>
        <pc:spChg chg="mod">
          <ac:chgData name="Alfred Asterjadhi" userId="39de57b9-85c0-4fd1-aaac-8ca2b6560ad0" providerId="ADAL" clId="{F0A96221-7881-488D-B053-55CA90BA522C}" dt="2020-12-28T17:55:34.833" v="1045" actId="20577"/>
          <ac:spMkLst>
            <pc:docMk/>
            <pc:sldMk cId="596865926" sldId="324"/>
            <ac:spMk id="3" creationId="{D3245099-458D-4C79-9B1C-5CE8FF5DED80}"/>
          </ac:spMkLst>
        </pc:spChg>
        <pc:spChg chg="add del mod">
          <ac:chgData name="Alfred Asterjadhi" userId="39de57b9-85c0-4fd1-aaac-8ca2b6560ad0" providerId="ADAL" clId="{F0A96221-7881-488D-B053-55CA90BA522C}" dt="2020-12-28T17:46:42.580" v="786"/>
          <ac:spMkLst>
            <pc:docMk/>
            <pc:sldMk cId="596865926" sldId="324"/>
            <ac:spMk id="7" creationId="{6DE29721-23C9-4EFE-9C2A-7FDCAD38A08D}"/>
          </ac:spMkLst>
        </pc:spChg>
        <pc:spChg chg="add del mod">
          <ac:chgData name="Alfred Asterjadhi" userId="39de57b9-85c0-4fd1-aaac-8ca2b6560ad0" providerId="ADAL" clId="{F0A96221-7881-488D-B053-55CA90BA522C}" dt="2020-12-28T17:46:42.580" v="786"/>
          <ac:spMkLst>
            <pc:docMk/>
            <pc:sldMk cId="596865926" sldId="324"/>
            <ac:spMk id="8" creationId="{3FFE04CA-1610-4809-9B02-26B526E9E29A}"/>
          </ac:spMkLst>
        </pc:spChg>
        <pc:spChg chg="add del mod">
          <ac:chgData name="Alfred Asterjadhi" userId="39de57b9-85c0-4fd1-aaac-8ca2b6560ad0" providerId="ADAL" clId="{F0A96221-7881-488D-B053-55CA90BA522C}" dt="2020-12-28T17:46:42.580" v="786"/>
          <ac:spMkLst>
            <pc:docMk/>
            <pc:sldMk cId="596865926" sldId="324"/>
            <ac:spMk id="9" creationId="{97502508-2EAD-4ED6-9A63-87A5B0E8DD0F}"/>
          </ac:spMkLst>
        </pc:spChg>
        <pc:spChg chg="add del mod">
          <ac:chgData name="Alfred Asterjadhi" userId="39de57b9-85c0-4fd1-aaac-8ca2b6560ad0" providerId="ADAL" clId="{F0A96221-7881-488D-B053-55CA90BA522C}" dt="2020-12-28T17:46:42.580" v="786"/>
          <ac:spMkLst>
            <pc:docMk/>
            <pc:sldMk cId="596865926" sldId="324"/>
            <ac:spMk id="10" creationId="{0E8F4B15-07A4-4BAB-BB90-8E92BAFFF0AD}"/>
          </ac:spMkLst>
        </pc:spChg>
        <pc:spChg chg="add del mod">
          <ac:chgData name="Alfred Asterjadhi" userId="39de57b9-85c0-4fd1-aaac-8ca2b6560ad0" providerId="ADAL" clId="{F0A96221-7881-488D-B053-55CA90BA522C}" dt="2020-12-28T17:46:42.580" v="786"/>
          <ac:spMkLst>
            <pc:docMk/>
            <pc:sldMk cId="596865926" sldId="324"/>
            <ac:spMk id="11" creationId="{DB475E37-B7A1-4C22-A404-CD9209231FFA}"/>
          </ac:spMkLst>
        </pc:spChg>
      </pc:sldChg>
      <pc:sldChg chg="addSp delSp modSp add del">
        <pc:chgData name="Alfred Asterjadhi" userId="39de57b9-85c0-4fd1-aaac-8ca2b6560ad0" providerId="ADAL" clId="{F0A96221-7881-488D-B053-55CA90BA522C}" dt="2020-12-28T17:45:21.430" v="751" actId="2696"/>
        <pc:sldMkLst>
          <pc:docMk/>
          <pc:sldMk cId="645706702" sldId="324"/>
        </pc:sldMkLst>
        <pc:spChg chg="del">
          <ac:chgData name="Alfred Asterjadhi" userId="39de57b9-85c0-4fd1-aaac-8ca2b6560ad0" providerId="ADAL" clId="{F0A96221-7881-488D-B053-55CA90BA522C}" dt="2020-12-28T17:42:18.852" v="739"/>
          <ac:spMkLst>
            <pc:docMk/>
            <pc:sldMk cId="645706702" sldId="324"/>
            <ac:spMk id="2" creationId="{7DFF1C32-8D9E-4C80-B105-19E440B59EFE}"/>
          </ac:spMkLst>
        </pc:spChg>
        <pc:spChg chg="del">
          <ac:chgData name="Alfred Asterjadhi" userId="39de57b9-85c0-4fd1-aaac-8ca2b6560ad0" providerId="ADAL" clId="{F0A96221-7881-488D-B053-55CA90BA522C}" dt="2020-12-28T17:42:15.064" v="738"/>
          <ac:spMkLst>
            <pc:docMk/>
            <pc:sldMk cId="645706702" sldId="324"/>
            <ac:spMk id="3" creationId="{EB539C0F-4356-4D8D-BD4F-18B19642A098}"/>
          </ac:spMkLst>
        </pc:spChg>
        <pc:spChg chg="add mod">
          <ac:chgData name="Alfred Asterjadhi" userId="39de57b9-85c0-4fd1-aaac-8ca2b6560ad0" providerId="ADAL" clId="{F0A96221-7881-488D-B053-55CA90BA522C}" dt="2020-12-28T17:43:29.883" v="746"/>
          <ac:spMkLst>
            <pc:docMk/>
            <pc:sldMk cId="645706702" sldId="324"/>
            <ac:spMk id="7" creationId="{21328C78-36AD-4BD9-99D6-40BD6CE8B9E0}"/>
          </ac:spMkLst>
        </pc:spChg>
        <pc:spChg chg="add del mod">
          <ac:chgData name="Alfred Asterjadhi" userId="39de57b9-85c0-4fd1-aaac-8ca2b6560ad0" providerId="ADAL" clId="{F0A96221-7881-488D-B053-55CA90BA522C}" dt="2020-12-28T17:42:18.852" v="739"/>
          <ac:spMkLst>
            <pc:docMk/>
            <pc:sldMk cId="645706702" sldId="324"/>
            <ac:spMk id="8" creationId="{F1D75969-E005-41A5-8F6E-AD3AB78AA491}"/>
          </ac:spMkLst>
        </pc:spChg>
        <pc:spChg chg="add del mod">
          <ac:chgData name="Alfred Asterjadhi" userId="39de57b9-85c0-4fd1-aaac-8ca2b6560ad0" providerId="ADAL" clId="{F0A96221-7881-488D-B053-55CA90BA522C}" dt="2020-12-28T17:42:18.852" v="739"/>
          <ac:spMkLst>
            <pc:docMk/>
            <pc:sldMk cId="645706702" sldId="324"/>
            <ac:spMk id="9" creationId="{F301CDAC-66C2-4F38-ADA1-3C01A4086EE8}"/>
          </ac:spMkLst>
        </pc:spChg>
        <pc:spChg chg="add del mod">
          <ac:chgData name="Alfred Asterjadhi" userId="39de57b9-85c0-4fd1-aaac-8ca2b6560ad0" providerId="ADAL" clId="{F0A96221-7881-488D-B053-55CA90BA522C}" dt="2020-12-28T17:42:18.852" v="739"/>
          <ac:spMkLst>
            <pc:docMk/>
            <pc:sldMk cId="645706702" sldId="324"/>
            <ac:spMk id="10" creationId="{5845B8E9-2AB1-4F37-87F5-BE7ECA31588C}"/>
          </ac:spMkLst>
        </pc:spChg>
        <pc:spChg chg="add del mod">
          <ac:chgData name="Alfred Asterjadhi" userId="39de57b9-85c0-4fd1-aaac-8ca2b6560ad0" providerId="ADAL" clId="{F0A96221-7881-488D-B053-55CA90BA522C}" dt="2020-12-28T17:42:18.852" v="739"/>
          <ac:spMkLst>
            <pc:docMk/>
            <pc:sldMk cId="645706702" sldId="324"/>
            <ac:spMk id="11" creationId="{B7587EEF-561B-4863-B29E-6523F457495C}"/>
          </ac:spMkLst>
        </pc:spChg>
        <pc:spChg chg="add mod">
          <ac:chgData name="Alfred Asterjadhi" userId="39de57b9-85c0-4fd1-aaac-8ca2b6560ad0" providerId="ADAL" clId="{F0A96221-7881-488D-B053-55CA90BA522C}" dt="2020-12-28T17:45:01.534" v="750"/>
          <ac:spMkLst>
            <pc:docMk/>
            <pc:sldMk cId="645706702" sldId="324"/>
            <ac:spMk id="12" creationId="{477BF377-3D5A-4721-89B7-1701EC0556BF}"/>
          </ac:spMkLst>
        </pc:spChg>
      </pc:sldChg>
      <pc:sldChg chg="del">
        <pc:chgData name="Alfred Asterjadhi" userId="39de57b9-85c0-4fd1-aaac-8ca2b6560ad0" providerId="ADAL" clId="{F0A96221-7881-488D-B053-55CA90BA522C}" dt="2020-12-23T05:04:46.185" v="103" actId="2696"/>
        <pc:sldMkLst>
          <pc:docMk/>
          <pc:sldMk cId="3558380272" sldId="324"/>
        </pc:sldMkLst>
      </pc:sldChg>
      <pc:sldChg chg="addSp delSp modSp add">
        <pc:chgData name="Alfred Asterjadhi" userId="39de57b9-85c0-4fd1-aaac-8ca2b6560ad0" providerId="ADAL" clId="{F0A96221-7881-488D-B053-55CA90BA522C}" dt="2020-12-28T17:55:18.813" v="1039" actId="20577"/>
        <pc:sldMkLst>
          <pc:docMk/>
          <pc:sldMk cId="3464474659" sldId="325"/>
        </pc:sldMkLst>
        <pc:spChg chg="mod">
          <ac:chgData name="Alfred Asterjadhi" userId="39de57b9-85c0-4fd1-aaac-8ca2b6560ad0" providerId="ADAL" clId="{F0A96221-7881-488D-B053-55CA90BA522C}" dt="2020-12-28T17:55:18.813" v="1039" actId="20577"/>
          <ac:spMkLst>
            <pc:docMk/>
            <pc:sldMk cId="3464474659" sldId="325"/>
            <ac:spMk id="2" creationId="{11C5C3A7-526B-4152-8A7F-BC9636A70131}"/>
          </ac:spMkLst>
        </pc:spChg>
        <pc:spChg chg="mod">
          <ac:chgData name="Alfred Asterjadhi" userId="39de57b9-85c0-4fd1-aaac-8ca2b6560ad0" providerId="ADAL" clId="{F0A96221-7881-488D-B053-55CA90BA522C}" dt="2020-12-28T17:52:33.359" v="928" actId="404"/>
          <ac:spMkLst>
            <pc:docMk/>
            <pc:sldMk cId="3464474659" sldId="325"/>
            <ac:spMk id="3" creationId="{49A6CCA4-296A-475E-8868-A1006DFAF806}"/>
          </ac:spMkLst>
        </pc:spChg>
        <pc:spChg chg="add del mod">
          <ac:chgData name="Alfred Asterjadhi" userId="39de57b9-85c0-4fd1-aaac-8ca2b6560ad0" providerId="ADAL" clId="{F0A96221-7881-488D-B053-55CA90BA522C}" dt="2020-12-28T17:46:36.964" v="784"/>
          <ac:spMkLst>
            <pc:docMk/>
            <pc:sldMk cId="3464474659" sldId="325"/>
            <ac:spMk id="7" creationId="{1F582BFB-5FFD-409F-B92F-7C17613B0B82}"/>
          </ac:spMkLst>
        </pc:spChg>
        <pc:spChg chg="add del mod">
          <ac:chgData name="Alfred Asterjadhi" userId="39de57b9-85c0-4fd1-aaac-8ca2b6560ad0" providerId="ADAL" clId="{F0A96221-7881-488D-B053-55CA90BA522C}" dt="2020-12-28T17:46:36.964" v="784"/>
          <ac:spMkLst>
            <pc:docMk/>
            <pc:sldMk cId="3464474659" sldId="325"/>
            <ac:spMk id="8" creationId="{CA5A90C2-ADE2-43F3-A9E4-164FF1F9D6CC}"/>
          </ac:spMkLst>
        </pc:spChg>
        <pc:spChg chg="add del mod">
          <ac:chgData name="Alfred Asterjadhi" userId="39de57b9-85c0-4fd1-aaac-8ca2b6560ad0" providerId="ADAL" clId="{F0A96221-7881-488D-B053-55CA90BA522C}" dt="2020-12-28T17:46:36.964" v="784"/>
          <ac:spMkLst>
            <pc:docMk/>
            <pc:sldMk cId="3464474659" sldId="325"/>
            <ac:spMk id="9" creationId="{1C5FE291-4241-4FA8-BA7A-13D94FBB680F}"/>
          </ac:spMkLst>
        </pc:spChg>
        <pc:spChg chg="add del mod">
          <ac:chgData name="Alfred Asterjadhi" userId="39de57b9-85c0-4fd1-aaac-8ca2b6560ad0" providerId="ADAL" clId="{F0A96221-7881-488D-B053-55CA90BA522C}" dt="2020-12-28T17:46:36.964" v="784"/>
          <ac:spMkLst>
            <pc:docMk/>
            <pc:sldMk cId="3464474659" sldId="325"/>
            <ac:spMk id="10" creationId="{7A9DBD61-ADE2-4968-8FC6-714DBEEB1362}"/>
          </ac:spMkLst>
        </pc:spChg>
        <pc:spChg chg="add del mod">
          <ac:chgData name="Alfred Asterjadhi" userId="39de57b9-85c0-4fd1-aaac-8ca2b6560ad0" providerId="ADAL" clId="{F0A96221-7881-488D-B053-55CA90BA522C}" dt="2020-12-28T17:46:36.964" v="784"/>
          <ac:spMkLst>
            <pc:docMk/>
            <pc:sldMk cId="3464474659" sldId="325"/>
            <ac:spMk id="11" creationId="{BDACD30D-5F5F-4507-871F-8CB8D972B7BB}"/>
          </ac:spMkLst>
        </pc:spChg>
      </pc:sldChg>
      <pc:sldChg chg="modSp add">
        <pc:chgData name="Alfred Asterjadhi" userId="39de57b9-85c0-4fd1-aaac-8ca2b6560ad0" providerId="ADAL" clId="{F0A96221-7881-488D-B053-55CA90BA522C}" dt="2020-12-28T17:55:13.013" v="1037" actId="20577"/>
        <pc:sldMkLst>
          <pc:docMk/>
          <pc:sldMk cId="3263408447" sldId="326"/>
        </pc:sldMkLst>
        <pc:spChg chg="mod">
          <ac:chgData name="Alfred Asterjadhi" userId="39de57b9-85c0-4fd1-aaac-8ca2b6560ad0" providerId="ADAL" clId="{F0A96221-7881-488D-B053-55CA90BA522C}" dt="2020-12-28T17:55:13.013" v="1037" actId="20577"/>
          <ac:spMkLst>
            <pc:docMk/>
            <pc:sldMk cId="3263408447" sldId="326"/>
            <ac:spMk id="2" creationId="{6A27F32D-AAB2-4E4E-8703-7DB27C650C46}"/>
          </ac:spMkLst>
        </pc:spChg>
        <pc:spChg chg="mod">
          <ac:chgData name="Alfred Asterjadhi" userId="39de57b9-85c0-4fd1-aaac-8ca2b6560ad0" providerId="ADAL" clId="{F0A96221-7881-488D-B053-55CA90BA522C}" dt="2020-12-28T17:52:25.041" v="924"/>
          <ac:spMkLst>
            <pc:docMk/>
            <pc:sldMk cId="3263408447" sldId="326"/>
            <ac:spMk id="3" creationId="{D3245099-458D-4C79-9B1C-5CE8FF5DED80}"/>
          </ac:spMkLst>
        </pc:spChg>
      </pc:sldChg>
      <pc:sldChg chg="modSp add">
        <pc:chgData name="Alfred Asterjadhi" userId="39de57b9-85c0-4fd1-aaac-8ca2b6560ad0" providerId="ADAL" clId="{F0A96221-7881-488D-B053-55CA90BA522C}" dt="2020-12-28T17:55:04.794" v="1035"/>
        <pc:sldMkLst>
          <pc:docMk/>
          <pc:sldMk cId="1491866732" sldId="327"/>
        </pc:sldMkLst>
        <pc:spChg chg="mod">
          <ac:chgData name="Alfred Asterjadhi" userId="39de57b9-85c0-4fd1-aaac-8ca2b6560ad0" providerId="ADAL" clId="{F0A96221-7881-488D-B053-55CA90BA522C}" dt="2020-12-28T17:55:04.794" v="1035"/>
          <ac:spMkLst>
            <pc:docMk/>
            <pc:sldMk cId="1491866732" sldId="327"/>
            <ac:spMk id="2" creationId="{11C5C3A7-526B-4152-8A7F-BC9636A70131}"/>
          </ac:spMkLst>
        </pc:spChg>
        <pc:spChg chg="mod">
          <ac:chgData name="Alfred Asterjadhi" userId="39de57b9-85c0-4fd1-aaac-8ca2b6560ad0" providerId="ADAL" clId="{F0A96221-7881-488D-B053-55CA90BA522C}" dt="2020-12-28T17:52:19.017" v="921"/>
          <ac:spMkLst>
            <pc:docMk/>
            <pc:sldMk cId="1491866732" sldId="327"/>
            <ac:spMk id="3" creationId="{49A6CCA4-296A-475E-8868-A1006DFAF806}"/>
          </ac:spMkLst>
        </pc:spChg>
      </pc:sldChg>
      <pc:sldChg chg="addSp delSp modSp add">
        <pc:chgData name="Alfred Asterjadhi" userId="39de57b9-85c0-4fd1-aaac-8ca2b6560ad0" providerId="ADAL" clId="{F0A96221-7881-488D-B053-55CA90BA522C}" dt="2020-12-28T17:50:53.153" v="881" actId="14100"/>
        <pc:sldMkLst>
          <pc:docMk/>
          <pc:sldMk cId="1908471061" sldId="328"/>
        </pc:sldMkLst>
        <pc:spChg chg="mod">
          <ac:chgData name="Alfred Asterjadhi" userId="39de57b9-85c0-4fd1-aaac-8ca2b6560ad0" providerId="ADAL" clId="{F0A96221-7881-488D-B053-55CA90BA522C}" dt="2020-12-28T17:50:13.116" v="870" actId="20577"/>
          <ac:spMkLst>
            <pc:docMk/>
            <pc:sldMk cId="1908471061" sldId="328"/>
            <ac:spMk id="2" creationId="{B657C291-90A3-4D15-9C06-A46352662972}"/>
          </ac:spMkLst>
        </pc:spChg>
        <pc:spChg chg="mod">
          <ac:chgData name="Alfred Asterjadhi" userId="39de57b9-85c0-4fd1-aaac-8ca2b6560ad0" providerId="ADAL" clId="{F0A96221-7881-488D-B053-55CA90BA522C}" dt="2020-12-28T17:50:53.153" v="881" actId="14100"/>
          <ac:spMkLst>
            <pc:docMk/>
            <pc:sldMk cId="1908471061" sldId="328"/>
            <ac:spMk id="3" creationId="{3EF9BE80-D462-4B64-8448-3B553445EDCF}"/>
          </ac:spMkLst>
        </pc:spChg>
        <pc:spChg chg="add del mod">
          <ac:chgData name="Alfred Asterjadhi" userId="39de57b9-85c0-4fd1-aaac-8ca2b6560ad0" providerId="ADAL" clId="{F0A96221-7881-488D-B053-55CA90BA522C}" dt="2020-12-28T17:50:29.643" v="872"/>
          <ac:spMkLst>
            <pc:docMk/>
            <pc:sldMk cId="1908471061" sldId="328"/>
            <ac:spMk id="7" creationId="{6DB0CC5E-B41F-4426-939D-D3AF6C5EE5DE}"/>
          </ac:spMkLst>
        </pc:spChg>
        <pc:spChg chg="add del mod">
          <ac:chgData name="Alfred Asterjadhi" userId="39de57b9-85c0-4fd1-aaac-8ca2b6560ad0" providerId="ADAL" clId="{F0A96221-7881-488D-B053-55CA90BA522C}" dt="2020-12-28T17:50:29.643" v="872"/>
          <ac:spMkLst>
            <pc:docMk/>
            <pc:sldMk cId="1908471061" sldId="328"/>
            <ac:spMk id="8" creationId="{76398762-A7B4-465D-8E68-AD526FBEFA4C}"/>
          </ac:spMkLst>
        </pc:spChg>
        <pc:spChg chg="add del mod">
          <ac:chgData name="Alfred Asterjadhi" userId="39de57b9-85c0-4fd1-aaac-8ca2b6560ad0" providerId="ADAL" clId="{F0A96221-7881-488D-B053-55CA90BA522C}" dt="2020-12-28T17:50:29.643" v="872"/>
          <ac:spMkLst>
            <pc:docMk/>
            <pc:sldMk cId="1908471061" sldId="328"/>
            <ac:spMk id="9" creationId="{4E7EDFAF-9085-4231-B136-DB913049BBDC}"/>
          </ac:spMkLst>
        </pc:spChg>
        <pc:spChg chg="add del mod">
          <ac:chgData name="Alfred Asterjadhi" userId="39de57b9-85c0-4fd1-aaac-8ca2b6560ad0" providerId="ADAL" clId="{F0A96221-7881-488D-B053-55CA90BA522C}" dt="2020-12-28T17:50:29.643" v="872"/>
          <ac:spMkLst>
            <pc:docMk/>
            <pc:sldMk cId="1908471061" sldId="328"/>
            <ac:spMk id="10" creationId="{65B3661C-2C00-4248-9F75-1D6C3FB7C8FA}"/>
          </ac:spMkLst>
        </pc:spChg>
        <pc:spChg chg="add del mod">
          <ac:chgData name="Alfred Asterjadhi" userId="39de57b9-85c0-4fd1-aaac-8ca2b6560ad0" providerId="ADAL" clId="{F0A96221-7881-488D-B053-55CA90BA522C}" dt="2020-12-28T17:50:29.643" v="872"/>
          <ac:spMkLst>
            <pc:docMk/>
            <pc:sldMk cId="1908471061" sldId="328"/>
            <ac:spMk id="11" creationId="{FD6C9BD5-07CF-40B3-8647-DDB1A92633D1}"/>
          </ac:spMkLst>
        </pc:spChg>
      </pc:sldChg>
      <pc:sldChg chg="modSp add">
        <pc:chgData name="Alfred Asterjadhi" userId="39de57b9-85c0-4fd1-aaac-8ca2b6560ad0" providerId="ADAL" clId="{F0A96221-7881-488D-B053-55CA90BA522C}" dt="2020-12-28T21:06:47.300" v="1053" actId="20577"/>
        <pc:sldMkLst>
          <pc:docMk/>
          <pc:sldMk cId="2064304001" sldId="329"/>
        </pc:sldMkLst>
        <pc:spChg chg="mod">
          <ac:chgData name="Alfred Asterjadhi" userId="39de57b9-85c0-4fd1-aaac-8ca2b6560ad0" providerId="ADAL" clId="{F0A96221-7881-488D-B053-55CA90BA522C}" dt="2020-12-28T17:54:52.353" v="1034" actId="20577"/>
          <ac:spMkLst>
            <pc:docMk/>
            <pc:sldMk cId="2064304001" sldId="329"/>
            <ac:spMk id="2" creationId="{11C5C3A7-526B-4152-8A7F-BC9636A70131}"/>
          </ac:spMkLst>
        </pc:spChg>
        <pc:spChg chg="mod">
          <ac:chgData name="Alfred Asterjadhi" userId="39de57b9-85c0-4fd1-aaac-8ca2b6560ad0" providerId="ADAL" clId="{F0A96221-7881-488D-B053-55CA90BA522C}" dt="2020-12-28T21:06:47.300" v="1053" actId="20577"/>
          <ac:spMkLst>
            <pc:docMk/>
            <pc:sldMk cId="2064304001" sldId="329"/>
            <ac:spMk id="3" creationId="{49A6CCA4-296A-475E-8868-A1006DFAF806}"/>
          </ac:spMkLst>
        </pc:spChg>
      </pc:sldChg>
      <pc:sldChg chg="del">
        <pc:chgData name="Alfred Asterjadhi" userId="39de57b9-85c0-4fd1-aaac-8ca2b6560ad0" providerId="ADAL" clId="{F0A96221-7881-488D-B053-55CA90BA522C}" dt="2020-12-28T17:41:46.368" v="726" actId="2696"/>
        <pc:sldMkLst>
          <pc:docMk/>
          <pc:sldMk cId="2664910995" sldId="330"/>
        </pc:sldMkLst>
      </pc:sldChg>
      <pc:sldChg chg="del">
        <pc:chgData name="Alfred Asterjadhi" userId="39de57b9-85c0-4fd1-aaac-8ca2b6560ad0" providerId="ADAL" clId="{F0A96221-7881-488D-B053-55CA90BA522C}" dt="2020-12-23T05:01:46.936" v="7" actId="2696"/>
        <pc:sldMkLst>
          <pc:docMk/>
          <pc:sldMk cId="4012074164" sldId="343"/>
        </pc:sldMkLst>
      </pc:sldChg>
      <pc:sldChg chg="del">
        <pc:chgData name="Alfred Asterjadhi" userId="39de57b9-85c0-4fd1-aaac-8ca2b6560ad0" providerId="ADAL" clId="{F0A96221-7881-488D-B053-55CA90BA522C}" dt="2020-12-23T05:01:42.793" v="4" actId="2696"/>
        <pc:sldMkLst>
          <pc:docMk/>
          <pc:sldMk cId="2090181183" sldId="356"/>
        </pc:sldMkLst>
      </pc:sldChg>
      <pc:sldChg chg="del">
        <pc:chgData name="Alfred Asterjadhi" userId="39de57b9-85c0-4fd1-aaac-8ca2b6560ad0" providerId="ADAL" clId="{F0A96221-7881-488D-B053-55CA90BA522C}" dt="2020-12-23T05:01:39.149" v="1" actId="2696"/>
        <pc:sldMkLst>
          <pc:docMk/>
          <pc:sldMk cId="2304446118" sldId="357"/>
        </pc:sldMkLst>
      </pc:sldChg>
      <pc:sldChg chg="del">
        <pc:chgData name="Alfred Asterjadhi" userId="39de57b9-85c0-4fd1-aaac-8ca2b6560ad0" providerId="ADAL" clId="{F0A96221-7881-488D-B053-55CA90BA522C}" dt="2020-12-23T05:01:55.090" v="13" actId="2696"/>
        <pc:sldMkLst>
          <pc:docMk/>
          <pc:sldMk cId="196256553" sldId="358"/>
        </pc:sldMkLst>
      </pc:sldChg>
      <pc:sldChg chg="del">
        <pc:chgData name="Alfred Asterjadhi" userId="39de57b9-85c0-4fd1-aaac-8ca2b6560ad0" providerId="ADAL" clId="{F0A96221-7881-488D-B053-55CA90BA522C}" dt="2020-12-23T05:02:03.002" v="15" actId="2696"/>
        <pc:sldMkLst>
          <pc:docMk/>
          <pc:sldMk cId="2034105741" sldId="364"/>
        </pc:sldMkLst>
      </pc:sldChg>
      <pc:sldChg chg="del">
        <pc:chgData name="Alfred Asterjadhi" userId="39de57b9-85c0-4fd1-aaac-8ca2b6560ad0" providerId="ADAL" clId="{F0A96221-7881-488D-B053-55CA90BA522C}" dt="2020-12-23T05:02:11.382" v="17" actId="2696"/>
        <pc:sldMkLst>
          <pc:docMk/>
          <pc:sldMk cId="3523270210" sldId="365"/>
        </pc:sldMkLst>
      </pc:sldChg>
      <pc:sldChg chg="del">
        <pc:chgData name="Alfred Asterjadhi" userId="39de57b9-85c0-4fd1-aaac-8ca2b6560ad0" providerId="ADAL" clId="{F0A96221-7881-488D-B053-55CA90BA522C}" dt="2020-12-23T05:03:05.754" v="35" actId="2696"/>
        <pc:sldMkLst>
          <pc:docMk/>
          <pc:sldMk cId="3180790638" sldId="369"/>
        </pc:sldMkLst>
      </pc:sldChg>
      <pc:sldChg chg="del">
        <pc:chgData name="Alfred Asterjadhi" userId="39de57b9-85c0-4fd1-aaac-8ca2b6560ad0" providerId="ADAL" clId="{F0A96221-7881-488D-B053-55CA90BA522C}" dt="2020-12-23T05:04:48.620" v="104" actId="2696"/>
        <pc:sldMkLst>
          <pc:docMk/>
          <pc:sldMk cId="994165189" sldId="370"/>
        </pc:sldMkLst>
      </pc:sldChg>
      <pc:sldChg chg="del">
        <pc:chgData name="Alfred Asterjadhi" userId="39de57b9-85c0-4fd1-aaac-8ca2b6560ad0" providerId="ADAL" clId="{F0A96221-7881-488D-B053-55CA90BA522C}" dt="2020-12-28T17:41:57.809" v="736" actId="2696"/>
        <pc:sldMkLst>
          <pc:docMk/>
          <pc:sldMk cId="2236786778" sldId="374"/>
        </pc:sldMkLst>
      </pc:sldChg>
      <pc:sldChg chg="del">
        <pc:chgData name="Alfred Asterjadhi" userId="39de57b9-85c0-4fd1-aaac-8ca2b6560ad0" providerId="ADAL" clId="{F0A96221-7881-488D-B053-55CA90BA522C}" dt="2020-12-23T05:02:35.109" v="18" actId="2696"/>
        <pc:sldMkLst>
          <pc:docMk/>
          <pc:sldMk cId="260372023" sldId="375"/>
        </pc:sldMkLst>
      </pc:sldChg>
      <pc:sldChg chg="del">
        <pc:chgData name="Alfred Asterjadhi" userId="39de57b9-85c0-4fd1-aaac-8ca2b6560ad0" providerId="ADAL" clId="{F0A96221-7881-488D-B053-55CA90BA522C}" dt="2020-12-23T05:02:35.956" v="19" actId="2696"/>
        <pc:sldMkLst>
          <pc:docMk/>
          <pc:sldMk cId="3599809708" sldId="376"/>
        </pc:sldMkLst>
      </pc:sldChg>
      <pc:sldChg chg="del">
        <pc:chgData name="Alfred Asterjadhi" userId="39de57b9-85c0-4fd1-aaac-8ca2b6560ad0" providerId="ADAL" clId="{F0A96221-7881-488D-B053-55CA90BA522C}" dt="2020-12-28T17:41:54.027" v="733" actId="2696"/>
        <pc:sldMkLst>
          <pc:docMk/>
          <pc:sldMk cId="1032495733" sldId="377"/>
        </pc:sldMkLst>
      </pc:sldChg>
      <pc:sldChg chg="del">
        <pc:chgData name="Alfred Asterjadhi" userId="39de57b9-85c0-4fd1-aaac-8ca2b6560ad0" providerId="ADAL" clId="{F0A96221-7881-488D-B053-55CA90BA522C}" dt="2020-12-23T05:02:47.047" v="22" actId="2696"/>
        <pc:sldMkLst>
          <pc:docMk/>
          <pc:sldMk cId="2835338694" sldId="378"/>
        </pc:sldMkLst>
      </pc:sldChg>
      <pc:sldChg chg="del">
        <pc:chgData name="Alfred Asterjadhi" userId="39de57b9-85c0-4fd1-aaac-8ca2b6560ad0" providerId="ADAL" clId="{F0A96221-7881-488D-B053-55CA90BA522C}" dt="2020-12-23T05:02:48.284" v="23" actId="2696"/>
        <pc:sldMkLst>
          <pc:docMk/>
          <pc:sldMk cId="1765247309" sldId="379"/>
        </pc:sldMkLst>
      </pc:sldChg>
      <pc:sldChg chg="del">
        <pc:chgData name="Alfred Asterjadhi" userId="39de57b9-85c0-4fd1-aaac-8ca2b6560ad0" providerId="ADAL" clId="{F0A96221-7881-488D-B053-55CA90BA522C}" dt="2020-12-28T17:41:53.075" v="732" actId="2696"/>
        <pc:sldMkLst>
          <pc:docMk/>
          <pc:sldMk cId="3624576305" sldId="380"/>
        </pc:sldMkLst>
      </pc:sldChg>
      <pc:sldChg chg="del">
        <pc:chgData name="Alfred Asterjadhi" userId="39de57b9-85c0-4fd1-aaac-8ca2b6560ad0" providerId="ADAL" clId="{F0A96221-7881-488D-B053-55CA90BA522C}" dt="2020-12-23T05:02:50.359" v="24" actId="2696"/>
        <pc:sldMkLst>
          <pc:docMk/>
          <pc:sldMk cId="3387707734" sldId="381"/>
        </pc:sldMkLst>
      </pc:sldChg>
      <pc:sldChg chg="del">
        <pc:chgData name="Alfred Asterjadhi" userId="39de57b9-85c0-4fd1-aaac-8ca2b6560ad0" providerId="ADAL" clId="{F0A96221-7881-488D-B053-55CA90BA522C}" dt="2020-12-23T05:02:51.840" v="25" actId="2696"/>
        <pc:sldMkLst>
          <pc:docMk/>
          <pc:sldMk cId="2596491405" sldId="382"/>
        </pc:sldMkLst>
      </pc:sldChg>
      <pc:sldChg chg="del">
        <pc:chgData name="Alfred Asterjadhi" userId="39de57b9-85c0-4fd1-aaac-8ca2b6560ad0" providerId="ADAL" clId="{F0A96221-7881-488D-B053-55CA90BA522C}" dt="2020-12-28T17:41:51.226" v="731" actId="2696"/>
        <pc:sldMkLst>
          <pc:docMk/>
          <pc:sldMk cId="471761505" sldId="383"/>
        </pc:sldMkLst>
      </pc:sldChg>
      <pc:sldChg chg="del">
        <pc:chgData name="Alfred Asterjadhi" userId="39de57b9-85c0-4fd1-aaac-8ca2b6560ad0" providerId="ADAL" clId="{F0A96221-7881-488D-B053-55CA90BA522C}" dt="2020-12-23T05:02:53.604" v="26" actId="2696"/>
        <pc:sldMkLst>
          <pc:docMk/>
          <pc:sldMk cId="3324196167" sldId="384"/>
        </pc:sldMkLst>
      </pc:sldChg>
      <pc:sldChg chg="del">
        <pc:chgData name="Alfred Asterjadhi" userId="39de57b9-85c0-4fd1-aaac-8ca2b6560ad0" providerId="ADAL" clId="{F0A96221-7881-488D-B053-55CA90BA522C}" dt="2020-12-23T05:02:54.343" v="27" actId="2696"/>
        <pc:sldMkLst>
          <pc:docMk/>
          <pc:sldMk cId="435812449" sldId="385"/>
        </pc:sldMkLst>
      </pc:sldChg>
      <pc:sldChg chg="del">
        <pc:chgData name="Alfred Asterjadhi" userId="39de57b9-85c0-4fd1-aaac-8ca2b6560ad0" providerId="ADAL" clId="{F0A96221-7881-488D-B053-55CA90BA522C}" dt="2020-12-28T17:41:49.286" v="729" actId="2696"/>
        <pc:sldMkLst>
          <pc:docMk/>
          <pc:sldMk cId="583181060" sldId="386"/>
        </pc:sldMkLst>
      </pc:sldChg>
      <pc:sldChg chg="del">
        <pc:chgData name="Alfred Asterjadhi" userId="39de57b9-85c0-4fd1-aaac-8ca2b6560ad0" providerId="ADAL" clId="{F0A96221-7881-488D-B053-55CA90BA522C}" dt="2020-12-23T05:02:57.901" v="29" actId="2696"/>
        <pc:sldMkLst>
          <pc:docMk/>
          <pc:sldMk cId="1950504488" sldId="387"/>
        </pc:sldMkLst>
      </pc:sldChg>
      <pc:sldChg chg="del">
        <pc:chgData name="Alfred Asterjadhi" userId="39de57b9-85c0-4fd1-aaac-8ca2b6560ad0" providerId="ADAL" clId="{F0A96221-7881-488D-B053-55CA90BA522C}" dt="2020-12-23T05:02:58.529" v="30" actId="2696"/>
        <pc:sldMkLst>
          <pc:docMk/>
          <pc:sldMk cId="4104515767" sldId="388"/>
        </pc:sldMkLst>
      </pc:sldChg>
      <pc:sldChg chg="del">
        <pc:chgData name="Alfred Asterjadhi" userId="39de57b9-85c0-4fd1-aaac-8ca2b6560ad0" providerId="ADAL" clId="{F0A96221-7881-488D-B053-55CA90BA522C}" dt="2020-12-28T17:41:48.314" v="728" actId="2696"/>
        <pc:sldMkLst>
          <pc:docMk/>
          <pc:sldMk cId="329778494" sldId="389"/>
        </pc:sldMkLst>
      </pc:sldChg>
      <pc:sldChg chg="del">
        <pc:chgData name="Alfred Asterjadhi" userId="39de57b9-85c0-4fd1-aaac-8ca2b6560ad0" providerId="ADAL" clId="{F0A96221-7881-488D-B053-55CA90BA522C}" dt="2020-12-23T05:03:00.194" v="31" actId="2696"/>
        <pc:sldMkLst>
          <pc:docMk/>
          <pc:sldMk cId="4291757325" sldId="390"/>
        </pc:sldMkLst>
      </pc:sldChg>
      <pc:sldChg chg="del">
        <pc:chgData name="Alfred Asterjadhi" userId="39de57b9-85c0-4fd1-aaac-8ca2b6560ad0" providerId="ADAL" clId="{F0A96221-7881-488D-B053-55CA90BA522C}" dt="2020-12-23T05:03:01.394" v="32" actId="2696"/>
        <pc:sldMkLst>
          <pc:docMk/>
          <pc:sldMk cId="3873152281" sldId="391"/>
        </pc:sldMkLst>
      </pc:sldChg>
      <pc:sldChg chg="del">
        <pc:chgData name="Alfred Asterjadhi" userId="39de57b9-85c0-4fd1-aaac-8ca2b6560ad0" providerId="ADAL" clId="{F0A96221-7881-488D-B053-55CA90BA522C}" dt="2020-12-23T05:04:49.983" v="105" actId="2696"/>
        <pc:sldMkLst>
          <pc:docMk/>
          <pc:sldMk cId="217313492" sldId="393"/>
        </pc:sldMkLst>
      </pc:sldChg>
      <pc:sldChg chg="del">
        <pc:chgData name="Alfred Asterjadhi" userId="39de57b9-85c0-4fd1-aaac-8ca2b6560ad0" providerId="ADAL" clId="{F0A96221-7881-488D-B053-55CA90BA522C}" dt="2020-12-23T05:01:45.344" v="5" actId="2696"/>
        <pc:sldMkLst>
          <pc:docMk/>
          <pc:sldMk cId="3947339360" sldId="394"/>
        </pc:sldMkLst>
      </pc:sldChg>
      <pc:sldChg chg="del">
        <pc:chgData name="Alfred Asterjadhi" userId="39de57b9-85c0-4fd1-aaac-8ca2b6560ad0" providerId="ADAL" clId="{F0A96221-7881-488D-B053-55CA90BA522C}" dt="2020-12-23T05:01:46.070" v="6" actId="2696"/>
        <pc:sldMkLst>
          <pc:docMk/>
          <pc:sldMk cId="1277193041" sldId="395"/>
        </pc:sldMkLst>
      </pc:sldChg>
      <pc:sldChg chg="del">
        <pc:chgData name="Alfred Asterjadhi" userId="39de57b9-85c0-4fd1-aaac-8ca2b6560ad0" providerId="ADAL" clId="{F0A96221-7881-488D-B053-55CA90BA522C}" dt="2020-12-23T05:01:40.597" v="2" actId="2696"/>
        <pc:sldMkLst>
          <pc:docMk/>
          <pc:sldMk cId="861208131" sldId="396"/>
        </pc:sldMkLst>
      </pc:sldChg>
      <pc:sldChg chg="del">
        <pc:chgData name="Alfred Asterjadhi" userId="39de57b9-85c0-4fd1-aaac-8ca2b6560ad0" providerId="ADAL" clId="{F0A96221-7881-488D-B053-55CA90BA522C}" dt="2020-12-23T05:00:59.345" v="0" actId="2696"/>
        <pc:sldMkLst>
          <pc:docMk/>
          <pc:sldMk cId="3596618118" sldId="397"/>
        </pc:sldMkLst>
      </pc:sldChg>
      <pc:sldChg chg="del">
        <pc:chgData name="Alfred Asterjadhi" userId="39de57b9-85c0-4fd1-aaac-8ca2b6560ad0" providerId="ADAL" clId="{F0A96221-7881-488D-B053-55CA90BA522C}" dt="2020-12-28T17:41:56.119" v="735" actId="2696"/>
        <pc:sldMkLst>
          <pc:docMk/>
          <pc:sldMk cId="3137302080" sldId="398"/>
        </pc:sldMkLst>
      </pc:sldChg>
      <pc:sldChg chg="del">
        <pc:chgData name="Alfred Asterjadhi" userId="39de57b9-85c0-4fd1-aaac-8ca2b6560ad0" providerId="ADAL" clId="{F0A96221-7881-488D-B053-55CA90BA522C}" dt="2020-12-23T05:02:38.791" v="20" actId="2696"/>
        <pc:sldMkLst>
          <pc:docMk/>
          <pc:sldMk cId="3523524851" sldId="399"/>
        </pc:sldMkLst>
      </pc:sldChg>
      <pc:sldChg chg="del">
        <pc:chgData name="Alfred Asterjadhi" userId="39de57b9-85c0-4fd1-aaac-8ca2b6560ad0" providerId="ADAL" clId="{F0A96221-7881-488D-B053-55CA90BA522C}" dt="2020-12-28T17:41:55.077" v="734" actId="2696"/>
        <pc:sldMkLst>
          <pc:docMk/>
          <pc:sldMk cId="3792746090" sldId="400"/>
        </pc:sldMkLst>
      </pc:sldChg>
      <pc:sldChg chg="del">
        <pc:chgData name="Alfred Asterjadhi" userId="39de57b9-85c0-4fd1-aaac-8ca2b6560ad0" providerId="ADAL" clId="{F0A96221-7881-488D-B053-55CA90BA522C}" dt="2020-12-23T05:02:41.337" v="21" actId="2696"/>
        <pc:sldMkLst>
          <pc:docMk/>
          <pc:sldMk cId="496491643" sldId="401"/>
        </pc:sldMkLst>
      </pc:sldChg>
      <pc:sldChg chg="del">
        <pc:chgData name="Alfred Asterjadhi" userId="39de57b9-85c0-4fd1-aaac-8ca2b6560ad0" providerId="ADAL" clId="{F0A96221-7881-488D-B053-55CA90BA522C}" dt="2020-12-23T05:01:47.784" v="8" actId="2696"/>
        <pc:sldMkLst>
          <pc:docMk/>
          <pc:sldMk cId="2862338633" sldId="402"/>
        </pc:sldMkLst>
      </pc:sldChg>
      <pc:sldChg chg="del">
        <pc:chgData name="Alfred Asterjadhi" userId="39de57b9-85c0-4fd1-aaac-8ca2b6560ad0" providerId="ADAL" clId="{F0A96221-7881-488D-B053-55CA90BA522C}" dt="2020-12-23T05:01:48.724" v="9" actId="2696"/>
        <pc:sldMkLst>
          <pc:docMk/>
          <pc:sldMk cId="71395740" sldId="403"/>
        </pc:sldMkLst>
      </pc:sldChg>
      <pc:sldChg chg="del">
        <pc:chgData name="Alfred Asterjadhi" userId="39de57b9-85c0-4fd1-aaac-8ca2b6560ad0" providerId="ADAL" clId="{F0A96221-7881-488D-B053-55CA90BA522C}" dt="2020-12-23T05:01:50.134" v="10" actId="2696"/>
        <pc:sldMkLst>
          <pc:docMk/>
          <pc:sldMk cId="2134147008" sldId="404"/>
        </pc:sldMkLst>
      </pc:sldChg>
      <pc:sldChg chg="del">
        <pc:chgData name="Alfred Asterjadhi" userId="39de57b9-85c0-4fd1-aaac-8ca2b6560ad0" providerId="ADAL" clId="{F0A96221-7881-488D-B053-55CA90BA522C}" dt="2020-12-23T05:01:50.991" v="11" actId="2696"/>
        <pc:sldMkLst>
          <pc:docMk/>
          <pc:sldMk cId="3267710160" sldId="405"/>
        </pc:sldMkLst>
      </pc:sldChg>
      <pc:sldChg chg="del">
        <pc:chgData name="Alfred Asterjadhi" userId="39de57b9-85c0-4fd1-aaac-8ca2b6560ad0" providerId="ADAL" clId="{F0A96221-7881-488D-B053-55CA90BA522C}" dt="2020-12-23T05:01:51.850" v="12" actId="2696"/>
        <pc:sldMkLst>
          <pc:docMk/>
          <pc:sldMk cId="2079882875" sldId="406"/>
        </pc:sldMkLst>
      </pc:sldChg>
      <pc:sldChg chg="del">
        <pc:chgData name="Alfred Asterjadhi" userId="39de57b9-85c0-4fd1-aaac-8ca2b6560ad0" providerId="ADAL" clId="{F0A96221-7881-488D-B053-55CA90BA522C}" dt="2020-12-23T05:01:42.039" v="3" actId="2696"/>
        <pc:sldMkLst>
          <pc:docMk/>
          <pc:sldMk cId="1258852936" sldId="407"/>
        </pc:sldMkLst>
      </pc:sldChg>
      <pc:sldChg chg="del">
        <pc:chgData name="Alfred Asterjadhi" userId="39de57b9-85c0-4fd1-aaac-8ca2b6560ad0" providerId="ADAL" clId="{F0A96221-7881-488D-B053-55CA90BA522C}" dt="2020-12-28T17:41:50.099" v="730" actId="2696"/>
        <pc:sldMkLst>
          <pc:docMk/>
          <pc:sldMk cId="1742250434" sldId="410"/>
        </pc:sldMkLst>
      </pc:sldChg>
      <pc:sldChg chg="del">
        <pc:chgData name="Alfred Asterjadhi" userId="39de57b9-85c0-4fd1-aaac-8ca2b6560ad0" providerId="ADAL" clId="{F0A96221-7881-488D-B053-55CA90BA522C}" dt="2020-12-23T05:02:56.155" v="28" actId="2696"/>
        <pc:sldMkLst>
          <pc:docMk/>
          <pc:sldMk cId="2945936177" sldId="411"/>
        </pc:sldMkLst>
      </pc:sldChg>
      <pc:sldChg chg="del">
        <pc:chgData name="Alfred Asterjadhi" userId="39de57b9-85c0-4fd1-aaac-8ca2b6560ad0" providerId="ADAL" clId="{F0A96221-7881-488D-B053-55CA90BA522C}" dt="2020-12-28T17:41:47.245" v="727" actId="2696"/>
        <pc:sldMkLst>
          <pc:docMk/>
          <pc:sldMk cId="2018377594" sldId="412"/>
        </pc:sldMkLst>
      </pc:sldChg>
      <pc:sldChg chg="del">
        <pc:chgData name="Alfred Asterjadhi" userId="39de57b9-85c0-4fd1-aaac-8ca2b6560ad0" providerId="ADAL" clId="{F0A96221-7881-488D-B053-55CA90BA522C}" dt="2020-12-23T05:03:03.091" v="33" actId="2696"/>
        <pc:sldMkLst>
          <pc:docMk/>
          <pc:sldMk cId="2656700324" sldId="413"/>
        </pc:sldMkLst>
      </pc:sldChg>
      <pc:sldChg chg="del">
        <pc:chgData name="Alfred Asterjadhi" userId="39de57b9-85c0-4fd1-aaac-8ca2b6560ad0" providerId="ADAL" clId="{F0A96221-7881-488D-B053-55CA90BA522C}" dt="2020-12-23T05:03:03.643" v="34" actId="2696"/>
        <pc:sldMkLst>
          <pc:docMk/>
          <pc:sldMk cId="2869053354" sldId="414"/>
        </pc:sldMkLst>
      </pc:sldChg>
      <pc:sldChg chg="del">
        <pc:chgData name="Alfred Asterjadhi" userId="39de57b9-85c0-4fd1-aaac-8ca2b6560ad0" providerId="ADAL" clId="{F0A96221-7881-488D-B053-55CA90BA522C}" dt="2020-12-23T05:03:27.053" v="36" actId="2696"/>
        <pc:sldMkLst>
          <pc:docMk/>
          <pc:sldMk cId="4265566709" sldId="415"/>
        </pc:sldMkLst>
      </pc:sldChg>
      <pc:sldChg chg="del">
        <pc:chgData name="Alfred Asterjadhi" userId="39de57b9-85c0-4fd1-aaac-8ca2b6560ad0" providerId="ADAL" clId="{F0A96221-7881-488D-B053-55CA90BA522C}" dt="2020-12-23T05:03:28.635" v="37" actId="2696"/>
        <pc:sldMkLst>
          <pc:docMk/>
          <pc:sldMk cId="2482254719" sldId="416"/>
        </pc:sldMkLst>
      </pc:sldChg>
      <pc:sldChg chg="del">
        <pc:chgData name="Alfred Asterjadhi" userId="39de57b9-85c0-4fd1-aaac-8ca2b6560ad0" providerId="ADAL" clId="{F0A96221-7881-488D-B053-55CA90BA522C}" dt="2020-12-23T05:03:29.520" v="38" actId="2696"/>
        <pc:sldMkLst>
          <pc:docMk/>
          <pc:sldMk cId="1419760248" sldId="417"/>
        </pc:sldMkLst>
      </pc:sldChg>
      <pc:sldChg chg="del">
        <pc:chgData name="Alfred Asterjadhi" userId="39de57b9-85c0-4fd1-aaac-8ca2b6560ad0" providerId="ADAL" clId="{F0A96221-7881-488D-B053-55CA90BA522C}" dt="2020-12-23T05:03:30.295" v="39" actId="2696"/>
        <pc:sldMkLst>
          <pc:docMk/>
          <pc:sldMk cId="2098266773" sldId="418"/>
        </pc:sldMkLst>
      </pc:sldChg>
      <pc:sldChg chg="del">
        <pc:chgData name="Alfred Asterjadhi" userId="39de57b9-85c0-4fd1-aaac-8ca2b6560ad0" providerId="ADAL" clId="{F0A96221-7881-488D-B053-55CA90BA522C}" dt="2020-12-23T05:03:31.087" v="40" actId="2696"/>
        <pc:sldMkLst>
          <pc:docMk/>
          <pc:sldMk cId="2813928727" sldId="419"/>
        </pc:sldMkLst>
      </pc:sldChg>
      <pc:sldChg chg="del">
        <pc:chgData name="Alfred Asterjadhi" userId="39de57b9-85c0-4fd1-aaac-8ca2b6560ad0" providerId="ADAL" clId="{F0A96221-7881-488D-B053-55CA90BA522C}" dt="2020-12-23T05:03:31.948" v="41" actId="2696"/>
        <pc:sldMkLst>
          <pc:docMk/>
          <pc:sldMk cId="351915804" sldId="420"/>
        </pc:sldMkLst>
      </pc:sldChg>
      <pc:sldChg chg="del">
        <pc:chgData name="Alfred Asterjadhi" userId="39de57b9-85c0-4fd1-aaac-8ca2b6560ad0" providerId="ADAL" clId="{F0A96221-7881-488D-B053-55CA90BA522C}" dt="2020-12-23T05:03:33.304" v="43" actId="2696"/>
        <pc:sldMkLst>
          <pc:docMk/>
          <pc:sldMk cId="1662867203" sldId="421"/>
        </pc:sldMkLst>
      </pc:sldChg>
      <pc:sldChg chg="del">
        <pc:chgData name="Alfred Asterjadhi" userId="39de57b9-85c0-4fd1-aaac-8ca2b6560ad0" providerId="ADAL" clId="{F0A96221-7881-488D-B053-55CA90BA522C}" dt="2020-12-23T05:03:33.852" v="44" actId="2696"/>
        <pc:sldMkLst>
          <pc:docMk/>
          <pc:sldMk cId="2250189989" sldId="422"/>
        </pc:sldMkLst>
      </pc:sldChg>
      <pc:sldChg chg="del">
        <pc:chgData name="Alfred Asterjadhi" userId="39de57b9-85c0-4fd1-aaac-8ca2b6560ad0" providerId="ADAL" clId="{F0A96221-7881-488D-B053-55CA90BA522C}" dt="2020-12-23T05:03:34.284" v="45" actId="2696"/>
        <pc:sldMkLst>
          <pc:docMk/>
          <pc:sldMk cId="734854055" sldId="423"/>
        </pc:sldMkLst>
      </pc:sldChg>
      <pc:sldChg chg="del">
        <pc:chgData name="Alfred Asterjadhi" userId="39de57b9-85c0-4fd1-aaac-8ca2b6560ad0" providerId="ADAL" clId="{F0A96221-7881-488D-B053-55CA90BA522C}" dt="2020-12-23T05:03:34.638" v="46" actId="2696"/>
        <pc:sldMkLst>
          <pc:docMk/>
          <pc:sldMk cId="2001666691" sldId="424"/>
        </pc:sldMkLst>
      </pc:sldChg>
      <pc:sldChg chg="del">
        <pc:chgData name="Alfred Asterjadhi" userId="39de57b9-85c0-4fd1-aaac-8ca2b6560ad0" providerId="ADAL" clId="{F0A96221-7881-488D-B053-55CA90BA522C}" dt="2020-12-23T05:03:34.971" v="47" actId="2696"/>
        <pc:sldMkLst>
          <pc:docMk/>
          <pc:sldMk cId="3108757676" sldId="425"/>
        </pc:sldMkLst>
      </pc:sldChg>
      <pc:sldChg chg="del">
        <pc:chgData name="Alfred Asterjadhi" userId="39de57b9-85c0-4fd1-aaac-8ca2b6560ad0" providerId="ADAL" clId="{F0A96221-7881-488D-B053-55CA90BA522C}" dt="2020-12-23T05:03:36.006" v="50" actId="2696"/>
        <pc:sldMkLst>
          <pc:docMk/>
          <pc:sldMk cId="626227987" sldId="426"/>
        </pc:sldMkLst>
      </pc:sldChg>
      <pc:sldChg chg="del">
        <pc:chgData name="Alfred Asterjadhi" userId="39de57b9-85c0-4fd1-aaac-8ca2b6560ad0" providerId="ADAL" clId="{F0A96221-7881-488D-B053-55CA90BA522C}" dt="2020-12-23T05:03:36.358" v="51" actId="2696"/>
        <pc:sldMkLst>
          <pc:docMk/>
          <pc:sldMk cId="1939790792" sldId="427"/>
        </pc:sldMkLst>
      </pc:sldChg>
      <pc:sldChg chg="del">
        <pc:chgData name="Alfred Asterjadhi" userId="39de57b9-85c0-4fd1-aaac-8ca2b6560ad0" providerId="ADAL" clId="{F0A96221-7881-488D-B053-55CA90BA522C}" dt="2020-12-23T05:03:36.732" v="52" actId="2696"/>
        <pc:sldMkLst>
          <pc:docMk/>
          <pc:sldMk cId="2346644382" sldId="428"/>
        </pc:sldMkLst>
      </pc:sldChg>
      <pc:sldChg chg="del">
        <pc:chgData name="Alfred Asterjadhi" userId="39de57b9-85c0-4fd1-aaac-8ca2b6560ad0" providerId="ADAL" clId="{F0A96221-7881-488D-B053-55CA90BA522C}" dt="2020-12-23T05:03:37.623" v="54" actId="2696"/>
        <pc:sldMkLst>
          <pc:docMk/>
          <pc:sldMk cId="3790011241" sldId="429"/>
        </pc:sldMkLst>
      </pc:sldChg>
      <pc:sldChg chg="del">
        <pc:chgData name="Alfred Asterjadhi" userId="39de57b9-85c0-4fd1-aaac-8ca2b6560ad0" providerId="ADAL" clId="{F0A96221-7881-488D-B053-55CA90BA522C}" dt="2020-12-23T05:03:43.391" v="67" actId="2696"/>
        <pc:sldMkLst>
          <pc:docMk/>
          <pc:sldMk cId="1108741270" sldId="430"/>
        </pc:sldMkLst>
      </pc:sldChg>
      <pc:sldChg chg="del">
        <pc:chgData name="Alfred Asterjadhi" userId="39de57b9-85c0-4fd1-aaac-8ca2b6560ad0" providerId="ADAL" clId="{F0A96221-7881-488D-B053-55CA90BA522C}" dt="2020-12-23T05:03:45.488" v="72" actId="2696"/>
        <pc:sldMkLst>
          <pc:docMk/>
          <pc:sldMk cId="2051760860" sldId="431"/>
        </pc:sldMkLst>
      </pc:sldChg>
      <pc:sldChg chg="del">
        <pc:chgData name="Alfred Asterjadhi" userId="39de57b9-85c0-4fd1-aaac-8ca2b6560ad0" providerId="ADAL" clId="{F0A96221-7881-488D-B053-55CA90BA522C}" dt="2020-12-23T05:03:48.415" v="78" actId="2696"/>
        <pc:sldMkLst>
          <pc:docMk/>
          <pc:sldMk cId="2860158476" sldId="432"/>
        </pc:sldMkLst>
      </pc:sldChg>
      <pc:sldChg chg="del">
        <pc:chgData name="Alfred Asterjadhi" userId="39de57b9-85c0-4fd1-aaac-8ca2b6560ad0" providerId="ADAL" clId="{F0A96221-7881-488D-B053-55CA90BA522C}" dt="2020-12-23T05:03:48.997" v="79" actId="2696"/>
        <pc:sldMkLst>
          <pc:docMk/>
          <pc:sldMk cId="3359669206" sldId="433"/>
        </pc:sldMkLst>
      </pc:sldChg>
      <pc:sldChg chg="del">
        <pc:chgData name="Alfred Asterjadhi" userId="39de57b9-85c0-4fd1-aaac-8ca2b6560ad0" providerId="ADAL" clId="{F0A96221-7881-488D-B053-55CA90BA522C}" dt="2020-12-23T05:03:49.499" v="80" actId="2696"/>
        <pc:sldMkLst>
          <pc:docMk/>
          <pc:sldMk cId="3527449240" sldId="434"/>
        </pc:sldMkLst>
      </pc:sldChg>
      <pc:sldChg chg="del">
        <pc:chgData name="Alfred Asterjadhi" userId="39de57b9-85c0-4fd1-aaac-8ca2b6560ad0" providerId="ADAL" clId="{F0A96221-7881-488D-B053-55CA90BA522C}" dt="2020-12-23T05:03:52.787" v="86" actId="2696"/>
        <pc:sldMkLst>
          <pc:docMk/>
          <pc:sldMk cId="2611547467" sldId="435"/>
        </pc:sldMkLst>
      </pc:sldChg>
      <pc:sldChg chg="del">
        <pc:chgData name="Alfred Asterjadhi" userId="39de57b9-85c0-4fd1-aaac-8ca2b6560ad0" providerId="ADAL" clId="{F0A96221-7881-488D-B053-55CA90BA522C}" dt="2020-12-23T05:04:02.446" v="97" actId="2696"/>
        <pc:sldMkLst>
          <pc:docMk/>
          <pc:sldMk cId="3371530251" sldId="436"/>
        </pc:sldMkLst>
      </pc:sldChg>
      <pc:sldChg chg="del">
        <pc:chgData name="Alfred Asterjadhi" userId="39de57b9-85c0-4fd1-aaac-8ca2b6560ad0" providerId="ADAL" clId="{F0A96221-7881-488D-B053-55CA90BA522C}" dt="2020-12-23T05:05:01.244" v="106" actId="2696"/>
        <pc:sldMkLst>
          <pc:docMk/>
          <pc:sldMk cId="3920476231" sldId="437"/>
        </pc:sldMkLst>
      </pc:sldChg>
      <pc:sldChg chg="del">
        <pc:chgData name="Alfred Asterjadhi" userId="39de57b9-85c0-4fd1-aaac-8ca2b6560ad0" providerId="ADAL" clId="{F0A96221-7881-488D-B053-55CA90BA522C}" dt="2020-12-23T05:03:54.855" v="90" actId="2696"/>
        <pc:sldMkLst>
          <pc:docMk/>
          <pc:sldMk cId="4149852467" sldId="438"/>
        </pc:sldMkLst>
      </pc:sldChg>
      <pc:sldChg chg="del">
        <pc:chgData name="Alfred Asterjadhi" userId="39de57b9-85c0-4fd1-aaac-8ca2b6560ad0" providerId="ADAL" clId="{F0A96221-7881-488D-B053-55CA90BA522C}" dt="2020-12-23T05:03:55.846" v="91" actId="2696"/>
        <pc:sldMkLst>
          <pc:docMk/>
          <pc:sldMk cId="2064511684" sldId="439"/>
        </pc:sldMkLst>
      </pc:sldChg>
      <pc:sldChg chg="del">
        <pc:chgData name="Alfred Asterjadhi" userId="39de57b9-85c0-4fd1-aaac-8ca2b6560ad0" providerId="ADAL" clId="{F0A96221-7881-488D-B053-55CA90BA522C}" dt="2020-12-23T05:03:56.431" v="92" actId="2696"/>
        <pc:sldMkLst>
          <pc:docMk/>
          <pc:sldMk cId="144590311" sldId="440"/>
        </pc:sldMkLst>
      </pc:sldChg>
      <pc:sldChg chg="del">
        <pc:chgData name="Alfred Asterjadhi" userId="39de57b9-85c0-4fd1-aaac-8ca2b6560ad0" providerId="ADAL" clId="{F0A96221-7881-488D-B053-55CA90BA522C}" dt="2020-12-23T05:03:57.038" v="93" actId="2696"/>
        <pc:sldMkLst>
          <pc:docMk/>
          <pc:sldMk cId="3521642149" sldId="441"/>
        </pc:sldMkLst>
      </pc:sldChg>
      <pc:sldChg chg="del">
        <pc:chgData name="Alfred Asterjadhi" userId="39de57b9-85c0-4fd1-aaac-8ca2b6560ad0" providerId="ADAL" clId="{F0A96221-7881-488D-B053-55CA90BA522C}" dt="2020-12-23T05:03:57.632" v="94" actId="2696"/>
        <pc:sldMkLst>
          <pc:docMk/>
          <pc:sldMk cId="1378770195" sldId="442"/>
        </pc:sldMkLst>
      </pc:sldChg>
      <pc:sldChg chg="del">
        <pc:chgData name="Alfred Asterjadhi" userId="39de57b9-85c0-4fd1-aaac-8ca2b6560ad0" providerId="ADAL" clId="{F0A96221-7881-488D-B053-55CA90BA522C}" dt="2020-12-23T05:03:58.747" v="95" actId="2696"/>
        <pc:sldMkLst>
          <pc:docMk/>
          <pc:sldMk cId="1681732451" sldId="443"/>
        </pc:sldMkLst>
      </pc:sldChg>
      <pc:sldChg chg="del">
        <pc:chgData name="Alfred Asterjadhi" userId="39de57b9-85c0-4fd1-aaac-8ca2b6560ad0" providerId="ADAL" clId="{F0A96221-7881-488D-B053-55CA90BA522C}" dt="2020-12-23T05:03:41.405" v="63" actId="2696"/>
        <pc:sldMkLst>
          <pc:docMk/>
          <pc:sldMk cId="3187215790" sldId="444"/>
        </pc:sldMkLst>
      </pc:sldChg>
      <pc:sldChg chg="del">
        <pc:chgData name="Alfred Asterjadhi" userId="39de57b9-85c0-4fd1-aaac-8ca2b6560ad0" providerId="ADAL" clId="{F0A96221-7881-488D-B053-55CA90BA522C}" dt="2020-12-23T05:04:00.635" v="96" actId="2696"/>
        <pc:sldMkLst>
          <pc:docMk/>
          <pc:sldMk cId="124339599" sldId="445"/>
        </pc:sldMkLst>
      </pc:sldChg>
      <pc:sldChg chg="del">
        <pc:chgData name="Alfred Asterjadhi" userId="39de57b9-85c0-4fd1-aaac-8ca2b6560ad0" providerId="ADAL" clId="{F0A96221-7881-488D-B053-55CA90BA522C}" dt="2020-12-23T05:04:33.933" v="99" actId="2696"/>
        <pc:sldMkLst>
          <pc:docMk/>
          <pc:sldMk cId="855446805" sldId="446"/>
        </pc:sldMkLst>
      </pc:sldChg>
      <pc:sldChg chg="del">
        <pc:chgData name="Alfred Asterjadhi" userId="39de57b9-85c0-4fd1-aaac-8ca2b6560ad0" providerId="ADAL" clId="{F0A96221-7881-488D-B053-55CA90BA522C}" dt="2020-12-23T05:04:35.514" v="100" actId="2696"/>
        <pc:sldMkLst>
          <pc:docMk/>
          <pc:sldMk cId="3133358174" sldId="447"/>
        </pc:sldMkLst>
      </pc:sldChg>
      <pc:sldMasterChg chg="modSp modSldLayout">
        <pc:chgData name="Alfred Asterjadhi" userId="39de57b9-85c0-4fd1-aaac-8ca2b6560ad0" providerId="ADAL" clId="{F0A96221-7881-488D-B053-55CA90BA522C}" dt="2020-12-28T17:22:54.874" v="136" actId="20577"/>
        <pc:sldMasterMkLst>
          <pc:docMk/>
          <pc:sldMasterMk cId="0" sldId="2147483648"/>
        </pc:sldMasterMkLst>
        <pc:spChg chg="mod">
          <ac:chgData name="Alfred Asterjadhi" userId="39de57b9-85c0-4fd1-aaac-8ca2b6560ad0" providerId="ADAL" clId="{F0A96221-7881-488D-B053-55CA90BA522C}" dt="2020-12-28T17:22:54.874" v="136" actId="20577"/>
          <ac:spMkLst>
            <pc:docMk/>
            <pc:sldMasterMk cId="0" sldId="2147483648"/>
            <ac:spMk id="10" creationId="{00000000-0000-0000-0000-000000000000}"/>
          </ac:spMkLst>
        </pc:spChg>
        <pc:spChg chg="mod">
          <ac:chgData name="Alfred Asterjadhi" userId="39de57b9-85c0-4fd1-aaac-8ca2b6560ad0" providerId="ADAL" clId="{F0A96221-7881-488D-B053-55CA90BA522C}" dt="2020-12-28T17:21:50.367" v="120" actId="20577"/>
          <ac:spMkLst>
            <pc:docMk/>
            <pc:sldMasterMk cId="0" sldId="2147483648"/>
            <ac:spMk id="1027" creationId="{00000000-0000-0000-0000-000000000000}"/>
          </ac:spMkLst>
        </pc:spChg>
        <pc:sldLayoutChg chg="modSp">
          <pc:chgData name="Alfred Asterjadhi" userId="39de57b9-85c0-4fd1-aaac-8ca2b6560ad0" providerId="ADAL" clId="{F0A96221-7881-488D-B053-55CA90BA522C}" dt="2020-12-28T17:21:57.455" v="121"/>
          <pc:sldLayoutMkLst>
            <pc:docMk/>
            <pc:sldMasterMk cId="0" sldId="2147483648"/>
            <pc:sldLayoutMk cId="0" sldId="2147483649"/>
          </pc:sldLayoutMkLst>
          <pc:spChg chg="mod">
            <ac:chgData name="Alfred Asterjadhi" userId="39de57b9-85c0-4fd1-aaac-8ca2b6560ad0" providerId="ADAL" clId="{F0A96221-7881-488D-B053-55CA90BA522C}" dt="2020-12-28T17:21:57.455" v="121"/>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F0A96221-7881-488D-B053-55CA90BA522C}" dt="2020-12-28T17:21:59.843" v="122"/>
          <pc:sldLayoutMkLst>
            <pc:docMk/>
            <pc:sldMasterMk cId="0" sldId="2147483648"/>
            <pc:sldLayoutMk cId="0" sldId="2147483650"/>
          </pc:sldLayoutMkLst>
          <pc:spChg chg="mod">
            <ac:chgData name="Alfred Asterjadhi" userId="39de57b9-85c0-4fd1-aaac-8ca2b6560ad0" providerId="ADAL" clId="{F0A96221-7881-488D-B053-55CA90BA522C}" dt="2020-12-28T17:21:59.843" v="122"/>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F0A96221-7881-488D-B053-55CA90BA522C}" dt="2020-12-28T17:22:03.160" v="123"/>
          <pc:sldLayoutMkLst>
            <pc:docMk/>
            <pc:sldMasterMk cId="0" sldId="2147483648"/>
            <pc:sldLayoutMk cId="0" sldId="2147483651"/>
          </pc:sldLayoutMkLst>
          <pc:spChg chg="mod">
            <ac:chgData name="Alfred Asterjadhi" userId="39de57b9-85c0-4fd1-aaac-8ca2b6560ad0" providerId="ADAL" clId="{F0A96221-7881-488D-B053-55CA90BA522C}" dt="2020-12-28T17:22:03.160" v="123"/>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F0A96221-7881-488D-B053-55CA90BA522C}" dt="2020-12-28T17:22:07.411" v="124"/>
          <pc:sldLayoutMkLst>
            <pc:docMk/>
            <pc:sldMasterMk cId="0" sldId="2147483648"/>
            <pc:sldLayoutMk cId="0" sldId="2147483652"/>
          </pc:sldLayoutMkLst>
          <pc:spChg chg="mod">
            <ac:chgData name="Alfred Asterjadhi" userId="39de57b9-85c0-4fd1-aaac-8ca2b6560ad0" providerId="ADAL" clId="{F0A96221-7881-488D-B053-55CA90BA522C}" dt="2020-12-28T17:22:07.411" v="124"/>
            <ac:spMkLst>
              <pc:docMk/>
              <pc:sldMasterMk cId="0" sldId="2147483648"/>
              <pc:sldLayoutMk cId="0" sldId="2147483652"/>
              <ac:spMk id="5" creationId="{00000000-0000-0000-0000-000000000000}"/>
            </ac:spMkLst>
          </pc:spChg>
        </pc:sldLayoutChg>
      </pc:sldMasterChg>
    </pc:docChg>
  </pc:docChgLst>
  <pc:docChgLst>
    <pc:chgData name="Alfred Asterjadhi" userId="39de57b9-85c0-4fd1-aaac-8ca2b6560ad0" providerId="ADAL" clId="{69F70A5C-F45C-4CE0-8E99-593A3325F255}"/>
    <pc:docChg chg="undo custSel addSld delSld modSld modMainMaster">
      <pc:chgData name="Alfred Asterjadhi" userId="39de57b9-85c0-4fd1-aaac-8ca2b6560ad0" providerId="ADAL" clId="{69F70A5C-F45C-4CE0-8E99-593A3325F255}" dt="2021-02-09T16:18:42.917" v="214"/>
      <pc:docMkLst>
        <pc:docMk/>
      </pc:docMkLst>
      <pc:sldChg chg="modSp mod">
        <pc:chgData name="Alfred Asterjadhi" userId="39de57b9-85c0-4fd1-aaac-8ca2b6560ad0" providerId="ADAL" clId="{69F70A5C-F45C-4CE0-8E99-593A3325F255}" dt="2021-02-09T16:18:08.109" v="197" actId="20577"/>
        <pc:sldMkLst>
          <pc:docMk/>
          <pc:sldMk cId="0" sldId="256"/>
        </pc:sldMkLst>
        <pc:spChg chg="mod">
          <ac:chgData name="Alfred Asterjadhi" userId="39de57b9-85c0-4fd1-aaac-8ca2b6560ad0" providerId="ADAL" clId="{69F70A5C-F45C-4CE0-8E99-593A3325F255}" dt="2021-02-09T16:18:08.109" v="197" actId="20577"/>
          <ac:spMkLst>
            <pc:docMk/>
            <pc:sldMk cId="0" sldId="256"/>
            <ac:spMk id="6" creationId="{00000000-0000-0000-0000-000000000000}"/>
          </ac:spMkLst>
        </pc:spChg>
        <pc:spChg chg="mod">
          <ac:chgData name="Alfred Asterjadhi" userId="39de57b9-85c0-4fd1-aaac-8ca2b6560ad0" providerId="ADAL" clId="{69F70A5C-F45C-4CE0-8E99-593A3325F255}" dt="2021-02-09T15:56:15.314" v="34" actId="20577"/>
          <ac:spMkLst>
            <pc:docMk/>
            <pc:sldMk cId="0" sldId="256"/>
            <ac:spMk id="3073" creationId="{00000000-0000-0000-0000-000000000000}"/>
          </ac:spMkLst>
        </pc:spChg>
        <pc:spChg chg="mod">
          <ac:chgData name="Alfred Asterjadhi" userId="39de57b9-85c0-4fd1-aaac-8ca2b6560ad0" providerId="ADAL" clId="{69F70A5C-F45C-4CE0-8E99-593A3325F255}" dt="2021-02-09T15:56:05.557" v="28" actId="20577"/>
          <ac:spMkLst>
            <pc:docMk/>
            <pc:sldMk cId="0" sldId="256"/>
            <ac:spMk id="3074" creationId="{00000000-0000-0000-0000-000000000000}"/>
          </ac:spMkLst>
        </pc:spChg>
      </pc:sldChg>
      <pc:sldChg chg="modSp mod">
        <pc:chgData name="Alfred Asterjadhi" userId="39de57b9-85c0-4fd1-aaac-8ca2b6560ad0" providerId="ADAL" clId="{69F70A5C-F45C-4CE0-8E99-593A3325F255}" dt="2021-02-09T16:18:13.302" v="198"/>
        <pc:sldMkLst>
          <pc:docMk/>
          <pc:sldMk cId="0" sldId="257"/>
        </pc:sldMkLst>
        <pc:spChg chg="mod">
          <ac:chgData name="Alfred Asterjadhi" userId="39de57b9-85c0-4fd1-aaac-8ca2b6560ad0" providerId="ADAL" clId="{69F70A5C-F45C-4CE0-8E99-593A3325F255}" dt="2021-02-09T16:18:13.302" v="198"/>
          <ac:spMkLst>
            <pc:docMk/>
            <pc:sldMk cId="0" sldId="257"/>
            <ac:spMk id="7" creationId="{4565958B-DD30-4EE7-AF20-DC550898176B}"/>
          </ac:spMkLst>
        </pc:spChg>
        <pc:spChg chg="mod">
          <ac:chgData name="Alfred Asterjadhi" userId="39de57b9-85c0-4fd1-aaac-8ca2b6560ad0" providerId="ADAL" clId="{69F70A5C-F45C-4CE0-8E99-593A3325F255}" dt="2021-02-09T15:56:50.698" v="47" actId="20577"/>
          <ac:spMkLst>
            <pc:docMk/>
            <pc:sldMk cId="0" sldId="257"/>
            <ac:spMk id="4098" creationId="{00000000-0000-0000-0000-000000000000}"/>
          </ac:spMkLst>
        </pc:spChg>
      </pc:sldChg>
      <pc:sldChg chg="modSp">
        <pc:chgData name="Alfred Asterjadhi" userId="39de57b9-85c0-4fd1-aaac-8ca2b6560ad0" providerId="ADAL" clId="{69F70A5C-F45C-4CE0-8E99-593A3325F255}" dt="2021-02-09T16:18:15.024" v="199"/>
        <pc:sldMkLst>
          <pc:docMk/>
          <pc:sldMk cId="3254182675" sldId="258"/>
        </pc:sldMkLst>
        <pc:spChg chg="mod">
          <ac:chgData name="Alfred Asterjadhi" userId="39de57b9-85c0-4fd1-aaac-8ca2b6560ad0" providerId="ADAL" clId="{69F70A5C-F45C-4CE0-8E99-593A3325F255}" dt="2021-02-09T16:18:15.024" v="199"/>
          <ac:spMkLst>
            <pc:docMk/>
            <pc:sldMk cId="3254182675" sldId="258"/>
            <ac:spMk id="7" creationId="{4F62ADF5-BC8B-4EF4-B4E8-C355611EECFF}"/>
          </ac:spMkLst>
        </pc:spChg>
      </pc:sldChg>
      <pc:sldChg chg="modSp">
        <pc:chgData name="Alfred Asterjadhi" userId="39de57b9-85c0-4fd1-aaac-8ca2b6560ad0" providerId="ADAL" clId="{69F70A5C-F45C-4CE0-8E99-593A3325F255}" dt="2021-02-09T16:18:17.455" v="200"/>
        <pc:sldMkLst>
          <pc:docMk/>
          <pc:sldMk cId="3136880362" sldId="260"/>
        </pc:sldMkLst>
        <pc:spChg chg="mod">
          <ac:chgData name="Alfred Asterjadhi" userId="39de57b9-85c0-4fd1-aaac-8ca2b6560ad0" providerId="ADAL" clId="{69F70A5C-F45C-4CE0-8E99-593A3325F255}" dt="2021-02-09T16:18:17.455" v="200"/>
          <ac:spMkLst>
            <pc:docMk/>
            <pc:sldMk cId="3136880362" sldId="260"/>
            <ac:spMk id="7" creationId="{733EE7F5-4D25-4915-8021-FD9EE23E2C32}"/>
          </ac:spMkLst>
        </pc:spChg>
      </pc:sldChg>
      <pc:sldChg chg="modSp">
        <pc:chgData name="Alfred Asterjadhi" userId="39de57b9-85c0-4fd1-aaac-8ca2b6560ad0" providerId="ADAL" clId="{69F70A5C-F45C-4CE0-8E99-593A3325F255}" dt="2021-02-09T16:18:20.767" v="202"/>
        <pc:sldMkLst>
          <pc:docMk/>
          <pc:sldMk cId="1676196551" sldId="261"/>
        </pc:sldMkLst>
        <pc:spChg chg="mod">
          <ac:chgData name="Alfred Asterjadhi" userId="39de57b9-85c0-4fd1-aaac-8ca2b6560ad0" providerId="ADAL" clId="{69F70A5C-F45C-4CE0-8E99-593A3325F255}" dt="2021-02-09T16:18:20.767" v="202"/>
          <ac:spMkLst>
            <pc:docMk/>
            <pc:sldMk cId="1676196551" sldId="261"/>
            <ac:spMk id="7" creationId="{0A0F1EBF-63A8-4C75-8DB7-0D8CD44D0896}"/>
          </ac:spMkLst>
        </pc:spChg>
      </pc:sldChg>
      <pc:sldChg chg="modSp">
        <pc:chgData name="Alfred Asterjadhi" userId="39de57b9-85c0-4fd1-aaac-8ca2b6560ad0" providerId="ADAL" clId="{69F70A5C-F45C-4CE0-8E99-593A3325F255}" dt="2021-02-09T16:18:22.388" v="203"/>
        <pc:sldMkLst>
          <pc:docMk/>
          <pc:sldMk cId="2927177891" sldId="263"/>
        </pc:sldMkLst>
        <pc:spChg chg="mod">
          <ac:chgData name="Alfred Asterjadhi" userId="39de57b9-85c0-4fd1-aaac-8ca2b6560ad0" providerId="ADAL" clId="{69F70A5C-F45C-4CE0-8E99-593A3325F255}" dt="2021-02-09T16:18:22.388" v="203"/>
          <ac:spMkLst>
            <pc:docMk/>
            <pc:sldMk cId="2927177891" sldId="263"/>
            <ac:spMk id="9" creationId="{4BB4CFD1-21C6-467E-AB6E-3577A473F86D}"/>
          </ac:spMkLst>
        </pc:spChg>
      </pc:sldChg>
      <pc:sldChg chg="modSp">
        <pc:chgData name="Alfred Asterjadhi" userId="39de57b9-85c0-4fd1-aaac-8ca2b6560ad0" providerId="ADAL" clId="{69F70A5C-F45C-4CE0-8E99-593A3325F255}" dt="2021-02-09T16:18:24.571" v="204"/>
        <pc:sldMkLst>
          <pc:docMk/>
          <pc:sldMk cId="4277600907" sldId="264"/>
        </pc:sldMkLst>
        <pc:spChg chg="mod">
          <ac:chgData name="Alfred Asterjadhi" userId="39de57b9-85c0-4fd1-aaac-8ca2b6560ad0" providerId="ADAL" clId="{69F70A5C-F45C-4CE0-8E99-593A3325F255}" dt="2021-02-09T16:18:24.571" v="204"/>
          <ac:spMkLst>
            <pc:docMk/>
            <pc:sldMk cId="4277600907" sldId="264"/>
            <ac:spMk id="8" creationId="{B2C4C695-AFB3-4956-B721-DB0805BA0685}"/>
          </ac:spMkLst>
        </pc:spChg>
      </pc:sldChg>
      <pc:sldChg chg="modSp">
        <pc:chgData name="Alfred Asterjadhi" userId="39de57b9-85c0-4fd1-aaac-8ca2b6560ad0" providerId="ADAL" clId="{69F70A5C-F45C-4CE0-8E99-593A3325F255}" dt="2021-02-09T16:18:26.334" v="205"/>
        <pc:sldMkLst>
          <pc:docMk/>
          <pc:sldMk cId="2436815634" sldId="265"/>
        </pc:sldMkLst>
        <pc:spChg chg="mod">
          <ac:chgData name="Alfred Asterjadhi" userId="39de57b9-85c0-4fd1-aaac-8ca2b6560ad0" providerId="ADAL" clId="{69F70A5C-F45C-4CE0-8E99-593A3325F255}" dt="2021-02-09T16:18:26.334" v="205"/>
          <ac:spMkLst>
            <pc:docMk/>
            <pc:sldMk cId="2436815634" sldId="265"/>
            <ac:spMk id="9" creationId="{535943CE-0A57-43F4-9844-46B4091CBC16}"/>
          </ac:spMkLst>
        </pc:spChg>
      </pc:sldChg>
      <pc:sldChg chg="modSp">
        <pc:chgData name="Alfred Asterjadhi" userId="39de57b9-85c0-4fd1-aaac-8ca2b6560ad0" providerId="ADAL" clId="{69F70A5C-F45C-4CE0-8E99-593A3325F255}" dt="2021-02-09T16:18:28.048" v="206"/>
        <pc:sldMkLst>
          <pc:docMk/>
          <pc:sldMk cId="2400177835" sldId="266"/>
        </pc:sldMkLst>
        <pc:spChg chg="mod">
          <ac:chgData name="Alfred Asterjadhi" userId="39de57b9-85c0-4fd1-aaac-8ca2b6560ad0" providerId="ADAL" clId="{69F70A5C-F45C-4CE0-8E99-593A3325F255}" dt="2021-02-09T16:18:28.048" v="206"/>
          <ac:spMkLst>
            <pc:docMk/>
            <pc:sldMk cId="2400177835" sldId="266"/>
            <ac:spMk id="8" creationId="{C5505616-1CE2-43B4-878B-31634EEB6CA7}"/>
          </ac:spMkLst>
        </pc:spChg>
      </pc:sldChg>
      <pc:sldChg chg="modSp mod">
        <pc:chgData name="Alfred Asterjadhi" userId="39de57b9-85c0-4fd1-aaac-8ca2b6560ad0" providerId="ADAL" clId="{69F70A5C-F45C-4CE0-8E99-593A3325F255}" dt="2021-02-09T16:18:36.217" v="211"/>
        <pc:sldMkLst>
          <pc:docMk/>
          <pc:sldMk cId="132832093" sldId="267"/>
        </pc:sldMkLst>
        <pc:spChg chg="mod">
          <ac:chgData name="Alfred Asterjadhi" userId="39de57b9-85c0-4fd1-aaac-8ca2b6560ad0" providerId="ADAL" clId="{69F70A5C-F45C-4CE0-8E99-593A3325F255}" dt="2021-02-09T15:58:07.633" v="50" actId="20577"/>
          <ac:spMkLst>
            <pc:docMk/>
            <pc:sldMk cId="132832093" sldId="267"/>
            <ac:spMk id="3" creationId="{00000000-0000-0000-0000-000000000000}"/>
          </ac:spMkLst>
        </pc:spChg>
        <pc:spChg chg="mod">
          <ac:chgData name="Alfred Asterjadhi" userId="39de57b9-85c0-4fd1-aaac-8ca2b6560ad0" providerId="ADAL" clId="{69F70A5C-F45C-4CE0-8E99-593A3325F255}" dt="2021-02-09T16:18:36.217" v="211"/>
          <ac:spMkLst>
            <pc:docMk/>
            <pc:sldMk cId="132832093" sldId="267"/>
            <ac:spMk id="7" creationId="{C00CAC69-BF6D-4936-9CE0-D96F88ACD748}"/>
          </ac:spMkLst>
        </pc:spChg>
      </pc:sldChg>
      <pc:sldChg chg="modSp">
        <pc:chgData name="Alfred Asterjadhi" userId="39de57b9-85c0-4fd1-aaac-8ca2b6560ad0" providerId="ADAL" clId="{69F70A5C-F45C-4CE0-8E99-593A3325F255}" dt="2021-02-09T16:18:29.597" v="207"/>
        <pc:sldMkLst>
          <pc:docMk/>
          <pc:sldMk cId="3387863760" sldId="270"/>
        </pc:sldMkLst>
        <pc:spChg chg="mod">
          <ac:chgData name="Alfred Asterjadhi" userId="39de57b9-85c0-4fd1-aaac-8ca2b6560ad0" providerId="ADAL" clId="{69F70A5C-F45C-4CE0-8E99-593A3325F255}" dt="2021-02-09T16:18:29.597" v="207"/>
          <ac:spMkLst>
            <pc:docMk/>
            <pc:sldMk cId="3387863760" sldId="270"/>
            <ac:spMk id="8" creationId="{B1C9D975-9B89-429E-A2AD-175C2CE0D83A}"/>
          </ac:spMkLst>
        </pc:spChg>
      </pc:sldChg>
      <pc:sldChg chg="delSp modSp mod">
        <pc:chgData name="Alfred Asterjadhi" userId="39de57b9-85c0-4fd1-aaac-8ca2b6560ad0" providerId="ADAL" clId="{69F70A5C-F45C-4CE0-8E99-593A3325F255}" dt="2021-02-09T16:18:38.521" v="212"/>
        <pc:sldMkLst>
          <pc:docMk/>
          <pc:sldMk cId="2243228416" sldId="299"/>
        </pc:sldMkLst>
        <pc:spChg chg="mod">
          <ac:chgData name="Alfred Asterjadhi" userId="39de57b9-85c0-4fd1-aaac-8ca2b6560ad0" providerId="ADAL" clId="{69F70A5C-F45C-4CE0-8E99-593A3325F255}" dt="2021-02-09T16:16:57.329" v="163" actId="14100"/>
          <ac:spMkLst>
            <pc:docMk/>
            <pc:sldMk cId="2243228416" sldId="299"/>
            <ac:spMk id="3" creationId="{3857177C-4F12-41D1-AB93-6925069E5DB9}"/>
          </ac:spMkLst>
        </pc:spChg>
        <pc:spChg chg="mod">
          <ac:chgData name="Alfred Asterjadhi" userId="39de57b9-85c0-4fd1-aaac-8ca2b6560ad0" providerId="ADAL" clId="{69F70A5C-F45C-4CE0-8E99-593A3325F255}" dt="2021-02-09T16:18:38.521" v="212"/>
          <ac:spMkLst>
            <pc:docMk/>
            <pc:sldMk cId="2243228416" sldId="299"/>
            <ac:spMk id="8" creationId="{ADA0A8BA-AA59-4AB6-9BD0-89E3B2E275F5}"/>
          </ac:spMkLst>
        </pc:spChg>
        <pc:spChg chg="mod">
          <ac:chgData name="Alfred Asterjadhi" userId="39de57b9-85c0-4fd1-aaac-8ca2b6560ad0" providerId="ADAL" clId="{69F70A5C-F45C-4CE0-8E99-593A3325F255}" dt="2021-02-09T16:17:18.897" v="174" actId="20577"/>
          <ac:spMkLst>
            <pc:docMk/>
            <pc:sldMk cId="2243228416" sldId="299"/>
            <ac:spMk id="17" creationId="{442A1050-6527-4B2E-A943-E125D6B48B52}"/>
          </ac:spMkLst>
        </pc:spChg>
        <pc:spChg chg="del">
          <ac:chgData name="Alfred Asterjadhi" userId="39de57b9-85c0-4fd1-aaac-8ca2b6560ad0" providerId="ADAL" clId="{69F70A5C-F45C-4CE0-8E99-593A3325F255}" dt="2021-02-09T16:01:51.477" v="64" actId="478"/>
          <ac:spMkLst>
            <pc:docMk/>
            <pc:sldMk cId="2243228416" sldId="299"/>
            <ac:spMk id="18" creationId="{85E9751F-9C9F-433F-B45B-75AD3CEE784B}"/>
          </ac:spMkLst>
        </pc:spChg>
      </pc:sldChg>
      <pc:sldChg chg="modSp">
        <pc:chgData name="Alfred Asterjadhi" userId="39de57b9-85c0-4fd1-aaac-8ca2b6560ad0" providerId="ADAL" clId="{69F70A5C-F45C-4CE0-8E99-593A3325F255}" dt="2021-02-09T16:18:42.917" v="214"/>
        <pc:sldMkLst>
          <pc:docMk/>
          <pc:sldMk cId="1677969607" sldId="323"/>
        </pc:sldMkLst>
        <pc:spChg chg="mod">
          <ac:chgData name="Alfred Asterjadhi" userId="39de57b9-85c0-4fd1-aaac-8ca2b6560ad0" providerId="ADAL" clId="{69F70A5C-F45C-4CE0-8E99-593A3325F255}" dt="2021-02-09T16:18:42.917" v="214"/>
          <ac:spMkLst>
            <pc:docMk/>
            <pc:sldMk cId="1677969607" sldId="323"/>
            <ac:spMk id="7" creationId="{247ADCDE-7164-400D-8B27-4BAED4FE7810}"/>
          </ac:spMkLst>
        </pc:spChg>
      </pc:sldChg>
      <pc:sldChg chg="del">
        <pc:chgData name="Alfred Asterjadhi" userId="39de57b9-85c0-4fd1-aaac-8ca2b6560ad0" providerId="ADAL" clId="{69F70A5C-F45C-4CE0-8E99-593A3325F255}" dt="2021-02-09T16:17:41.031" v="175" actId="47"/>
        <pc:sldMkLst>
          <pc:docMk/>
          <pc:sldMk cId="596865926" sldId="324"/>
        </pc:sldMkLst>
      </pc:sldChg>
      <pc:sldChg chg="del">
        <pc:chgData name="Alfred Asterjadhi" userId="39de57b9-85c0-4fd1-aaac-8ca2b6560ad0" providerId="ADAL" clId="{69F70A5C-F45C-4CE0-8E99-593A3325F255}" dt="2021-02-09T16:17:42.063" v="176" actId="47"/>
        <pc:sldMkLst>
          <pc:docMk/>
          <pc:sldMk cId="3464474659" sldId="325"/>
        </pc:sldMkLst>
      </pc:sldChg>
      <pc:sldChg chg="del">
        <pc:chgData name="Alfred Asterjadhi" userId="39de57b9-85c0-4fd1-aaac-8ca2b6560ad0" providerId="ADAL" clId="{69F70A5C-F45C-4CE0-8E99-593A3325F255}" dt="2021-02-09T16:17:42.918" v="177" actId="47"/>
        <pc:sldMkLst>
          <pc:docMk/>
          <pc:sldMk cId="3263408447" sldId="326"/>
        </pc:sldMkLst>
      </pc:sldChg>
      <pc:sldChg chg="del">
        <pc:chgData name="Alfred Asterjadhi" userId="39de57b9-85c0-4fd1-aaac-8ca2b6560ad0" providerId="ADAL" clId="{69F70A5C-F45C-4CE0-8E99-593A3325F255}" dt="2021-02-09T16:17:43.804" v="178" actId="47"/>
        <pc:sldMkLst>
          <pc:docMk/>
          <pc:sldMk cId="1491866732" sldId="327"/>
        </pc:sldMkLst>
      </pc:sldChg>
      <pc:sldChg chg="modSp">
        <pc:chgData name="Alfred Asterjadhi" userId="39de57b9-85c0-4fd1-aaac-8ca2b6560ad0" providerId="ADAL" clId="{69F70A5C-F45C-4CE0-8E99-593A3325F255}" dt="2021-02-09T16:18:19.086" v="201"/>
        <pc:sldMkLst>
          <pc:docMk/>
          <pc:sldMk cId="1908471061" sldId="328"/>
        </pc:sldMkLst>
        <pc:spChg chg="mod">
          <ac:chgData name="Alfred Asterjadhi" userId="39de57b9-85c0-4fd1-aaac-8ca2b6560ad0" providerId="ADAL" clId="{69F70A5C-F45C-4CE0-8E99-593A3325F255}" dt="2021-02-09T16:18:19.086" v="201"/>
          <ac:spMkLst>
            <pc:docMk/>
            <pc:sldMk cId="1908471061" sldId="328"/>
            <ac:spMk id="6" creationId="{FCA6EDD1-4720-45B9-8B18-08C7AF47C492}"/>
          </ac:spMkLst>
        </pc:spChg>
      </pc:sldChg>
      <pc:sldChg chg="del">
        <pc:chgData name="Alfred Asterjadhi" userId="39de57b9-85c0-4fd1-aaac-8ca2b6560ad0" providerId="ADAL" clId="{69F70A5C-F45C-4CE0-8E99-593A3325F255}" dt="2021-02-09T16:17:44.706" v="179" actId="47"/>
        <pc:sldMkLst>
          <pc:docMk/>
          <pc:sldMk cId="2064304001" sldId="329"/>
        </pc:sldMkLst>
      </pc:sldChg>
      <pc:sldChg chg="modSp">
        <pc:chgData name="Alfred Asterjadhi" userId="39de57b9-85c0-4fd1-aaac-8ca2b6560ad0" providerId="ADAL" clId="{69F70A5C-F45C-4CE0-8E99-593A3325F255}" dt="2021-02-09T16:18:31.231" v="208"/>
        <pc:sldMkLst>
          <pc:docMk/>
          <pc:sldMk cId="15571502" sldId="330"/>
        </pc:sldMkLst>
        <pc:spChg chg="mod">
          <ac:chgData name="Alfred Asterjadhi" userId="39de57b9-85c0-4fd1-aaac-8ca2b6560ad0" providerId="ADAL" clId="{69F70A5C-F45C-4CE0-8E99-593A3325F255}" dt="2021-02-09T16:18:31.231" v="208"/>
          <ac:spMkLst>
            <pc:docMk/>
            <pc:sldMk cId="15571502" sldId="330"/>
            <ac:spMk id="6" creationId="{5C48BDE3-7807-417F-A4F1-5356D38590CA}"/>
          </ac:spMkLst>
        </pc:spChg>
      </pc:sldChg>
      <pc:sldChg chg="modSp">
        <pc:chgData name="Alfred Asterjadhi" userId="39de57b9-85c0-4fd1-aaac-8ca2b6560ad0" providerId="ADAL" clId="{69F70A5C-F45C-4CE0-8E99-593A3325F255}" dt="2021-02-09T16:18:32.767" v="209"/>
        <pc:sldMkLst>
          <pc:docMk/>
          <pc:sldMk cId="3200711991" sldId="331"/>
        </pc:sldMkLst>
        <pc:spChg chg="mod">
          <ac:chgData name="Alfred Asterjadhi" userId="39de57b9-85c0-4fd1-aaac-8ca2b6560ad0" providerId="ADAL" clId="{69F70A5C-F45C-4CE0-8E99-593A3325F255}" dt="2021-02-09T16:18:32.767" v="209"/>
          <ac:spMkLst>
            <pc:docMk/>
            <pc:sldMk cId="3200711991" sldId="331"/>
            <ac:spMk id="6" creationId="{C3BF5992-FFFD-4B64-900D-0590BA3C03CE}"/>
          </ac:spMkLst>
        </pc:spChg>
      </pc:sldChg>
      <pc:sldChg chg="modSp">
        <pc:chgData name="Alfred Asterjadhi" userId="39de57b9-85c0-4fd1-aaac-8ca2b6560ad0" providerId="ADAL" clId="{69F70A5C-F45C-4CE0-8E99-593A3325F255}" dt="2021-02-09T16:18:34.478" v="210"/>
        <pc:sldMkLst>
          <pc:docMk/>
          <pc:sldMk cId="2409609221" sldId="332"/>
        </pc:sldMkLst>
        <pc:spChg chg="mod">
          <ac:chgData name="Alfred Asterjadhi" userId="39de57b9-85c0-4fd1-aaac-8ca2b6560ad0" providerId="ADAL" clId="{69F70A5C-F45C-4CE0-8E99-593A3325F255}" dt="2021-02-09T16:18:34.478" v="210"/>
          <ac:spMkLst>
            <pc:docMk/>
            <pc:sldMk cId="2409609221" sldId="332"/>
            <ac:spMk id="6" creationId="{2B4D6F20-084B-4EE9-AD6D-290838010348}"/>
          </ac:spMkLst>
        </pc:spChg>
      </pc:sldChg>
      <pc:sldChg chg="modSp new">
        <pc:chgData name="Alfred Asterjadhi" userId="39de57b9-85c0-4fd1-aaac-8ca2b6560ad0" providerId="ADAL" clId="{69F70A5C-F45C-4CE0-8E99-593A3325F255}" dt="2021-02-09T16:18:40.272" v="213"/>
        <pc:sldMkLst>
          <pc:docMk/>
          <pc:sldMk cId="2787904785" sldId="333"/>
        </pc:sldMkLst>
        <pc:spChg chg="mod">
          <ac:chgData name="Alfred Asterjadhi" userId="39de57b9-85c0-4fd1-aaac-8ca2b6560ad0" providerId="ADAL" clId="{69F70A5C-F45C-4CE0-8E99-593A3325F255}" dt="2021-02-09T16:18:40.272" v="213"/>
          <ac:spMkLst>
            <pc:docMk/>
            <pc:sldMk cId="2787904785" sldId="333"/>
            <ac:spMk id="6" creationId="{48671B1A-9F14-480B-994B-6EB670BC6E7F}"/>
          </ac:spMkLst>
        </pc:spChg>
      </pc:sldChg>
      <pc:sldMasterChg chg="modSp mod">
        <pc:chgData name="Alfred Asterjadhi" userId="39de57b9-85c0-4fd1-aaac-8ca2b6560ad0" providerId="ADAL" clId="{69F70A5C-F45C-4CE0-8E99-593A3325F255}" dt="2021-02-09T15:55:41.068" v="16" actId="20577"/>
        <pc:sldMasterMkLst>
          <pc:docMk/>
          <pc:sldMasterMk cId="0" sldId="2147483648"/>
        </pc:sldMasterMkLst>
        <pc:spChg chg="mod">
          <ac:chgData name="Alfred Asterjadhi" userId="39de57b9-85c0-4fd1-aaac-8ca2b6560ad0" providerId="ADAL" clId="{69F70A5C-F45C-4CE0-8E99-593A3325F255}" dt="2021-02-09T15:55:41.068" v="16" actId="20577"/>
          <ac:spMkLst>
            <pc:docMk/>
            <pc:sldMasterMk cId="0" sldId="2147483648"/>
            <ac:spMk id="10" creationId="{00000000-0000-0000-0000-000000000000}"/>
          </ac:spMkLst>
        </pc:spChg>
        <pc:spChg chg="mod">
          <ac:chgData name="Alfred Asterjadhi" userId="39de57b9-85c0-4fd1-aaac-8ca2b6560ad0" providerId="ADAL" clId="{69F70A5C-F45C-4CE0-8E99-593A3325F255}" dt="2021-02-09T15:55:30.514" v="9" actId="20577"/>
          <ac:spMkLst>
            <pc:docMk/>
            <pc:sldMasterMk cId="0" sldId="2147483648"/>
            <ac:spMk id="1027" creationId="{00000000-0000-0000-0000-000000000000}"/>
          </ac:spMkLst>
        </pc:spChg>
      </pc:sldMasterChg>
    </pc:docChg>
  </pc:docChgLst>
  <pc:docChgLst>
    <pc:chgData name="Alfred Asterjadhi" userId="39de57b9-85c0-4fd1-aaac-8ca2b6560ad0" providerId="ADAL" clId="{B2B4988D-1BC9-4111-8929-BB463B3004F0}"/>
    <pc:docChg chg="undo custSel modSld modMainMaster">
      <pc:chgData name="Alfred Asterjadhi" userId="39de57b9-85c0-4fd1-aaac-8ca2b6560ad0" providerId="ADAL" clId="{B2B4988D-1BC9-4111-8929-BB463B3004F0}" dt="2022-03-15T00:02:11.935" v="106" actId="6549"/>
      <pc:docMkLst>
        <pc:docMk/>
      </pc:docMkLst>
      <pc:sldChg chg="modSp mod">
        <pc:chgData name="Alfred Asterjadhi" userId="39de57b9-85c0-4fd1-aaac-8ca2b6560ad0" providerId="ADAL" clId="{B2B4988D-1BC9-4111-8929-BB463B3004F0}" dt="2022-03-15T00:01:31.945" v="104" actId="207"/>
        <pc:sldMkLst>
          <pc:docMk/>
          <pc:sldMk cId="10406335" sldId="341"/>
        </pc:sldMkLst>
        <pc:spChg chg="mod">
          <ac:chgData name="Alfred Asterjadhi" userId="39de57b9-85c0-4fd1-aaac-8ca2b6560ad0" providerId="ADAL" clId="{B2B4988D-1BC9-4111-8929-BB463B3004F0}" dt="2022-03-14T16:26:25.971" v="102" actId="13926"/>
          <ac:spMkLst>
            <pc:docMk/>
            <pc:sldMk cId="10406335" sldId="341"/>
            <ac:spMk id="2" creationId="{322E3CF1-F468-43B7-8674-214F8AB8A73A}"/>
          </ac:spMkLst>
        </pc:spChg>
        <pc:spChg chg="mod">
          <ac:chgData name="Alfred Asterjadhi" userId="39de57b9-85c0-4fd1-aaac-8ca2b6560ad0" providerId="ADAL" clId="{B2B4988D-1BC9-4111-8929-BB463B3004F0}" dt="2022-03-15T00:01:31.945" v="104" actId="207"/>
          <ac:spMkLst>
            <pc:docMk/>
            <pc:sldMk cId="10406335" sldId="341"/>
            <ac:spMk id="3" creationId="{29C5F753-2E2D-47AF-B06F-D5B90B98D693}"/>
          </ac:spMkLst>
        </pc:spChg>
      </pc:sldChg>
      <pc:sldMasterChg chg="modSp mod">
        <pc:chgData name="Alfred Asterjadhi" userId="39de57b9-85c0-4fd1-aaac-8ca2b6560ad0" providerId="ADAL" clId="{B2B4988D-1BC9-4111-8929-BB463B3004F0}" dt="2022-03-15T00:02:11.935" v="106" actId="6549"/>
        <pc:sldMasterMkLst>
          <pc:docMk/>
          <pc:sldMasterMk cId="0" sldId="2147483648"/>
        </pc:sldMasterMkLst>
        <pc:spChg chg="mod">
          <ac:chgData name="Alfred Asterjadhi" userId="39de57b9-85c0-4fd1-aaac-8ca2b6560ad0" providerId="ADAL" clId="{B2B4988D-1BC9-4111-8929-BB463B3004F0}" dt="2022-03-15T00:02:11.935" v="106" actId="6549"/>
          <ac:spMkLst>
            <pc:docMk/>
            <pc:sldMasterMk cId="0" sldId="2147483648"/>
            <ac:spMk id="10" creationId="{00000000-0000-0000-0000-000000000000}"/>
          </ac:spMkLst>
        </pc:spChg>
      </pc:sldMasterChg>
    </pc:docChg>
  </pc:docChgLst>
  <pc:docChgLst>
    <pc:chgData name="Alfred Asterjadhi" userId="39de57b9-85c0-4fd1-aaac-8ca2b6560ad0" providerId="ADAL" clId="{5E32008F-DF31-475C-AA81-71B070C74BE1}"/>
    <pc:docChg chg="modSld modMainMaster">
      <pc:chgData name="Alfred Asterjadhi" userId="39de57b9-85c0-4fd1-aaac-8ca2b6560ad0" providerId="ADAL" clId="{5E32008F-DF31-475C-AA81-71B070C74BE1}" dt="2021-03-15T15:00:23.811" v="27" actId="20577"/>
      <pc:docMkLst>
        <pc:docMk/>
      </pc:docMkLst>
      <pc:sldChg chg="modSp mod">
        <pc:chgData name="Alfred Asterjadhi" userId="39de57b9-85c0-4fd1-aaac-8ca2b6560ad0" providerId="ADAL" clId="{5E32008F-DF31-475C-AA81-71B070C74BE1}" dt="2021-03-15T15:00:02.394" v="25" actId="207"/>
        <pc:sldMkLst>
          <pc:docMk/>
          <pc:sldMk cId="1716082287" sldId="337"/>
        </pc:sldMkLst>
        <pc:spChg chg="mod">
          <ac:chgData name="Alfred Asterjadhi" userId="39de57b9-85c0-4fd1-aaac-8ca2b6560ad0" providerId="ADAL" clId="{5E32008F-DF31-475C-AA81-71B070C74BE1}" dt="2021-03-15T14:59:16.975" v="19" actId="13926"/>
          <ac:spMkLst>
            <pc:docMk/>
            <pc:sldMk cId="1716082287" sldId="337"/>
            <ac:spMk id="2" creationId="{11C5C3A7-526B-4152-8A7F-BC9636A70131}"/>
          </ac:spMkLst>
        </pc:spChg>
        <pc:spChg chg="mod">
          <ac:chgData name="Alfred Asterjadhi" userId="39de57b9-85c0-4fd1-aaac-8ca2b6560ad0" providerId="ADAL" clId="{5E32008F-DF31-475C-AA81-71B070C74BE1}" dt="2021-03-15T15:00:02.394" v="25" actId="207"/>
          <ac:spMkLst>
            <pc:docMk/>
            <pc:sldMk cId="1716082287" sldId="337"/>
            <ac:spMk id="3" creationId="{49A6CCA4-296A-475E-8868-A1006DFAF806}"/>
          </ac:spMkLst>
        </pc:spChg>
      </pc:sldChg>
      <pc:sldMasterChg chg="modSp mod">
        <pc:chgData name="Alfred Asterjadhi" userId="39de57b9-85c0-4fd1-aaac-8ca2b6560ad0" providerId="ADAL" clId="{5E32008F-DF31-475C-AA81-71B070C74BE1}" dt="2021-03-15T15:00:23.811" v="27" actId="20577"/>
        <pc:sldMasterMkLst>
          <pc:docMk/>
          <pc:sldMasterMk cId="0" sldId="2147483648"/>
        </pc:sldMasterMkLst>
        <pc:spChg chg="mod">
          <ac:chgData name="Alfred Asterjadhi" userId="39de57b9-85c0-4fd1-aaac-8ca2b6560ad0" providerId="ADAL" clId="{5E32008F-DF31-475C-AA81-71B070C74BE1}" dt="2021-03-15T15:00:23.811" v="27" actId="20577"/>
          <ac:spMkLst>
            <pc:docMk/>
            <pc:sldMasterMk cId="0" sldId="2147483648"/>
            <ac:spMk id="10" creationId="{00000000-0000-0000-0000-000000000000}"/>
          </ac:spMkLst>
        </pc:spChg>
      </pc:sldMasterChg>
    </pc:docChg>
  </pc:docChgLst>
  <pc:docChgLst>
    <pc:chgData name="Alfred Asterjadhi" userId="39de57b9-85c0-4fd1-aaac-8ca2b6560ad0" providerId="ADAL" clId="{AD66CE3F-71CA-4EFE-A6DE-B01B4CE60F74}"/>
    <pc:docChg chg="undo custSel addSld delSld modSld modMainMaster">
      <pc:chgData name="Alfred Asterjadhi" userId="39de57b9-85c0-4fd1-aaac-8ca2b6560ad0" providerId="ADAL" clId="{AD66CE3F-71CA-4EFE-A6DE-B01B4CE60F74}" dt="2022-08-08T14:16:35.526" v="646"/>
      <pc:docMkLst>
        <pc:docMk/>
      </pc:docMkLst>
      <pc:sldChg chg="modSp mod">
        <pc:chgData name="Alfred Asterjadhi" userId="39de57b9-85c0-4fd1-aaac-8ca2b6560ad0" providerId="ADAL" clId="{AD66CE3F-71CA-4EFE-A6DE-B01B4CE60F74}" dt="2022-08-02T23:48:42.061" v="55" actId="20577"/>
        <pc:sldMkLst>
          <pc:docMk/>
          <pc:sldMk cId="0" sldId="256"/>
        </pc:sldMkLst>
        <pc:spChg chg="mod">
          <ac:chgData name="Alfred Asterjadhi" userId="39de57b9-85c0-4fd1-aaac-8ca2b6560ad0" providerId="ADAL" clId="{AD66CE3F-71CA-4EFE-A6DE-B01B4CE60F74}" dt="2022-08-02T23:48:42.061" v="55" actId="20577"/>
          <ac:spMkLst>
            <pc:docMk/>
            <pc:sldMk cId="0" sldId="256"/>
            <ac:spMk id="6" creationId="{00000000-0000-0000-0000-000000000000}"/>
          </ac:spMkLst>
        </pc:spChg>
        <pc:spChg chg="mod">
          <ac:chgData name="Alfred Asterjadhi" userId="39de57b9-85c0-4fd1-aaac-8ca2b6560ad0" providerId="ADAL" clId="{AD66CE3F-71CA-4EFE-A6DE-B01B4CE60F74}" dt="2022-08-02T23:48:07.252" v="43" actId="20577"/>
          <ac:spMkLst>
            <pc:docMk/>
            <pc:sldMk cId="0" sldId="256"/>
            <ac:spMk id="3073" creationId="{00000000-0000-0000-0000-000000000000}"/>
          </ac:spMkLst>
        </pc:spChg>
        <pc:spChg chg="mod">
          <ac:chgData name="Alfred Asterjadhi" userId="39de57b9-85c0-4fd1-aaac-8ca2b6560ad0" providerId="ADAL" clId="{AD66CE3F-71CA-4EFE-A6DE-B01B4CE60F74}" dt="2022-08-02T23:48:15.105" v="44" actId="20577"/>
          <ac:spMkLst>
            <pc:docMk/>
            <pc:sldMk cId="0" sldId="256"/>
            <ac:spMk id="3074" creationId="{00000000-0000-0000-0000-000000000000}"/>
          </ac:spMkLst>
        </pc:spChg>
      </pc:sldChg>
      <pc:sldChg chg="modSp mod">
        <pc:chgData name="Alfred Asterjadhi" userId="39de57b9-85c0-4fd1-aaac-8ca2b6560ad0" providerId="ADAL" clId="{AD66CE3F-71CA-4EFE-A6DE-B01B4CE60F74}" dt="2022-08-03T00:06:14.232" v="574"/>
        <pc:sldMkLst>
          <pc:docMk/>
          <pc:sldMk cId="0" sldId="257"/>
        </pc:sldMkLst>
        <pc:spChg chg="mod">
          <ac:chgData name="Alfred Asterjadhi" userId="39de57b9-85c0-4fd1-aaac-8ca2b6560ad0" providerId="ADAL" clId="{AD66CE3F-71CA-4EFE-A6DE-B01B4CE60F74}" dt="2022-08-03T00:06:14.232" v="574"/>
          <ac:spMkLst>
            <pc:docMk/>
            <pc:sldMk cId="0" sldId="257"/>
            <ac:spMk id="7" creationId="{4565958B-DD30-4EE7-AF20-DC550898176B}"/>
          </ac:spMkLst>
        </pc:spChg>
        <pc:spChg chg="mod">
          <ac:chgData name="Alfred Asterjadhi" userId="39de57b9-85c0-4fd1-aaac-8ca2b6560ad0" providerId="ADAL" clId="{AD66CE3F-71CA-4EFE-A6DE-B01B4CE60F74}" dt="2022-08-02T23:51:05.307" v="133" actId="20577"/>
          <ac:spMkLst>
            <pc:docMk/>
            <pc:sldMk cId="0" sldId="257"/>
            <ac:spMk id="4098" creationId="{00000000-0000-0000-0000-000000000000}"/>
          </ac:spMkLst>
        </pc:spChg>
      </pc:sldChg>
      <pc:sldChg chg="modSp mod">
        <pc:chgData name="Alfred Asterjadhi" userId="39de57b9-85c0-4fd1-aaac-8ca2b6560ad0" providerId="ADAL" clId="{AD66CE3F-71CA-4EFE-A6DE-B01B4CE60F74}" dt="2022-08-03T00:06:20.608" v="576"/>
        <pc:sldMkLst>
          <pc:docMk/>
          <pc:sldMk cId="3254182675" sldId="258"/>
        </pc:sldMkLst>
        <pc:spChg chg="mod">
          <ac:chgData name="Alfred Asterjadhi" userId="39de57b9-85c0-4fd1-aaac-8ca2b6560ad0" providerId="ADAL" clId="{AD66CE3F-71CA-4EFE-A6DE-B01B4CE60F74}" dt="2022-08-03T00:06:20.608" v="576"/>
          <ac:spMkLst>
            <pc:docMk/>
            <pc:sldMk cId="3254182675" sldId="258"/>
            <ac:spMk id="7" creationId="{4F62ADF5-BC8B-4EF4-B4E8-C355611EECFF}"/>
          </ac:spMkLst>
        </pc:spChg>
      </pc:sldChg>
      <pc:sldChg chg="modSp mod">
        <pc:chgData name="Alfred Asterjadhi" userId="39de57b9-85c0-4fd1-aaac-8ca2b6560ad0" providerId="ADAL" clId="{AD66CE3F-71CA-4EFE-A6DE-B01B4CE60F74}" dt="2022-08-03T00:06:25.521" v="578"/>
        <pc:sldMkLst>
          <pc:docMk/>
          <pc:sldMk cId="3136880362" sldId="260"/>
        </pc:sldMkLst>
        <pc:spChg chg="mod">
          <ac:chgData name="Alfred Asterjadhi" userId="39de57b9-85c0-4fd1-aaac-8ca2b6560ad0" providerId="ADAL" clId="{AD66CE3F-71CA-4EFE-A6DE-B01B4CE60F74}" dt="2022-08-03T00:06:25.521" v="578"/>
          <ac:spMkLst>
            <pc:docMk/>
            <pc:sldMk cId="3136880362" sldId="260"/>
            <ac:spMk id="7" creationId="{733EE7F5-4D25-4915-8021-FD9EE23E2C32}"/>
          </ac:spMkLst>
        </pc:spChg>
      </pc:sldChg>
      <pc:sldChg chg="modSp mod">
        <pc:chgData name="Alfred Asterjadhi" userId="39de57b9-85c0-4fd1-aaac-8ca2b6560ad0" providerId="ADAL" clId="{AD66CE3F-71CA-4EFE-A6DE-B01B4CE60F74}" dt="2022-08-03T00:06:30.688" v="580"/>
        <pc:sldMkLst>
          <pc:docMk/>
          <pc:sldMk cId="1676196551" sldId="261"/>
        </pc:sldMkLst>
        <pc:spChg chg="mod">
          <ac:chgData name="Alfred Asterjadhi" userId="39de57b9-85c0-4fd1-aaac-8ca2b6560ad0" providerId="ADAL" clId="{AD66CE3F-71CA-4EFE-A6DE-B01B4CE60F74}" dt="2022-08-03T00:06:30.688" v="580"/>
          <ac:spMkLst>
            <pc:docMk/>
            <pc:sldMk cId="1676196551" sldId="261"/>
            <ac:spMk id="7" creationId="{0A0F1EBF-63A8-4C75-8DB7-0D8CD44D0896}"/>
          </ac:spMkLst>
        </pc:spChg>
      </pc:sldChg>
      <pc:sldChg chg="modSp mod">
        <pc:chgData name="Alfred Asterjadhi" userId="39de57b9-85c0-4fd1-aaac-8ca2b6560ad0" providerId="ADAL" clId="{AD66CE3F-71CA-4EFE-A6DE-B01B4CE60F74}" dt="2022-08-03T00:06:32.504" v="581"/>
        <pc:sldMkLst>
          <pc:docMk/>
          <pc:sldMk cId="2927177891" sldId="263"/>
        </pc:sldMkLst>
        <pc:spChg chg="mod">
          <ac:chgData name="Alfred Asterjadhi" userId="39de57b9-85c0-4fd1-aaac-8ca2b6560ad0" providerId="ADAL" clId="{AD66CE3F-71CA-4EFE-A6DE-B01B4CE60F74}" dt="2022-08-03T00:06:32.504" v="581"/>
          <ac:spMkLst>
            <pc:docMk/>
            <pc:sldMk cId="2927177891" sldId="263"/>
            <ac:spMk id="9" creationId="{4BB4CFD1-21C6-467E-AB6E-3577A473F86D}"/>
          </ac:spMkLst>
        </pc:spChg>
      </pc:sldChg>
      <pc:sldChg chg="modSp mod">
        <pc:chgData name="Alfred Asterjadhi" userId="39de57b9-85c0-4fd1-aaac-8ca2b6560ad0" providerId="ADAL" clId="{AD66CE3F-71CA-4EFE-A6DE-B01B4CE60F74}" dt="2022-08-03T00:06:34.609" v="582"/>
        <pc:sldMkLst>
          <pc:docMk/>
          <pc:sldMk cId="4277600907" sldId="264"/>
        </pc:sldMkLst>
        <pc:spChg chg="mod">
          <ac:chgData name="Alfred Asterjadhi" userId="39de57b9-85c0-4fd1-aaac-8ca2b6560ad0" providerId="ADAL" clId="{AD66CE3F-71CA-4EFE-A6DE-B01B4CE60F74}" dt="2022-08-03T00:06:34.609" v="582"/>
          <ac:spMkLst>
            <pc:docMk/>
            <pc:sldMk cId="4277600907" sldId="264"/>
            <ac:spMk id="8" creationId="{B2C4C695-AFB3-4956-B721-DB0805BA0685}"/>
          </ac:spMkLst>
        </pc:spChg>
      </pc:sldChg>
      <pc:sldChg chg="modSp mod">
        <pc:chgData name="Alfred Asterjadhi" userId="39de57b9-85c0-4fd1-aaac-8ca2b6560ad0" providerId="ADAL" clId="{AD66CE3F-71CA-4EFE-A6DE-B01B4CE60F74}" dt="2022-08-03T00:06:36.563" v="583"/>
        <pc:sldMkLst>
          <pc:docMk/>
          <pc:sldMk cId="2436815634" sldId="265"/>
        </pc:sldMkLst>
        <pc:spChg chg="mod">
          <ac:chgData name="Alfred Asterjadhi" userId="39de57b9-85c0-4fd1-aaac-8ca2b6560ad0" providerId="ADAL" clId="{AD66CE3F-71CA-4EFE-A6DE-B01B4CE60F74}" dt="2022-08-03T00:06:36.563" v="583"/>
          <ac:spMkLst>
            <pc:docMk/>
            <pc:sldMk cId="2436815634" sldId="265"/>
            <ac:spMk id="9" creationId="{535943CE-0A57-43F4-9844-46B4091CBC16}"/>
          </ac:spMkLst>
        </pc:spChg>
      </pc:sldChg>
      <pc:sldChg chg="modSp mod">
        <pc:chgData name="Alfred Asterjadhi" userId="39de57b9-85c0-4fd1-aaac-8ca2b6560ad0" providerId="ADAL" clId="{AD66CE3F-71CA-4EFE-A6DE-B01B4CE60F74}" dt="2022-08-03T00:06:38.425" v="584"/>
        <pc:sldMkLst>
          <pc:docMk/>
          <pc:sldMk cId="2400177835" sldId="266"/>
        </pc:sldMkLst>
        <pc:spChg chg="mod">
          <ac:chgData name="Alfred Asterjadhi" userId="39de57b9-85c0-4fd1-aaac-8ca2b6560ad0" providerId="ADAL" clId="{AD66CE3F-71CA-4EFE-A6DE-B01B4CE60F74}" dt="2022-08-03T00:06:38.425" v="584"/>
          <ac:spMkLst>
            <pc:docMk/>
            <pc:sldMk cId="2400177835" sldId="266"/>
            <ac:spMk id="8" creationId="{C5505616-1CE2-43B4-878B-31634EEB6CA7}"/>
          </ac:spMkLst>
        </pc:spChg>
      </pc:sldChg>
      <pc:sldChg chg="modSp mod">
        <pc:chgData name="Alfred Asterjadhi" userId="39de57b9-85c0-4fd1-aaac-8ca2b6560ad0" providerId="ADAL" clId="{AD66CE3F-71CA-4EFE-A6DE-B01B4CE60F74}" dt="2022-08-03T00:14:11.649" v="634" actId="20577"/>
        <pc:sldMkLst>
          <pc:docMk/>
          <pc:sldMk cId="132832093" sldId="267"/>
        </pc:sldMkLst>
        <pc:spChg chg="mod">
          <ac:chgData name="Alfred Asterjadhi" userId="39de57b9-85c0-4fd1-aaac-8ca2b6560ad0" providerId="ADAL" clId="{AD66CE3F-71CA-4EFE-A6DE-B01B4CE60F74}" dt="2022-08-03T00:14:11.649" v="634" actId="20577"/>
          <ac:spMkLst>
            <pc:docMk/>
            <pc:sldMk cId="132832093" sldId="267"/>
            <ac:spMk id="3" creationId="{00000000-0000-0000-0000-000000000000}"/>
          </ac:spMkLst>
        </pc:spChg>
        <pc:spChg chg="mod">
          <ac:chgData name="Alfred Asterjadhi" userId="39de57b9-85c0-4fd1-aaac-8ca2b6560ad0" providerId="ADAL" clId="{AD66CE3F-71CA-4EFE-A6DE-B01B4CE60F74}" dt="2022-08-03T00:06:50.696" v="589"/>
          <ac:spMkLst>
            <pc:docMk/>
            <pc:sldMk cId="132832093" sldId="267"/>
            <ac:spMk id="7" creationId="{C00CAC69-BF6D-4936-9CE0-D96F88ACD748}"/>
          </ac:spMkLst>
        </pc:spChg>
      </pc:sldChg>
      <pc:sldChg chg="modSp mod">
        <pc:chgData name="Alfred Asterjadhi" userId="39de57b9-85c0-4fd1-aaac-8ca2b6560ad0" providerId="ADAL" clId="{AD66CE3F-71CA-4EFE-A6DE-B01B4CE60F74}" dt="2022-08-03T00:07:27.699" v="591"/>
        <pc:sldMkLst>
          <pc:docMk/>
          <pc:sldMk cId="3976818858" sldId="269"/>
        </pc:sldMkLst>
        <pc:spChg chg="mod">
          <ac:chgData name="Alfred Asterjadhi" userId="39de57b9-85c0-4fd1-aaac-8ca2b6560ad0" providerId="ADAL" clId="{AD66CE3F-71CA-4EFE-A6DE-B01B4CE60F74}" dt="2022-08-03T00:07:27.699" v="591"/>
          <ac:spMkLst>
            <pc:docMk/>
            <pc:sldMk cId="3976818858" sldId="269"/>
            <ac:spMk id="6" creationId="{00000000-0000-0000-0000-000000000000}"/>
          </ac:spMkLst>
        </pc:spChg>
        <pc:graphicFrameChg chg="mod modGraphic">
          <ac:chgData name="Alfred Asterjadhi" userId="39de57b9-85c0-4fd1-aaac-8ca2b6560ad0" providerId="ADAL" clId="{AD66CE3F-71CA-4EFE-A6DE-B01B4CE60F74}" dt="2022-08-02T23:57:01.220" v="323"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AD66CE3F-71CA-4EFE-A6DE-B01B4CE60F74}" dt="2022-08-03T00:06:40.642" v="585"/>
        <pc:sldMkLst>
          <pc:docMk/>
          <pc:sldMk cId="3387863760" sldId="270"/>
        </pc:sldMkLst>
        <pc:spChg chg="mod">
          <ac:chgData name="Alfred Asterjadhi" userId="39de57b9-85c0-4fd1-aaac-8ca2b6560ad0" providerId="ADAL" clId="{AD66CE3F-71CA-4EFE-A6DE-B01B4CE60F74}" dt="2022-08-03T00:06:40.642" v="585"/>
          <ac:spMkLst>
            <pc:docMk/>
            <pc:sldMk cId="3387863760" sldId="270"/>
            <ac:spMk id="8" creationId="{B1C9D975-9B89-429E-A2AD-175C2CE0D83A}"/>
          </ac:spMkLst>
        </pc:spChg>
      </pc:sldChg>
      <pc:sldChg chg="modSp mod">
        <pc:chgData name="Alfred Asterjadhi" userId="39de57b9-85c0-4fd1-aaac-8ca2b6560ad0" providerId="ADAL" clId="{AD66CE3F-71CA-4EFE-A6DE-B01B4CE60F74}" dt="2022-08-03T00:14:24.202" v="643" actId="20577"/>
        <pc:sldMkLst>
          <pc:docMk/>
          <pc:sldMk cId="2243228416" sldId="299"/>
        </pc:sldMkLst>
        <pc:spChg chg="mod">
          <ac:chgData name="Alfred Asterjadhi" userId="39de57b9-85c0-4fd1-aaac-8ca2b6560ad0" providerId="ADAL" clId="{AD66CE3F-71CA-4EFE-A6DE-B01B4CE60F74}" dt="2022-08-03T00:14:24.202" v="643" actId="20577"/>
          <ac:spMkLst>
            <pc:docMk/>
            <pc:sldMk cId="2243228416" sldId="299"/>
            <ac:spMk id="3" creationId="{3857177C-4F12-41D1-AB93-6925069E5DB9}"/>
          </ac:spMkLst>
        </pc:spChg>
        <pc:spChg chg="mod">
          <ac:chgData name="Alfred Asterjadhi" userId="39de57b9-85c0-4fd1-aaac-8ca2b6560ad0" providerId="ADAL" clId="{AD66CE3F-71CA-4EFE-A6DE-B01B4CE60F74}" dt="2022-08-03T00:07:00.889" v="590"/>
          <ac:spMkLst>
            <pc:docMk/>
            <pc:sldMk cId="2243228416" sldId="299"/>
            <ac:spMk id="8" creationId="{ADA0A8BA-AA59-4AB6-9BD0-89E3B2E275F5}"/>
          </ac:spMkLst>
        </pc:spChg>
        <pc:spChg chg="mod">
          <ac:chgData name="Alfred Asterjadhi" userId="39de57b9-85c0-4fd1-aaac-8ca2b6560ad0" providerId="ADAL" clId="{AD66CE3F-71CA-4EFE-A6DE-B01B4CE60F74}" dt="2022-08-03T00:05:28.508" v="554" actId="20577"/>
          <ac:spMkLst>
            <pc:docMk/>
            <pc:sldMk cId="2243228416" sldId="299"/>
            <ac:spMk id="17" creationId="{442A1050-6527-4B2E-A943-E125D6B48B52}"/>
          </ac:spMkLst>
        </pc:spChg>
      </pc:sldChg>
      <pc:sldChg chg="modSp mod">
        <pc:chgData name="Alfred Asterjadhi" userId="39de57b9-85c0-4fd1-aaac-8ca2b6560ad0" providerId="ADAL" clId="{AD66CE3F-71CA-4EFE-A6DE-B01B4CE60F74}" dt="2022-08-03T00:09:33.808" v="625"/>
        <pc:sldMkLst>
          <pc:docMk/>
          <pc:sldMk cId="1677969607" sldId="323"/>
        </pc:sldMkLst>
        <pc:spChg chg="mod">
          <ac:chgData name="Alfred Asterjadhi" userId="39de57b9-85c0-4fd1-aaac-8ca2b6560ad0" providerId="ADAL" clId="{AD66CE3F-71CA-4EFE-A6DE-B01B4CE60F74}" dt="2022-08-03T00:09:33.808" v="625"/>
          <ac:spMkLst>
            <pc:docMk/>
            <pc:sldMk cId="1677969607" sldId="323"/>
            <ac:spMk id="7" creationId="{247ADCDE-7164-400D-8B27-4BAED4FE7810}"/>
          </ac:spMkLst>
        </pc:spChg>
      </pc:sldChg>
      <pc:sldChg chg="modSp mod">
        <pc:chgData name="Alfred Asterjadhi" userId="39de57b9-85c0-4fd1-aaac-8ca2b6560ad0" providerId="ADAL" clId="{AD66CE3F-71CA-4EFE-A6DE-B01B4CE60F74}" dt="2022-08-03T00:06:27.809" v="579"/>
        <pc:sldMkLst>
          <pc:docMk/>
          <pc:sldMk cId="1908471061" sldId="328"/>
        </pc:sldMkLst>
        <pc:spChg chg="mod">
          <ac:chgData name="Alfred Asterjadhi" userId="39de57b9-85c0-4fd1-aaac-8ca2b6560ad0" providerId="ADAL" clId="{AD66CE3F-71CA-4EFE-A6DE-B01B4CE60F74}" dt="2022-08-03T00:06:27.809" v="579"/>
          <ac:spMkLst>
            <pc:docMk/>
            <pc:sldMk cId="1908471061" sldId="328"/>
            <ac:spMk id="6" creationId="{FCA6EDD1-4720-45B9-8B18-08C7AF47C492}"/>
          </ac:spMkLst>
        </pc:spChg>
      </pc:sldChg>
      <pc:sldChg chg="modSp mod">
        <pc:chgData name="Alfred Asterjadhi" userId="39de57b9-85c0-4fd1-aaac-8ca2b6560ad0" providerId="ADAL" clId="{AD66CE3F-71CA-4EFE-A6DE-B01B4CE60F74}" dt="2022-08-03T00:06:43.081" v="586"/>
        <pc:sldMkLst>
          <pc:docMk/>
          <pc:sldMk cId="15571502" sldId="330"/>
        </pc:sldMkLst>
        <pc:spChg chg="mod">
          <ac:chgData name="Alfred Asterjadhi" userId="39de57b9-85c0-4fd1-aaac-8ca2b6560ad0" providerId="ADAL" clId="{AD66CE3F-71CA-4EFE-A6DE-B01B4CE60F74}" dt="2022-08-03T00:06:43.081" v="586"/>
          <ac:spMkLst>
            <pc:docMk/>
            <pc:sldMk cId="15571502" sldId="330"/>
            <ac:spMk id="6" creationId="{5C48BDE3-7807-417F-A4F1-5356D38590CA}"/>
          </ac:spMkLst>
        </pc:spChg>
      </pc:sldChg>
      <pc:sldChg chg="modSp mod">
        <pc:chgData name="Alfred Asterjadhi" userId="39de57b9-85c0-4fd1-aaac-8ca2b6560ad0" providerId="ADAL" clId="{AD66CE3F-71CA-4EFE-A6DE-B01B4CE60F74}" dt="2022-08-03T00:06:45.489" v="587"/>
        <pc:sldMkLst>
          <pc:docMk/>
          <pc:sldMk cId="3200711991" sldId="331"/>
        </pc:sldMkLst>
        <pc:spChg chg="mod">
          <ac:chgData name="Alfred Asterjadhi" userId="39de57b9-85c0-4fd1-aaac-8ca2b6560ad0" providerId="ADAL" clId="{AD66CE3F-71CA-4EFE-A6DE-B01B4CE60F74}" dt="2022-08-03T00:06:45.489" v="587"/>
          <ac:spMkLst>
            <pc:docMk/>
            <pc:sldMk cId="3200711991" sldId="331"/>
            <ac:spMk id="6" creationId="{C3BF5992-FFFD-4B64-900D-0590BA3C03CE}"/>
          </ac:spMkLst>
        </pc:spChg>
      </pc:sldChg>
      <pc:sldChg chg="modSp mod">
        <pc:chgData name="Alfred Asterjadhi" userId="39de57b9-85c0-4fd1-aaac-8ca2b6560ad0" providerId="ADAL" clId="{AD66CE3F-71CA-4EFE-A6DE-B01B4CE60F74}" dt="2022-08-03T00:06:47.529" v="588"/>
        <pc:sldMkLst>
          <pc:docMk/>
          <pc:sldMk cId="2409609221" sldId="332"/>
        </pc:sldMkLst>
        <pc:spChg chg="mod">
          <ac:chgData name="Alfred Asterjadhi" userId="39de57b9-85c0-4fd1-aaac-8ca2b6560ad0" providerId="ADAL" clId="{AD66CE3F-71CA-4EFE-A6DE-B01B4CE60F74}" dt="2022-08-03T00:06:47.529" v="588"/>
          <ac:spMkLst>
            <pc:docMk/>
            <pc:sldMk cId="2409609221" sldId="332"/>
            <ac:spMk id="6" creationId="{2B4D6F20-084B-4EE9-AD6D-290838010348}"/>
          </ac:spMkLst>
        </pc:spChg>
      </pc:sldChg>
      <pc:sldChg chg="modSp mod">
        <pc:chgData name="Alfred Asterjadhi" userId="39de57b9-85c0-4fd1-aaac-8ca2b6560ad0" providerId="ADAL" clId="{AD66CE3F-71CA-4EFE-A6DE-B01B4CE60F74}" dt="2022-08-08T14:16:35.526" v="646"/>
        <pc:sldMkLst>
          <pc:docMk/>
          <pc:sldMk cId="3843208451" sldId="333"/>
        </pc:sldMkLst>
        <pc:spChg chg="mod">
          <ac:chgData name="Alfred Asterjadhi" userId="39de57b9-85c0-4fd1-aaac-8ca2b6560ad0" providerId="ADAL" clId="{AD66CE3F-71CA-4EFE-A6DE-B01B4CE60F74}" dt="2022-08-08T14:16:35.526" v="646"/>
          <ac:spMkLst>
            <pc:docMk/>
            <pc:sldMk cId="3843208451" sldId="333"/>
            <ac:spMk id="3" creationId="{918D7AE7-F661-4AD4-9210-88B6E5699ED9}"/>
          </ac:spMkLst>
        </pc:spChg>
        <pc:spChg chg="mod">
          <ac:chgData name="Alfred Asterjadhi" userId="39de57b9-85c0-4fd1-aaac-8ca2b6560ad0" providerId="ADAL" clId="{AD66CE3F-71CA-4EFE-A6DE-B01B4CE60F74}" dt="2022-08-03T00:06:18.097" v="575"/>
          <ac:spMkLst>
            <pc:docMk/>
            <pc:sldMk cId="3843208451" sldId="333"/>
            <ac:spMk id="6" creationId="{A8221584-6364-48AC-B1C3-833137C81726}"/>
          </ac:spMkLst>
        </pc:spChg>
      </pc:sldChg>
      <pc:sldChg chg="modSp add del mod">
        <pc:chgData name="Alfred Asterjadhi" userId="39de57b9-85c0-4fd1-aaac-8ca2b6560ad0" providerId="ADAL" clId="{AD66CE3F-71CA-4EFE-A6DE-B01B4CE60F74}" dt="2022-08-03T00:07:33.936" v="594"/>
        <pc:sldMkLst>
          <pc:docMk/>
          <pc:sldMk cId="1706072776" sldId="334"/>
        </pc:sldMkLst>
        <pc:spChg chg="mod">
          <ac:chgData name="Alfred Asterjadhi" userId="39de57b9-85c0-4fd1-aaac-8ca2b6560ad0" providerId="ADAL" clId="{AD66CE3F-71CA-4EFE-A6DE-B01B4CE60F74}" dt="2022-08-02T23:58:27.629" v="352" actId="20577"/>
          <ac:spMkLst>
            <pc:docMk/>
            <pc:sldMk cId="1706072776" sldId="334"/>
            <ac:spMk id="2" creationId="{B6840888-B1D3-4EE4-984D-AE2D4FD8C6BF}"/>
          </ac:spMkLst>
        </pc:spChg>
        <pc:spChg chg="mod">
          <ac:chgData name="Alfred Asterjadhi" userId="39de57b9-85c0-4fd1-aaac-8ca2b6560ad0" providerId="ADAL" clId="{AD66CE3F-71CA-4EFE-A6DE-B01B4CE60F74}" dt="2022-08-02T23:58:19.626" v="350" actId="5793"/>
          <ac:spMkLst>
            <pc:docMk/>
            <pc:sldMk cId="1706072776" sldId="334"/>
            <ac:spMk id="3" creationId="{977FA593-1C2D-4B4C-B4B8-9841BC70A2D7}"/>
          </ac:spMkLst>
        </pc:spChg>
        <pc:spChg chg="mod">
          <ac:chgData name="Alfred Asterjadhi" userId="39de57b9-85c0-4fd1-aaac-8ca2b6560ad0" providerId="ADAL" clId="{AD66CE3F-71CA-4EFE-A6DE-B01B4CE60F74}" dt="2022-08-03T00:07:33.936" v="594"/>
          <ac:spMkLst>
            <pc:docMk/>
            <pc:sldMk cId="1706072776" sldId="334"/>
            <ac:spMk id="6" creationId="{BB0A0FD2-1910-45A5-B2D0-6B427FDC767A}"/>
          </ac:spMkLst>
        </pc:spChg>
      </pc:sldChg>
      <pc:sldChg chg="modSp add del mod">
        <pc:chgData name="Alfred Asterjadhi" userId="39de57b9-85c0-4fd1-aaac-8ca2b6560ad0" providerId="ADAL" clId="{AD66CE3F-71CA-4EFE-A6DE-B01B4CE60F74}" dt="2022-08-03T00:07:36.769" v="595"/>
        <pc:sldMkLst>
          <pc:docMk/>
          <pc:sldMk cId="2327388640" sldId="335"/>
        </pc:sldMkLst>
        <pc:spChg chg="mod">
          <ac:chgData name="Alfred Asterjadhi" userId="39de57b9-85c0-4fd1-aaac-8ca2b6560ad0" providerId="ADAL" clId="{AD66CE3F-71CA-4EFE-A6DE-B01B4CE60F74}" dt="2022-08-02T23:58:44.302" v="362" actId="20577"/>
          <ac:spMkLst>
            <pc:docMk/>
            <pc:sldMk cId="2327388640" sldId="335"/>
            <ac:spMk id="2" creationId="{4B5F0D0E-8BB7-48AB-9160-728B8B3399A2}"/>
          </ac:spMkLst>
        </pc:spChg>
        <pc:spChg chg="mod">
          <ac:chgData name="Alfred Asterjadhi" userId="39de57b9-85c0-4fd1-aaac-8ca2b6560ad0" providerId="ADAL" clId="{AD66CE3F-71CA-4EFE-A6DE-B01B4CE60F74}" dt="2022-08-02T23:58:38.711" v="360" actId="5793"/>
          <ac:spMkLst>
            <pc:docMk/>
            <pc:sldMk cId="2327388640" sldId="335"/>
            <ac:spMk id="3" creationId="{DFB0BA47-D7B6-4F95-932E-A7AA615BC440}"/>
          </ac:spMkLst>
        </pc:spChg>
        <pc:spChg chg="mod">
          <ac:chgData name="Alfred Asterjadhi" userId="39de57b9-85c0-4fd1-aaac-8ca2b6560ad0" providerId="ADAL" clId="{AD66CE3F-71CA-4EFE-A6DE-B01B4CE60F74}" dt="2022-08-03T00:07:36.769" v="595"/>
          <ac:spMkLst>
            <pc:docMk/>
            <pc:sldMk cId="2327388640" sldId="335"/>
            <ac:spMk id="6" creationId="{974B2026-97FB-40D2-8F22-7E6D319B4EA2}"/>
          </ac:spMkLst>
        </pc:spChg>
      </pc:sldChg>
      <pc:sldChg chg="modSp mod">
        <pc:chgData name="Alfred Asterjadhi" userId="39de57b9-85c0-4fd1-aaac-8ca2b6560ad0" providerId="ADAL" clId="{AD66CE3F-71CA-4EFE-A6DE-B01B4CE60F74}" dt="2022-08-03T00:06:22.952" v="577"/>
        <pc:sldMkLst>
          <pc:docMk/>
          <pc:sldMk cId="3977221359" sldId="340"/>
        </pc:sldMkLst>
        <pc:spChg chg="mod">
          <ac:chgData name="Alfred Asterjadhi" userId="39de57b9-85c0-4fd1-aaac-8ca2b6560ad0" providerId="ADAL" clId="{AD66CE3F-71CA-4EFE-A6DE-B01B4CE60F74}" dt="2022-08-03T00:06:22.952" v="577"/>
          <ac:spMkLst>
            <pc:docMk/>
            <pc:sldMk cId="3977221359" sldId="340"/>
            <ac:spMk id="6" creationId="{BC264D22-EE96-4B0F-90AA-B4358FF19246}"/>
          </ac:spMkLst>
        </pc:spChg>
      </pc:sldChg>
      <pc:sldChg chg="modSp mod">
        <pc:chgData name="Alfred Asterjadhi" userId="39de57b9-85c0-4fd1-aaac-8ca2b6560ad0" providerId="ADAL" clId="{AD66CE3F-71CA-4EFE-A6DE-B01B4CE60F74}" dt="2022-08-03T00:07:39.060" v="596"/>
        <pc:sldMkLst>
          <pc:docMk/>
          <pc:sldMk cId="1766754893" sldId="346"/>
        </pc:sldMkLst>
        <pc:spChg chg="mod">
          <ac:chgData name="Alfred Asterjadhi" userId="39de57b9-85c0-4fd1-aaac-8ca2b6560ad0" providerId="ADAL" clId="{AD66CE3F-71CA-4EFE-A6DE-B01B4CE60F74}" dt="2022-08-02T23:58:50.624" v="363" actId="13926"/>
          <ac:spMkLst>
            <pc:docMk/>
            <pc:sldMk cId="1766754893" sldId="346"/>
            <ac:spMk id="2" creationId="{4B5F0D0E-8BB7-48AB-9160-728B8B3399A2}"/>
          </ac:spMkLst>
        </pc:spChg>
        <pc:spChg chg="mod">
          <ac:chgData name="Alfred Asterjadhi" userId="39de57b9-85c0-4fd1-aaac-8ca2b6560ad0" providerId="ADAL" clId="{AD66CE3F-71CA-4EFE-A6DE-B01B4CE60F74}" dt="2022-08-02T23:59:34.502" v="387" actId="20577"/>
          <ac:spMkLst>
            <pc:docMk/>
            <pc:sldMk cId="1766754893" sldId="346"/>
            <ac:spMk id="3" creationId="{DFB0BA47-D7B6-4F95-932E-A7AA615BC440}"/>
          </ac:spMkLst>
        </pc:spChg>
        <pc:spChg chg="mod">
          <ac:chgData name="Alfred Asterjadhi" userId="39de57b9-85c0-4fd1-aaac-8ca2b6560ad0" providerId="ADAL" clId="{AD66CE3F-71CA-4EFE-A6DE-B01B4CE60F74}" dt="2022-08-03T00:07:39.060" v="596"/>
          <ac:spMkLst>
            <pc:docMk/>
            <pc:sldMk cId="1766754893" sldId="346"/>
            <ac:spMk id="6" creationId="{974B2026-97FB-40D2-8F22-7E6D319B4EA2}"/>
          </ac:spMkLst>
        </pc:spChg>
      </pc:sldChg>
      <pc:sldChg chg="modSp mod">
        <pc:chgData name="Alfred Asterjadhi" userId="39de57b9-85c0-4fd1-aaac-8ca2b6560ad0" providerId="ADAL" clId="{AD66CE3F-71CA-4EFE-A6DE-B01B4CE60F74}" dt="2022-08-03T00:07:29.667" v="592"/>
        <pc:sldMkLst>
          <pc:docMk/>
          <pc:sldMk cId="4012074164" sldId="347"/>
        </pc:sldMkLst>
        <pc:spChg chg="mod">
          <ac:chgData name="Alfred Asterjadhi" userId="39de57b9-85c0-4fd1-aaac-8ca2b6560ad0" providerId="ADAL" clId="{AD66CE3F-71CA-4EFE-A6DE-B01B4CE60F74}" dt="2022-08-03T00:07:29.667" v="592"/>
          <ac:spMkLst>
            <pc:docMk/>
            <pc:sldMk cId="4012074164" sldId="347"/>
            <ac:spMk id="3" creationId="{D20906E0-F900-4991-83B1-675F5B67FA2D}"/>
          </ac:spMkLst>
        </pc:spChg>
        <pc:graphicFrameChg chg="modGraphic">
          <ac:chgData name="Alfred Asterjadhi" userId="39de57b9-85c0-4fd1-aaac-8ca2b6560ad0" providerId="ADAL" clId="{AD66CE3F-71CA-4EFE-A6DE-B01B4CE60F74}" dt="2022-08-02T23:57:39.728" v="334" actId="114"/>
          <ac:graphicFrameMkLst>
            <pc:docMk/>
            <pc:sldMk cId="4012074164" sldId="347"/>
            <ac:graphicFrameMk id="6" creationId="{5094FBC8-BB74-47F3-965D-16BC678F4D1D}"/>
          </ac:graphicFrameMkLst>
        </pc:graphicFrameChg>
      </pc:sldChg>
      <pc:sldChg chg="del">
        <pc:chgData name="Alfred Asterjadhi" userId="39de57b9-85c0-4fd1-aaac-8ca2b6560ad0" providerId="ADAL" clId="{AD66CE3F-71CA-4EFE-A6DE-B01B4CE60F74}" dt="2022-08-03T00:00:07.336" v="398" actId="47"/>
        <pc:sldMkLst>
          <pc:docMk/>
          <pc:sldMk cId="2050222825" sldId="348"/>
        </pc:sldMkLst>
      </pc:sldChg>
      <pc:sldChg chg="del">
        <pc:chgData name="Alfred Asterjadhi" userId="39de57b9-85c0-4fd1-aaac-8ca2b6560ad0" providerId="ADAL" clId="{AD66CE3F-71CA-4EFE-A6DE-B01B4CE60F74}" dt="2022-08-03T00:00:24.862" v="402" actId="47"/>
        <pc:sldMkLst>
          <pc:docMk/>
          <pc:sldMk cId="1731012775" sldId="349"/>
        </pc:sldMkLst>
      </pc:sldChg>
      <pc:sldChg chg="modSp mod">
        <pc:chgData name="Alfred Asterjadhi" userId="39de57b9-85c0-4fd1-aaac-8ca2b6560ad0" providerId="ADAL" clId="{AD66CE3F-71CA-4EFE-A6DE-B01B4CE60F74}" dt="2022-08-03T00:07:57.403" v="606" actId="20577"/>
        <pc:sldMkLst>
          <pc:docMk/>
          <pc:sldMk cId="1370937286" sldId="350"/>
        </pc:sldMkLst>
        <pc:spChg chg="mod">
          <ac:chgData name="Alfred Asterjadhi" userId="39de57b9-85c0-4fd1-aaac-8ca2b6560ad0" providerId="ADAL" clId="{AD66CE3F-71CA-4EFE-A6DE-B01B4CE60F74}" dt="2022-08-03T00:00:28.094" v="403" actId="13926"/>
          <ac:spMkLst>
            <pc:docMk/>
            <pc:sldMk cId="1370937286" sldId="350"/>
            <ac:spMk id="2" creationId="{4B5F0D0E-8BB7-48AB-9160-728B8B3399A2}"/>
          </ac:spMkLst>
        </pc:spChg>
        <pc:spChg chg="mod">
          <ac:chgData name="Alfred Asterjadhi" userId="39de57b9-85c0-4fd1-aaac-8ca2b6560ad0" providerId="ADAL" clId="{AD66CE3F-71CA-4EFE-A6DE-B01B4CE60F74}" dt="2022-08-03T00:00:35.251" v="409" actId="20577"/>
          <ac:spMkLst>
            <pc:docMk/>
            <pc:sldMk cId="1370937286" sldId="350"/>
            <ac:spMk id="3" creationId="{DFB0BA47-D7B6-4F95-932E-A7AA615BC440}"/>
          </ac:spMkLst>
        </pc:spChg>
        <pc:spChg chg="mod">
          <ac:chgData name="Alfred Asterjadhi" userId="39de57b9-85c0-4fd1-aaac-8ca2b6560ad0" providerId="ADAL" clId="{AD66CE3F-71CA-4EFE-A6DE-B01B4CE60F74}" dt="2022-08-03T00:07:57.403" v="606" actId="20577"/>
          <ac:spMkLst>
            <pc:docMk/>
            <pc:sldMk cId="1370937286" sldId="350"/>
            <ac:spMk id="6" creationId="{974B2026-97FB-40D2-8F22-7E6D319B4EA2}"/>
          </ac:spMkLst>
        </pc:spChg>
      </pc:sldChg>
      <pc:sldChg chg="modSp mod">
        <pc:chgData name="Alfred Asterjadhi" userId="39de57b9-85c0-4fd1-aaac-8ca2b6560ad0" providerId="ADAL" clId="{AD66CE3F-71CA-4EFE-A6DE-B01B4CE60F74}" dt="2022-08-03T00:08:02.601" v="607"/>
        <pc:sldMkLst>
          <pc:docMk/>
          <pc:sldMk cId="264710179" sldId="351"/>
        </pc:sldMkLst>
        <pc:spChg chg="mod">
          <ac:chgData name="Alfred Asterjadhi" userId="39de57b9-85c0-4fd1-aaac-8ca2b6560ad0" providerId="ADAL" clId="{AD66CE3F-71CA-4EFE-A6DE-B01B4CE60F74}" dt="2022-08-03T00:00:45.062" v="410" actId="13926"/>
          <ac:spMkLst>
            <pc:docMk/>
            <pc:sldMk cId="264710179" sldId="351"/>
            <ac:spMk id="2" creationId="{B6840888-B1D3-4EE4-984D-AE2D4FD8C6BF}"/>
          </ac:spMkLst>
        </pc:spChg>
        <pc:spChg chg="mod">
          <ac:chgData name="Alfred Asterjadhi" userId="39de57b9-85c0-4fd1-aaac-8ca2b6560ad0" providerId="ADAL" clId="{AD66CE3F-71CA-4EFE-A6DE-B01B4CE60F74}" dt="2022-08-03T00:00:50.935" v="415" actId="207"/>
          <ac:spMkLst>
            <pc:docMk/>
            <pc:sldMk cId="264710179" sldId="351"/>
            <ac:spMk id="3" creationId="{977FA593-1C2D-4B4C-B4B8-9841BC70A2D7}"/>
          </ac:spMkLst>
        </pc:spChg>
        <pc:spChg chg="mod">
          <ac:chgData name="Alfred Asterjadhi" userId="39de57b9-85c0-4fd1-aaac-8ca2b6560ad0" providerId="ADAL" clId="{AD66CE3F-71CA-4EFE-A6DE-B01B4CE60F74}" dt="2022-08-03T00:08:02.601" v="607"/>
          <ac:spMkLst>
            <pc:docMk/>
            <pc:sldMk cId="264710179" sldId="351"/>
            <ac:spMk id="6" creationId="{BB0A0FD2-1910-45A5-B2D0-6B427FDC767A}"/>
          </ac:spMkLst>
        </pc:spChg>
      </pc:sldChg>
      <pc:sldChg chg="modSp mod">
        <pc:chgData name="Alfred Asterjadhi" userId="39de57b9-85c0-4fd1-aaac-8ca2b6560ad0" providerId="ADAL" clId="{AD66CE3F-71CA-4EFE-A6DE-B01B4CE60F74}" dt="2022-08-03T00:08:07.841" v="608"/>
        <pc:sldMkLst>
          <pc:docMk/>
          <pc:sldMk cId="3579411611" sldId="352"/>
        </pc:sldMkLst>
        <pc:spChg chg="mod">
          <ac:chgData name="Alfred Asterjadhi" userId="39de57b9-85c0-4fd1-aaac-8ca2b6560ad0" providerId="ADAL" clId="{AD66CE3F-71CA-4EFE-A6DE-B01B4CE60F74}" dt="2022-08-03T00:00:53.606" v="416" actId="13926"/>
          <ac:spMkLst>
            <pc:docMk/>
            <pc:sldMk cId="3579411611" sldId="352"/>
            <ac:spMk id="2" creationId="{4B5F0D0E-8BB7-48AB-9160-728B8B3399A2}"/>
          </ac:spMkLst>
        </pc:spChg>
        <pc:spChg chg="mod">
          <ac:chgData name="Alfred Asterjadhi" userId="39de57b9-85c0-4fd1-aaac-8ca2b6560ad0" providerId="ADAL" clId="{AD66CE3F-71CA-4EFE-A6DE-B01B4CE60F74}" dt="2022-08-03T00:00:57.615" v="421" actId="207"/>
          <ac:spMkLst>
            <pc:docMk/>
            <pc:sldMk cId="3579411611" sldId="352"/>
            <ac:spMk id="3" creationId="{DFB0BA47-D7B6-4F95-932E-A7AA615BC440}"/>
          </ac:spMkLst>
        </pc:spChg>
        <pc:spChg chg="mod">
          <ac:chgData name="Alfred Asterjadhi" userId="39de57b9-85c0-4fd1-aaac-8ca2b6560ad0" providerId="ADAL" clId="{AD66CE3F-71CA-4EFE-A6DE-B01B4CE60F74}" dt="2022-08-03T00:08:07.841" v="608"/>
          <ac:spMkLst>
            <pc:docMk/>
            <pc:sldMk cId="3579411611" sldId="352"/>
            <ac:spMk id="6" creationId="{974B2026-97FB-40D2-8F22-7E6D319B4EA2}"/>
          </ac:spMkLst>
        </pc:spChg>
      </pc:sldChg>
      <pc:sldChg chg="modSp mod">
        <pc:chgData name="Alfred Asterjadhi" userId="39de57b9-85c0-4fd1-aaac-8ca2b6560ad0" providerId="ADAL" clId="{AD66CE3F-71CA-4EFE-A6DE-B01B4CE60F74}" dt="2022-08-03T00:08:23.916" v="611"/>
        <pc:sldMkLst>
          <pc:docMk/>
          <pc:sldMk cId="588130191" sldId="353"/>
        </pc:sldMkLst>
        <pc:spChg chg="mod">
          <ac:chgData name="Alfred Asterjadhi" userId="39de57b9-85c0-4fd1-aaac-8ca2b6560ad0" providerId="ADAL" clId="{AD66CE3F-71CA-4EFE-A6DE-B01B4CE60F74}" dt="2022-08-03T00:01:23.846" v="434" actId="13926"/>
          <ac:spMkLst>
            <pc:docMk/>
            <pc:sldMk cId="588130191" sldId="353"/>
            <ac:spMk id="2" creationId="{4B5F0D0E-8BB7-48AB-9160-728B8B3399A2}"/>
          </ac:spMkLst>
        </pc:spChg>
        <pc:spChg chg="mod">
          <ac:chgData name="Alfred Asterjadhi" userId="39de57b9-85c0-4fd1-aaac-8ca2b6560ad0" providerId="ADAL" clId="{AD66CE3F-71CA-4EFE-A6DE-B01B4CE60F74}" dt="2022-08-03T00:01:31.601" v="439" actId="207"/>
          <ac:spMkLst>
            <pc:docMk/>
            <pc:sldMk cId="588130191" sldId="353"/>
            <ac:spMk id="3" creationId="{DFB0BA47-D7B6-4F95-932E-A7AA615BC440}"/>
          </ac:spMkLst>
        </pc:spChg>
        <pc:spChg chg="mod">
          <ac:chgData name="Alfred Asterjadhi" userId="39de57b9-85c0-4fd1-aaac-8ca2b6560ad0" providerId="ADAL" clId="{AD66CE3F-71CA-4EFE-A6DE-B01B4CE60F74}" dt="2022-08-03T00:08:23.916" v="611"/>
          <ac:spMkLst>
            <pc:docMk/>
            <pc:sldMk cId="588130191" sldId="353"/>
            <ac:spMk id="6" creationId="{974B2026-97FB-40D2-8F22-7E6D319B4EA2}"/>
          </ac:spMkLst>
        </pc:spChg>
      </pc:sldChg>
      <pc:sldChg chg="modSp mod">
        <pc:chgData name="Alfred Asterjadhi" userId="39de57b9-85c0-4fd1-aaac-8ca2b6560ad0" providerId="ADAL" clId="{AD66CE3F-71CA-4EFE-A6DE-B01B4CE60F74}" dt="2022-08-03T00:08:38.982" v="614"/>
        <pc:sldMkLst>
          <pc:docMk/>
          <pc:sldMk cId="3909293924" sldId="355"/>
        </pc:sldMkLst>
        <pc:spChg chg="mod">
          <ac:chgData name="Alfred Asterjadhi" userId="39de57b9-85c0-4fd1-aaac-8ca2b6560ad0" providerId="ADAL" clId="{AD66CE3F-71CA-4EFE-A6DE-B01B4CE60F74}" dt="2022-08-03T00:02:08.816" v="451" actId="13926"/>
          <ac:spMkLst>
            <pc:docMk/>
            <pc:sldMk cId="3909293924" sldId="355"/>
            <ac:spMk id="2" creationId="{4B5F0D0E-8BB7-48AB-9160-728B8B3399A2}"/>
          </ac:spMkLst>
        </pc:spChg>
        <pc:spChg chg="mod">
          <ac:chgData name="Alfred Asterjadhi" userId="39de57b9-85c0-4fd1-aaac-8ca2b6560ad0" providerId="ADAL" clId="{AD66CE3F-71CA-4EFE-A6DE-B01B4CE60F74}" dt="2022-08-03T00:02:13.974" v="458" actId="5793"/>
          <ac:spMkLst>
            <pc:docMk/>
            <pc:sldMk cId="3909293924" sldId="355"/>
            <ac:spMk id="3" creationId="{DFB0BA47-D7B6-4F95-932E-A7AA615BC440}"/>
          </ac:spMkLst>
        </pc:spChg>
        <pc:spChg chg="mod">
          <ac:chgData name="Alfred Asterjadhi" userId="39de57b9-85c0-4fd1-aaac-8ca2b6560ad0" providerId="ADAL" clId="{AD66CE3F-71CA-4EFE-A6DE-B01B4CE60F74}" dt="2022-08-03T00:08:38.982" v="614"/>
          <ac:spMkLst>
            <pc:docMk/>
            <pc:sldMk cId="3909293924" sldId="355"/>
            <ac:spMk id="6" creationId="{974B2026-97FB-40D2-8F22-7E6D319B4EA2}"/>
          </ac:spMkLst>
        </pc:spChg>
      </pc:sldChg>
      <pc:sldChg chg="modSp mod">
        <pc:chgData name="Alfred Asterjadhi" userId="39de57b9-85c0-4fd1-aaac-8ca2b6560ad0" providerId="ADAL" clId="{AD66CE3F-71CA-4EFE-A6DE-B01B4CE60F74}" dt="2022-08-03T00:09:08.161" v="619" actId="403"/>
        <pc:sldMkLst>
          <pc:docMk/>
          <pc:sldMk cId="3930036297" sldId="356"/>
        </pc:sldMkLst>
        <pc:spChg chg="mod">
          <ac:chgData name="Alfred Asterjadhi" userId="39de57b9-85c0-4fd1-aaac-8ca2b6560ad0" providerId="ADAL" clId="{AD66CE3F-71CA-4EFE-A6DE-B01B4CE60F74}" dt="2022-08-03T00:03:13.024" v="483" actId="13926"/>
          <ac:spMkLst>
            <pc:docMk/>
            <pc:sldMk cId="3930036297" sldId="356"/>
            <ac:spMk id="2" creationId="{4B5F0D0E-8BB7-48AB-9160-728B8B3399A2}"/>
          </ac:spMkLst>
        </pc:spChg>
        <pc:spChg chg="mod">
          <ac:chgData name="Alfred Asterjadhi" userId="39de57b9-85c0-4fd1-aaac-8ca2b6560ad0" providerId="ADAL" clId="{AD66CE3F-71CA-4EFE-A6DE-B01B4CE60F74}" dt="2022-08-03T00:09:08.161" v="619" actId="403"/>
          <ac:spMkLst>
            <pc:docMk/>
            <pc:sldMk cId="3930036297" sldId="356"/>
            <ac:spMk id="3" creationId="{DFB0BA47-D7B6-4F95-932E-A7AA615BC440}"/>
          </ac:spMkLst>
        </pc:spChg>
        <pc:spChg chg="mod">
          <ac:chgData name="Alfred Asterjadhi" userId="39de57b9-85c0-4fd1-aaac-8ca2b6560ad0" providerId="ADAL" clId="{AD66CE3F-71CA-4EFE-A6DE-B01B4CE60F74}" dt="2022-08-03T00:08:57.685" v="617"/>
          <ac:spMkLst>
            <pc:docMk/>
            <pc:sldMk cId="3930036297" sldId="356"/>
            <ac:spMk id="6" creationId="{974B2026-97FB-40D2-8F22-7E6D319B4EA2}"/>
          </ac:spMkLst>
        </pc:spChg>
      </pc:sldChg>
      <pc:sldChg chg="modSp mod">
        <pc:chgData name="Alfred Asterjadhi" userId="39de57b9-85c0-4fd1-aaac-8ca2b6560ad0" providerId="ADAL" clId="{AD66CE3F-71CA-4EFE-A6DE-B01B4CE60F74}" dt="2022-08-03T00:08:13.033" v="609"/>
        <pc:sldMkLst>
          <pc:docMk/>
          <pc:sldMk cId="2828608285" sldId="357"/>
        </pc:sldMkLst>
        <pc:spChg chg="mod">
          <ac:chgData name="Alfred Asterjadhi" userId="39de57b9-85c0-4fd1-aaac-8ca2b6560ad0" providerId="ADAL" clId="{AD66CE3F-71CA-4EFE-A6DE-B01B4CE60F74}" dt="2022-08-03T00:01:04.872" v="422" actId="13926"/>
          <ac:spMkLst>
            <pc:docMk/>
            <pc:sldMk cId="2828608285" sldId="357"/>
            <ac:spMk id="2" creationId="{B6840888-B1D3-4EE4-984D-AE2D4FD8C6BF}"/>
          </ac:spMkLst>
        </pc:spChg>
        <pc:spChg chg="mod">
          <ac:chgData name="Alfred Asterjadhi" userId="39de57b9-85c0-4fd1-aaac-8ca2b6560ad0" providerId="ADAL" clId="{AD66CE3F-71CA-4EFE-A6DE-B01B4CE60F74}" dt="2022-08-03T00:01:09.224" v="427" actId="207"/>
          <ac:spMkLst>
            <pc:docMk/>
            <pc:sldMk cId="2828608285" sldId="357"/>
            <ac:spMk id="3" creationId="{977FA593-1C2D-4B4C-B4B8-9841BC70A2D7}"/>
          </ac:spMkLst>
        </pc:spChg>
        <pc:spChg chg="mod">
          <ac:chgData name="Alfred Asterjadhi" userId="39de57b9-85c0-4fd1-aaac-8ca2b6560ad0" providerId="ADAL" clId="{AD66CE3F-71CA-4EFE-A6DE-B01B4CE60F74}" dt="2022-08-03T00:08:13.033" v="609"/>
          <ac:spMkLst>
            <pc:docMk/>
            <pc:sldMk cId="2828608285" sldId="357"/>
            <ac:spMk id="6" creationId="{BB0A0FD2-1910-45A5-B2D0-6B427FDC767A}"/>
          </ac:spMkLst>
        </pc:spChg>
      </pc:sldChg>
      <pc:sldChg chg="modSp mod">
        <pc:chgData name="Alfred Asterjadhi" userId="39de57b9-85c0-4fd1-aaac-8ca2b6560ad0" providerId="ADAL" clId="{AD66CE3F-71CA-4EFE-A6DE-B01B4CE60F74}" dt="2022-08-03T00:08:17.572" v="610"/>
        <pc:sldMkLst>
          <pc:docMk/>
          <pc:sldMk cId="2379446320" sldId="358"/>
        </pc:sldMkLst>
        <pc:spChg chg="mod">
          <ac:chgData name="Alfred Asterjadhi" userId="39de57b9-85c0-4fd1-aaac-8ca2b6560ad0" providerId="ADAL" clId="{AD66CE3F-71CA-4EFE-A6DE-B01B4CE60F74}" dt="2022-08-03T00:01:18.341" v="433" actId="13926"/>
          <ac:spMkLst>
            <pc:docMk/>
            <pc:sldMk cId="2379446320" sldId="358"/>
            <ac:spMk id="2" creationId="{4B5F0D0E-8BB7-48AB-9160-728B8B3399A2}"/>
          </ac:spMkLst>
        </pc:spChg>
        <pc:spChg chg="mod">
          <ac:chgData name="Alfred Asterjadhi" userId="39de57b9-85c0-4fd1-aaac-8ca2b6560ad0" providerId="ADAL" clId="{AD66CE3F-71CA-4EFE-A6DE-B01B4CE60F74}" dt="2022-08-03T00:01:16.434" v="432" actId="207"/>
          <ac:spMkLst>
            <pc:docMk/>
            <pc:sldMk cId="2379446320" sldId="358"/>
            <ac:spMk id="3" creationId="{DFB0BA47-D7B6-4F95-932E-A7AA615BC440}"/>
          </ac:spMkLst>
        </pc:spChg>
        <pc:spChg chg="mod">
          <ac:chgData name="Alfred Asterjadhi" userId="39de57b9-85c0-4fd1-aaac-8ca2b6560ad0" providerId="ADAL" clId="{AD66CE3F-71CA-4EFE-A6DE-B01B4CE60F74}" dt="2022-08-03T00:08:17.572" v="610"/>
          <ac:spMkLst>
            <pc:docMk/>
            <pc:sldMk cId="2379446320" sldId="358"/>
            <ac:spMk id="6" creationId="{974B2026-97FB-40D2-8F22-7E6D319B4EA2}"/>
          </ac:spMkLst>
        </pc:spChg>
      </pc:sldChg>
      <pc:sldChg chg="del">
        <pc:chgData name="Alfred Asterjadhi" userId="39de57b9-85c0-4fd1-aaac-8ca2b6560ad0" providerId="ADAL" clId="{AD66CE3F-71CA-4EFE-A6DE-B01B4CE60F74}" dt="2022-08-03T00:01:56.130" v="447" actId="47"/>
        <pc:sldMkLst>
          <pc:docMk/>
          <pc:sldMk cId="1620546785" sldId="359"/>
        </pc:sldMkLst>
      </pc:sldChg>
      <pc:sldChg chg="modSp mod">
        <pc:chgData name="Alfred Asterjadhi" userId="39de57b9-85c0-4fd1-aaac-8ca2b6560ad0" providerId="ADAL" clId="{AD66CE3F-71CA-4EFE-A6DE-B01B4CE60F74}" dt="2022-08-03T00:08:34.017" v="613"/>
        <pc:sldMkLst>
          <pc:docMk/>
          <pc:sldMk cId="4066268139" sldId="360"/>
        </pc:sldMkLst>
        <pc:spChg chg="mod">
          <ac:chgData name="Alfred Asterjadhi" userId="39de57b9-85c0-4fd1-aaac-8ca2b6560ad0" providerId="ADAL" clId="{AD66CE3F-71CA-4EFE-A6DE-B01B4CE60F74}" dt="2022-08-03T00:01:58.557" v="448" actId="13926"/>
          <ac:spMkLst>
            <pc:docMk/>
            <pc:sldMk cId="4066268139" sldId="360"/>
            <ac:spMk id="2" creationId="{4B5F0D0E-8BB7-48AB-9160-728B8B3399A2}"/>
          </ac:spMkLst>
        </pc:spChg>
        <pc:spChg chg="mod">
          <ac:chgData name="Alfred Asterjadhi" userId="39de57b9-85c0-4fd1-aaac-8ca2b6560ad0" providerId="ADAL" clId="{AD66CE3F-71CA-4EFE-A6DE-B01B4CE60F74}" dt="2022-08-03T00:02:52.255" v="475" actId="20577"/>
          <ac:spMkLst>
            <pc:docMk/>
            <pc:sldMk cId="4066268139" sldId="360"/>
            <ac:spMk id="3" creationId="{DFB0BA47-D7B6-4F95-932E-A7AA615BC440}"/>
          </ac:spMkLst>
        </pc:spChg>
        <pc:spChg chg="mod">
          <ac:chgData name="Alfred Asterjadhi" userId="39de57b9-85c0-4fd1-aaac-8ca2b6560ad0" providerId="ADAL" clId="{AD66CE3F-71CA-4EFE-A6DE-B01B4CE60F74}" dt="2022-08-03T00:08:34.017" v="613"/>
          <ac:spMkLst>
            <pc:docMk/>
            <pc:sldMk cId="4066268139" sldId="360"/>
            <ac:spMk id="6" creationId="{974B2026-97FB-40D2-8F22-7E6D319B4EA2}"/>
          </ac:spMkLst>
        </pc:spChg>
      </pc:sldChg>
      <pc:sldChg chg="del">
        <pc:chgData name="Alfred Asterjadhi" userId="39de57b9-85c0-4fd1-aaac-8ca2b6560ad0" providerId="ADAL" clId="{AD66CE3F-71CA-4EFE-A6DE-B01B4CE60F74}" dt="2022-08-02T23:57:46.608" v="335" actId="47"/>
        <pc:sldMkLst>
          <pc:docMk/>
          <pc:sldMk cId="1665993413" sldId="361"/>
        </pc:sldMkLst>
      </pc:sldChg>
      <pc:sldChg chg="modSp mod">
        <pc:chgData name="Alfred Asterjadhi" userId="39de57b9-85c0-4fd1-aaac-8ca2b6560ad0" providerId="ADAL" clId="{AD66CE3F-71CA-4EFE-A6DE-B01B4CE60F74}" dt="2022-08-03T00:09:26.440" v="621"/>
        <pc:sldMkLst>
          <pc:docMk/>
          <pc:sldMk cId="3576977642" sldId="362"/>
        </pc:sldMkLst>
        <pc:spChg chg="mod">
          <ac:chgData name="Alfred Asterjadhi" userId="39de57b9-85c0-4fd1-aaac-8ca2b6560ad0" providerId="ADAL" clId="{AD66CE3F-71CA-4EFE-A6DE-B01B4CE60F74}" dt="2022-08-03T00:04:29.508" v="521" actId="20577"/>
          <ac:spMkLst>
            <pc:docMk/>
            <pc:sldMk cId="3576977642" sldId="362"/>
            <ac:spMk id="2" creationId="{0EAF4D72-7EB5-22A3-403A-E095C87E6E26}"/>
          </ac:spMkLst>
        </pc:spChg>
        <pc:spChg chg="mod">
          <ac:chgData name="Alfred Asterjadhi" userId="39de57b9-85c0-4fd1-aaac-8ca2b6560ad0" providerId="ADAL" clId="{AD66CE3F-71CA-4EFE-A6DE-B01B4CE60F74}" dt="2022-08-03T00:04:37.922" v="525" actId="5793"/>
          <ac:spMkLst>
            <pc:docMk/>
            <pc:sldMk cId="3576977642" sldId="362"/>
            <ac:spMk id="3" creationId="{741C1B02-DA5D-59DA-CACE-BAB1DFCE5AB4}"/>
          </ac:spMkLst>
        </pc:spChg>
        <pc:spChg chg="mod">
          <ac:chgData name="Alfred Asterjadhi" userId="39de57b9-85c0-4fd1-aaac-8ca2b6560ad0" providerId="ADAL" clId="{AD66CE3F-71CA-4EFE-A6DE-B01B4CE60F74}" dt="2022-08-03T00:09:26.440" v="621"/>
          <ac:spMkLst>
            <pc:docMk/>
            <pc:sldMk cId="3576977642" sldId="362"/>
            <ac:spMk id="6" creationId="{3DD21102-AAEB-13F6-15EC-3CBBC04B5637}"/>
          </ac:spMkLst>
        </pc:spChg>
      </pc:sldChg>
      <pc:sldChg chg="del">
        <pc:chgData name="Alfred Asterjadhi" userId="39de57b9-85c0-4fd1-aaac-8ca2b6560ad0" providerId="ADAL" clId="{AD66CE3F-71CA-4EFE-A6DE-B01B4CE60F74}" dt="2022-08-02T23:57:48.600" v="336" actId="47"/>
        <pc:sldMkLst>
          <pc:docMk/>
          <pc:sldMk cId="167913082" sldId="363"/>
        </pc:sldMkLst>
      </pc:sldChg>
      <pc:sldChg chg="modSp mod">
        <pc:chgData name="Alfred Asterjadhi" userId="39de57b9-85c0-4fd1-aaac-8ca2b6560ad0" providerId="ADAL" clId="{AD66CE3F-71CA-4EFE-A6DE-B01B4CE60F74}" dt="2022-08-03T00:07:31.884" v="593"/>
        <pc:sldMkLst>
          <pc:docMk/>
          <pc:sldMk cId="2875004496" sldId="364"/>
        </pc:sldMkLst>
        <pc:spChg chg="mod">
          <ac:chgData name="Alfred Asterjadhi" userId="39de57b9-85c0-4fd1-aaac-8ca2b6560ad0" providerId="ADAL" clId="{AD66CE3F-71CA-4EFE-A6DE-B01B4CE60F74}" dt="2022-08-03T00:07:31.884" v="593"/>
          <ac:spMkLst>
            <pc:docMk/>
            <pc:sldMk cId="2875004496" sldId="364"/>
            <ac:spMk id="3" creationId="{D20906E0-F900-4991-83B1-675F5B67FA2D}"/>
          </ac:spMkLst>
        </pc:spChg>
        <pc:graphicFrameChg chg="modGraphic">
          <ac:chgData name="Alfred Asterjadhi" userId="39de57b9-85c0-4fd1-aaac-8ca2b6560ad0" providerId="ADAL" clId="{AD66CE3F-71CA-4EFE-A6DE-B01B4CE60F74}" dt="2022-08-02T23:58:07.030" v="342" actId="207"/>
          <ac:graphicFrameMkLst>
            <pc:docMk/>
            <pc:sldMk cId="2875004496" sldId="364"/>
            <ac:graphicFrameMk id="6" creationId="{5094FBC8-BB74-47F3-965D-16BC678F4D1D}"/>
          </ac:graphicFrameMkLst>
        </pc:graphicFrameChg>
      </pc:sldChg>
      <pc:sldChg chg="modSp mod">
        <pc:chgData name="Alfred Asterjadhi" userId="39de57b9-85c0-4fd1-aaac-8ca2b6560ad0" providerId="ADAL" clId="{AD66CE3F-71CA-4EFE-A6DE-B01B4CE60F74}" dt="2022-08-03T00:07:43.128" v="597"/>
        <pc:sldMkLst>
          <pc:docMk/>
          <pc:sldMk cId="1843331871" sldId="365"/>
        </pc:sldMkLst>
        <pc:spChg chg="mod">
          <ac:chgData name="Alfred Asterjadhi" userId="39de57b9-85c0-4fd1-aaac-8ca2b6560ad0" providerId="ADAL" clId="{AD66CE3F-71CA-4EFE-A6DE-B01B4CE60F74}" dt="2022-08-02T23:59:50.924" v="391" actId="20577"/>
          <ac:spMkLst>
            <pc:docMk/>
            <pc:sldMk cId="1843331871" sldId="365"/>
            <ac:spMk id="2" creationId="{0753DF19-5604-D757-CF21-A9FC2116E8DC}"/>
          </ac:spMkLst>
        </pc:spChg>
        <pc:spChg chg="mod">
          <ac:chgData name="Alfred Asterjadhi" userId="39de57b9-85c0-4fd1-aaac-8ca2b6560ad0" providerId="ADAL" clId="{AD66CE3F-71CA-4EFE-A6DE-B01B4CE60F74}" dt="2022-08-02T23:59:54.070" v="395" actId="5793"/>
          <ac:spMkLst>
            <pc:docMk/>
            <pc:sldMk cId="1843331871" sldId="365"/>
            <ac:spMk id="3" creationId="{39530AAB-A6A0-8811-A99F-B42B5EA28321}"/>
          </ac:spMkLst>
        </pc:spChg>
        <pc:spChg chg="mod">
          <ac:chgData name="Alfred Asterjadhi" userId="39de57b9-85c0-4fd1-aaac-8ca2b6560ad0" providerId="ADAL" clId="{AD66CE3F-71CA-4EFE-A6DE-B01B4CE60F74}" dt="2022-08-03T00:07:43.128" v="597"/>
          <ac:spMkLst>
            <pc:docMk/>
            <pc:sldMk cId="1843331871" sldId="365"/>
            <ac:spMk id="6" creationId="{6ACA49CE-D01F-5C62-094F-BCB7174FDE18}"/>
          </ac:spMkLst>
        </pc:spChg>
      </pc:sldChg>
      <pc:sldChg chg="del">
        <pc:chgData name="Alfred Asterjadhi" userId="39de57b9-85c0-4fd1-aaac-8ca2b6560ad0" providerId="ADAL" clId="{AD66CE3F-71CA-4EFE-A6DE-B01B4CE60F74}" dt="2022-08-02T23:57:50.593" v="337" actId="47"/>
        <pc:sldMkLst>
          <pc:docMk/>
          <pc:sldMk cId="354494376" sldId="366"/>
        </pc:sldMkLst>
      </pc:sldChg>
      <pc:sldChg chg="del">
        <pc:chgData name="Alfred Asterjadhi" userId="39de57b9-85c0-4fd1-aaac-8ca2b6560ad0" providerId="ADAL" clId="{AD66CE3F-71CA-4EFE-A6DE-B01B4CE60F74}" dt="2022-08-02T23:57:51.924" v="338" actId="47"/>
        <pc:sldMkLst>
          <pc:docMk/>
          <pc:sldMk cId="1532969397" sldId="367"/>
        </pc:sldMkLst>
      </pc:sldChg>
      <pc:sldChg chg="delSp modSp mod">
        <pc:chgData name="Alfred Asterjadhi" userId="39de57b9-85c0-4fd1-aaac-8ca2b6560ad0" providerId="ADAL" clId="{AD66CE3F-71CA-4EFE-A6DE-B01B4CE60F74}" dt="2022-08-03T00:09:24.081" v="620"/>
        <pc:sldMkLst>
          <pc:docMk/>
          <pc:sldMk cId="3759718192" sldId="368"/>
        </pc:sldMkLst>
        <pc:spChg chg="mod ord">
          <ac:chgData name="Alfred Asterjadhi" userId="39de57b9-85c0-4fd1-aaac-8ca2b6560ad0" providerId="ADAL" clId="{AD66CE3F-71CA-4EFE-A6DE-B01B4CE60F74}" dt="2022-08-03T00:04:16.777" v="515" actId="167"/>
          <ac:spMkLst>
            <pc:docMk/>
            <pc:sldMk cId="3759718192" sldId="368"/>
            <ac:spMk id="3" creationId="{73382C34-84F1-F2DE-C5D9-E1296FE55B90}"/>
          </ac:spMkLst>
        </pc:spChg>
        <pc:spChg chg="mod">
          <ac:chgData name="Alfred Asterjadhi" userId="39de57b9-85c0-4fd1-aaac-8ca2b6560ad0" providerId="ADAL" clId="{AD66CE3F-71CA-4EFE-A6DE-B01B4CE60F74}" dt="2022-08-03T00:09:24.081" v="620"/>
          <ac:spMkLst>
            <pc:docMk/>
            <pc:sldMk cId="3759718192" sldId="368"/>
            <ac:spMk id="6" creationId="{C87C5A54-FD99-467B-5FA7-FA5027B55B0B}"/>
          </ac:spMkLst>
        </pc:spChg>
        <pc:grpChg chg="del">
          <ac:chgData name="Alfred Asterjadhi" userId="39de57b9-85c0-4fd1-aaac-8ca2b6560ad0" providerId="ADAL" clId="{AD66CE3F-71CA-4EFE-A6DE-B01B4CE60F74}" dt="2022-08-03T00:04:21.493" v="517" actId="478"/>
          <ac:grpSpMkLst>
            <pc:docMk/>
            <pc:sldMk cId="3759718192" sldId="368"/>
            <ac:grpSpMk id="8" creationId="{EEE77E41-F23F-8673-4F44-8D2C8FA0C23B}"/>
          </ac:grpSpMkLst>
        </pc:grpChg>
        <pc:grpChg chg="del">
          <ac:chgData name="Alfred Asterjadhi" userId="39de57b9-85c0-4fd1-aaac-8ca2b6560ad0" providerId="ADAL" clId="{AD66CE3F-71CA-4EFE-A6DE-B01B4CE60F74}" dt="2022-08-03T00:04:22.488" v="518" actId="478"/>
          <ac:grpSpMkLst>
            <pc:docMk/>
            <pc:sldMk cId="3759718192" sldId="368"/>
            <ac:grpSpMk id="17" creationId="{977A7893-1DED-4B21-9D8A-E289C6B00174}"/>
          </ac:grpSpMkLst>
        </pc:grpChg>
        <pc:picChg chg="del">
          <ac:chgData name="Alfred Asterjadhi" userId="39de57b9-85c0-4fd1-aaac-8ca2b6560ad0" providerId="ADAL" clId="{AD66CE3F-71CA-4EFE-A6DE-B01B4CE60F74}" dt="2022-08-03T00:04:18.532" v="516" actId="478"/>
          <ac:picMkLst>
            <pc:docMk/>
            <pc:sldMk cId="3759718192" sldId="368"/>
            <ac:picMk id="20" creationId="{5E975C99-953E-6E0C-96D3-9FA28134C72A}"/>
          </ac:picMkLst>
        </pc:picChg>
      </pc:sldChg>
      <pc:sldChg chg="modSp mod">
        <pc:chgData name="Alfred Asterjadhi" userId="39de57b9-85c0-4fd1-aaac-8ca2b6560ad0" providerId="ADAL" clId="{AD66CE3F-71CA-4EFE-A6DE-B01B4CE60F74}" dt="2022-08-03T00:09:28.320" v="622"/>
        <pc:sldMkLst>
          <pc:docMk/>
          <pc:sldMk cId="4149919471" sldId="369"/>
        </pc:sldMkLst>
        <pc:spChg chg="mod">
          <ac:chgData name="Alfred Asterjadhi" userId="39de57b9-85c0-4fd1-aaac-8ca2b6560ad0" providerId="ADAL" clId="{AD66CE3F-71CA-4EFE-A6DE-B01B4CE60F74}" dt="2022-08-03T00:09:28.320" v="622"/>
          <ac:spMkLst>
            <pc:docMk/>
            <pc:sldMk cId="4149919471" sldId="369"/>
            <ac:spMk id="6" creationId="{29CFE1A9-332B-2B06-C330-B9EB4742F3D1}"/>
          </ac:spMkLst>
        </pc:spChg>
        <pc:spChg chg="mod">
          <ac:chgData name="Alfred Asterjadhi" userId="39de57b9-85c0-4fd1-aaac-8ca2b6560ad0" providerId="ADAL" clId="{AD66CE3F-71CA-4EFE-A6DE-B01B4CE60F74}" dt="2022-08-03T00:05:58.784" v="569" actId="5793"/>
          <ac:spMkLst>
            <pc:docMk/>
            <pc:sldMk cId="4149919471" sldId="369"/>
            <ac:spMk id="7" creationId="{22A9208D-4185-B8B8-F2A3-4A0DB48DBE16}"/>
          </ac:spMkLst>
        </pc:spChg>
      </pc:sldChg>
      <pc:sldChg chg="modSp add mod">
        <pc:chgData name="Alfred Asterjadhi" userId="39de57b9-85c0-4fd1-aaac-8ca2b6560ad0" providerId="ADAL" clId="{AD66CE3F-71CA-4EFE-A6DE-B01B4CE60F74}" dt="2022-08-03T00:07:45.584" v="598"/>
        <pc:sldMkLst>
          <pc:docMk/>
          <pc:sldMk cId="742281806" sldId="370"/>
        </pc:sldMkLst>
        <pc:spChg chg="mod">
          <ac:chgData name="Alfred Asterjadhi" userId="39de57b9-85c0-4fd1-aaac-8ca2b6560ad0" providerId="ADAL" clId="{AD66CE3F-71CA-4EFE-A6DE-B01B4CE60F74}" dt="2022-08-03T00:00:15.659" v="400" actId="20577"/>
          <ac:spMkLst>
            <pc:docMk/>
            <pc:sldMk cId="742281806" sldId="370"/>
            <ac:spMk id="2" creationId="{B6840888-B1D3-4EE4-984D-AE2D4FD8C6BF}"/>
          </ac:spMkLst>
        </pc:spChg>
        <pc:spChg chg="mod">
          <ac:chgData name="Alfred Asterjadhi" userId="39de57b9-85c0-4fd1-aaac-8ca2b6560ad0" providerId="ADAL" clId="{AD66CE3F-71CA-4EFE-A6DE-B01B4CE60F74}" dt="2022-08-03T00:07:45.584" v="598"/>
          <ac:spMkLst>
            <pc:docMk/>
            <pc:sldMk cId="742281806" sldId="370"/>
            <ac:spMk id="6" creationId="{BB0A0FD2-1910-45A5-B2D0-6B427FDC767A}"/>
          </ac:spMkLst>
        </pc:spChg>
      </pc:sldChg>
      <pc:sldChg chg="modSp add mod">
        <pc:chgData name="Alfred Asterjadhi" userId="39de57b9-85c0-4fd1-aaac-8ca2b6560ad0" providerId="ADAL" clId="{AD66CE3F-71CA-4EFE-A6DE-B01B4CE60F74}" dt="2022-08-03T00:07:47.993" v="599"/>
        <pc:sldMkLst>
          <pc:docMk/>
          <pc:sldMk cId="3049755149" sldId="371"/>
        </pc:sldMkLst>
        <pc:spChg chg="mod">
          <ac:chgData name="Alfred Asterjadhi" userId="39de57b9-85c0-4fd1-aaac-8ca2b6560ad0" providerId="ADAL" clId="{AD66CE3F-71CA-4EFE-A6DE-B01B4CE60F74}" dt="2022-08-03T00:00:19.064" v="401" actId="20577"/>
          <ac:spMkLst>
            <pc:docMk/>
            <pc:sldMk cId="3049755149" sldId="371"/>
            <ac:spMk id="2" creationId="{4B5F0D0E-8BB7-48AB-9160-728B8B3399A2}"/>
          </ac:spMkLst>
        </pc:spChg>
        <pc:spChg chg="mod">
          <ac:chgData name="Alfred Asterjadhi" userId="39de57b9-85c0-4fd1-aaac-8ca2b6560ad0" providerId="ADAL" clId="{AD66CE3F-71CA-4EFE-A6DE-B01B4CE60F74}" dt="2022-08-03T00:07:47.993" v="599"/>
          <ac:spMkLst>
            <pc:docMk/>
            <pc:sldMk cId="3049755149" sldId="371"/>
            <ac:spMk id="6" creationId="{974B2026-97FB-40D2-8F22-7E6D319B4EA2}"/>
          </ac:spMkLst>
        </pc:spChg>
      </pc:sldChg>
      <pc:sldChg chg="modSp add mod">
        <pc:chgData name="Alfred Asterjadhi" userId="39de57b9-85c0-4fd1-aaac-8ca2b6560ad0" providerId="ADAL" clId="{AD66CE3F-71CA-4EFE-A6DE-B01B4CE60F74}" dt="2022-08-03T00:08:28.554" v="612"/>
        <pc:sldMkLst>
          <pc:docMk/>
          <pc:sldMk cId="2607359173" sldId="372"/>
        </pc:sldMkLst>
        <pc:spChg chg="mod">
          <ac:chgData name="Alfred Asterjadhi" userId="39de57b9-85c0-4fd1-aaac-8ca2b6560ad0" providerId="ADAL" clId="{AD66CE3F-71CA-4EFE-A6DE-B01B4CE60F74}" dt="2022-08-03T00:01:50.931" v="446" actId="20577"/>
          <ac:spMkLst>
            <pc:docMk/>
            <pc:sldMk cId="2607359173" sldId="372"/>
            <ac:spMk id="2" creationId="{B6840888-B1D3-4EE4-984D-AE2D4FD8C6BF}"/>
          </ac:spMkLst>
        </pc:spChg>
        <pc:spChg chg="mod">
          <ac:chgData name="Alfred Asterjadhi" userId="39de57b9-85c0-4fd1-aaac-8ca2b6560ad0" providerId="ADAL" clId="{AD66CE3F-71CA-4EFE-A6DE-B01B4CE60F74}" dt="2022-08-03T00:08:28.554" v="612"/>
          <ac:spMkLst>
            <pc:docMk/>
            <pc:sldMk cId="2607359173" sldId="372"/>
            <ac:spMk id="6" creationId="{BB0A0FD2-1910-45A5-B2D0-6B427FDC767A}"/>
          </ac:spMkLst>
        </pc:spChg>
      </pc:sldChg>
      <pc:sldChg chg="modSp add mod">
        <pc:chgData name="Alfred Asterjadhi" userId="39de57b9-85c0-4fd1-aaac-8ca2b6560ad0" providerId="ADAL" clId="{AD66CE3F-71CA-4EFE-A6DE-B01B4CE60F74}" dt="2022-08-03T00:08:45.552" v="615"/>
        <pc:sldMkLst>
          <pc:docMk/>
          <pc:sldMk cId="2123635068" sldId="373"/>
        </pc:sldMkLst>
        <pc:spChg chg="mod">
          <ac:chgData name="Alfred Asterjadhi" userId="39de57b9-85c0-4fd1-aaac-8ca2b6560ad0" providerId="ADAL" clId="{AD66CE3F-71CA-4EFE-A6DE-B01B4CE60F74}" dt="2022-08-03T00:02:35.040" v="465" actId="20577"/>
          <ac:spMkLst>
            <pc:docMk/>
            <pc:sldMk cId="2123635068" sldId="373"/>
            <ac:spMk id="2" creationId="{B6840888-B1D3-4EE4-984D-AE2D4FD8C6BF}"/>
          </ac:spMkLst>
        </pc:spChg>
        <pc:spChg chg="mod">
          <ac:chgData name="Alfred Asterjadhi" userId="39de57b9-85c0-4fd1-aaac-8ca2b6560ad0" providerId="ADAL" clId="{AD66CE3F-71CA-4EFE-A6DE-B01B4CE60F74}" dt="2022-08-03T00:03:05.556" v="482" actId="20577"/>
          <ac:spMkLst>
            <pc:docMk/>
            <pc:sldMk cId="2123635068" sldId="373"/>
            <ac:spMk id="3" creationId="{977FA593-1C2D-4B4C-B4B8-9841BC70A2D7}"/>
          </ac:spMkLst>
        </pc:spChg>
        <pc:spChg chg="mod">
          <ac:chgData name="Alfred Asterjadhi" userId="39de57b9-85c0-4fd1-aaac-8ca2b6560ad0" providerId="ADAL" clId="{AD66CE3F-71CA-4EFE-A6DE-B01B4CE60F74}" dt="2022-08-03T00:08:45.552" v="615"/>
          <ac:spMkLst>
            <pc:docMk/>
            <pc:sldMk cId="2123635068" sldId="373"/>
            <ac:spMk id="6" creationId="{BB0A0FD2-1910-45A5-B2D0-6B427FDC767A}"/>
          </ac:spMkLst>
        </pc:spChg>
      </pc:sldChg>
      <pc:sldChg chg="modSp add mod">
        <pc:chgData name="Alfred Asterjadhi" userId="39de57b9-85c0-4fd1-aaac-8ca2b6560ad0" providerId="ADAL" clId="{AD66CE3F-71CA-4EFE-A6DE-B01B4CE60F74}" dt="2022-08-03T00:08:51.229" v="616"/>
        <pc:sldMkLst>
          <pc:docMk/>
          <pc:sldMk cId="3901324590" sldId="374"/>
        </pc:sldMkLst>
        <pc:spChg chg="mod">
          <ac:chgData name="Alfred Asterjadhi" userId="39de57b9-85c0-4fd1-aaac-8ca2b6560ad0" providerId="ADAL" clId="{AD66CE3F-71CA-4EFE-A6DE-B01B4CE60F74}" dt="2022-08-03T00:02:45.493" v="469" actId="20577"/>
          <ac:spMkLst>
            <pc:docMk/>
            <pc:sldMk cId="3901324590" sldId="374"/>
            <ac:spMk id="2" creationId="{4B5F0D0E-8BB7-48AB-9160-728B8B3399A2}"/>
          </ac:spMkLst>
        </pc:spChg>
        <pc:spChg chg="mod">
          <ac:chgData name="Alfred Asterjadhi" userId="39de57b9-85c0-4fd1-aaac-8ca2b6560ad0" providerId="ADAL" clId="{AD66CE3F-71CA-4EFE-A6DE-B01B4CE60F74}" dt="2022-08-03T00:08:51.229" v="616"/>
          <ac:spMkLst>
            <pc:docMk/>
            <pc:sldMk cId="3901324590" sldId="374"/>
            <ac:spMk id="6" creationId="{974B2026-97FB-40D2-8F22-7E6D319B4EA2}"/>
          </ac:spMkLst>
        </pc:spChg>
      </pc:sldChg>
      <pc:sldChg chg="modSp add mod">
        <pc:chgData name="Alfred Asterjadhi" userId="39de57b9-85c0-4fd1-aaac-8ca2b6560ad0" providerId="ADAL" clId="{AD66CE3F-71CA-4EFE-A6DE-B01B4CE60F74}" dt="2022-08-03T00:09:30.168" v="623"/>
        <pc:sldMkLst>
          <pc:docMk/>
          <pc:sldMk cId="1847581084" sldId="375"/>
        </pc:sldMkLst>
        <pc:spChg chg="mod">
          <ac:chgData name="Alfred Asterjadhi" userId="39de57b9-85c0-4fd1-aaac-8ca2b6560ad0" providerId="ADAL" clId="{AD66CE3F-71CA-4EFE-A6DE-B01B4CE60F74}" dt="2022-08-03T00:05:44.845" v="561" actId="20577"/>
          <ac:spMkLst>
            <pc:docMk/>
            <pc:sldMk cId="1847581084" sldId="375"/>
            <ac:spMk id="2" creationId="{9452E713-66E3-6C0E-64DF-B60116957A3F}"/>
          </ac:spMkLst>
        </pc:spChg>
        <pc:spChg chg="mod">
          <ac:chgData name="Alfred Asterjadhi" userId="39de57b9-85c0-4fd1-aaac-8ca2b6560ad0" providerId="ADAL" clId="{AD66CE3F-71CA-4EFE-A6DE-B01B4CE60F74}" dt="2022-08-03T00:09:30.168" v="623"/>
          <ac:spMkLst>
            <pc:docMk/>
            <pc:sldMk cId="1847581084" sldId="375"/>
            <ac:spMk id="6" creationId="{29CFE1A9-332B-2B06-C330-B9EB4742F3D1}"/>
          </ac:spMkLst>
        </pc:spChg>
        <pc:spChg chg="mod">
          <ac:chgData name="Alfred Asterjadhi" userId="39de57b9-85c0-4fd1-aaac-8ca2b6560ad0" providerId="ADAL" clId="{AD66CE3F-71CA-4EFE-A6DE-B01B4CE60F74}" dt="2022-08-03T00:06:01.690" v="573" actId="5793"/>
          <ac:spMkLst>
            <pc:docMk/>
            <pc:sldMk cId="1847581084" sldId="375"/>
            <ac:spMk id="7" creationId="{22A9208D-4185-B8B8-F2A3-4A0DB48DBE16}"/>
          </ac:spMkLst>
        </pc:spChg>
      </pc:sldChg>
      <pc:sldMasterChg chg="modSp mod modSldLayout">
        <pc:chgData name="Alfred Asterjadhi" userId="39de57b9-85c0-4fd1-aaac-8ca2b6560ad0" providerId="ADAL" clId="{AD66CE3F-71CA-4EFE-A6DE-B01B4CE60F74}" dt="2022-08-02T23:48:50.381" v="57" actId="20577"/>
        <pc:sldMasterMkLst>
          <pc:docMk/>
          <pc:sldMasterMk cId="0" sldId="2147483648"/>
        </pc:sldMasterMkLst>
        <pc:spChg chg="mod">
          <ac:chgData name="Alfred Asterjadhi" userId="39de57b9-85c0-4fd1-aaac-8ca2b6560ad0" providerId="ADAL" clId="{AD66CE3F-71CA-4EFE-A6DE-B01B4CE60F74}" dt="2022-08-02T23:48:50.381" v="57" actId="20577"/>
          <ac:spMkLst>
            <pc:docMk/>
            <pc:sldMasterMk cId="0" sldId="2147483648"/>
            <ac:spMk id="10" creationId="{00000000-0000-0000-0000-000000000000}"/>
          </ac:spMkLst>
        </pc:spChg>
        <pc:spChg chg="mod">
          <ac:chgData name="Alfred Asterjadhi" userId="39de57b9-85c0-4fd1-aaac-8ca2b6560ad0" providerId="ADAL" clId="{AD66CE3F-71CA-4EFE-A6DE-B01B4CE60F74}" dt="2022-08-02T23:47:25.384" v="12" actId="20577"/>
          <ac:spMkLst>
            <pc:docMk/>
            <pc:sldMasterMk cId="0" sldId="2147483648"/>
            <ac:spMk id="1027" creationId="{00000000-0000-0000-0000-000000000000}"/>
          </ac:spMkLst>
        </pc:spChg>
        <pc:sldLayoutChg chg="modSp mod">
          <pc:chgData name="Alfred Asterjadhi" userId="39de57b9-85c0-4fd1-aaac-8ca2b6560ad0" providerId="ADAL" clId="{AD66CE3F-71CA-4EFE-A6DE-B01B4CE60F74}" dt="2022-08-02T23:47:32.728" v="13"/>
          <pc:sldLayoutMkLst>
            <pc:docMk/>
            <pc:sldMasterMk cId="0" sldId="2147483648"/>
            <pc:sldLayoutMk cId="0" sldId="2147483649"/>
          </pc:sldLayoutMkLst>
          <pc:spChg chg="mod">
            <ac:chgData name="Alfred Asterjadhi" userId="39de57b9-85c0-4fd1-aaac-8ca2b6560ad0" providerId="ADAL" clId="{AD66CE3F-71CA-4EFE-A6DE-B01B4CE60F74}" dt="2022-08-02T23:47:32.728" v="13"/>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AD66CE3F-71CA-4EFE-A6DE-B01B4CE60F74}" dt="2022-08-02T23:47:36.018" v="14"/>
          <pc:sldLayoutMkLst>
            <pc:docMk/>
            <pc:sldMasterMk cId="0" sldId="2147483648"/>
            <pc:sldLayoutMk cId="0" sldId="2147483650"/>
          </pc:sldLayoutMkLst>
          <pc:spChg chg="mod">
            <ac:chgData name="Alfred Asterjadhi" userId="39de57b9-85c0-4fd1-aaac-8ca2b6560ad0" providerId="ADAL" clId="{AD66CE3F-71CA-4EFE-A6DE-B01B4CE60F74}" dt="2022-08-02T23:47:36.018" v="14"/>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AD66CE3F-71CA-4EFE-A6DE-B01B4CE60F74}" dt="2022-08-02T23:47:38.048" v="15"/>
          <pc:sldLayoutMkLst>
            <pc:docMk/>
            <pc:sldMasterMk cId="0" sldId="2147483648"/>
            <pc:sldLayoutMk cId="0" sldId="2147483651"/>
          </pc:sldLayoutMkLst>
          <pc:spChg chg="mod">
            <ac:chgData name="Alfred Asterjadhi" userId="39de57b9-85c0-4fd1-aaac-8ca2b6560ad0" providerId="ADAL" clId="{AD66CE3F-71CA-4EFE-A6DE-B01B4CE60F74}" dt="2022-08-02T23:47:38.048" v="15"/>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AD66CE3F-71CA-4EFE-A6DE-B01B4CE60F74}" dt="2022-08-02T23:47:40.361" v="16"/>
          <pc:sldLayoutMkLst>
            <pc:docMk/>
            <pc:sldMasterMk cId="0" sldId="2147483648"/>
            <pc:sldLayoutMk cId="0" sldId="2147483652"/>
          </pc:sldLayoutMkLst>
          <pc:spChg chg="mod">
            <ac:chgData name="Alfred Asterjadhi" userId="39de57b9-85c0-4fd1-aaac-8ca2b6560ad0" providerId="ADAL" clId="{AD66CE3F-71CA-4EFE-A6DE-B01B4CE60F74}" dt="2022-08-02T23:47:40.361" v="16"/>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AD66CE3F-71CA-4EFE-A6DE-B01B4CE60F74}" dt="2022-08-02T23:47:42.401" v="17"/>
          <pc:sldLayoutMkLst>
            <pc:docMk/>
            <pc:sldMasterMk cId="0" sldId="2147483648"/>
            <pc:sldLayoutMk cId="0" sldId="2147483654"/>
          </pc:sldLayoutMkLst>
          <pc:spChg chg="mod">
            <ac:chgData name="Alfred Asterjadhi" userId="39de57b9-85c0-4fd1-aaac-8ca2b6560ad0" providerId="ADAL" clId="{AD66CE3F-71CA-4EFE-A6DE-B01B4CE60F74}" dt="2022-08-02T23:47:42.401" v="17"/>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AD66CE3F-71CA-4EFE-A6DE-B01B4CE60F74}" dt="2022-08-02T23:47:44.821" v="18"/>
          <pc:sldLayoutMkLst>
            <pc:docMk/>
            <pc:sldMasterMk cId="0" sldId="2147483648"/>
            <pc:sldLayoutMk cId="0" sldId="2147483655"/>
          </pc:sldLayoutMkLst>
          <pc:spChg chg="mod">
            <ac:chgData name="Alfred Asterjadhi" userId="39de57b9-85c0-4fd1-aaac-8ca2b6560ad0" providerId="ADAL" clId="{AD66CE3F-71CA-4EFE-A6DE-B01B4CE60F74}" dt="2022-08-02T23:47:44.821" v="18"/>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E9045064-67C2-4B1A-BF15-4F22A04C4EC4}"/>
    <pc:docChg chg="undo custSel addSld modSld modMainMaster">
      <pc:chgData name="Alfred Asterjadhi" userId="39de57b9-85c0-4fd1-aaac-8ca2b6560ad0" providerId="ADAL" clId="{E9045064-67C2-4B1A-BF15-4F22A04C4EC4}" dt="2021-01-11T14:40:08.925" v="928" actId="6549"/>
      <pc:docMkLst>
        <pc:docMk/>
      </pc:docMkLst>
      <pc:sldChg chg="delSp modSp">
        <pc:chgData name="Alfred Asterjadhi" userId="39de57b9-85c0-4fd1-aaac-8ca2b6560ad0" providerId="ADAL" clId="{E9045064-67C2-4B1A-BF15-4F22A04C4EC4}" dt="2021-01-11T03:07:39.299" v="4" actId="478"/>
        <pc:sldMkLst>
          <pc:docMk/>
          <pc:sldMk cId="0" sldId="256"/>
        </pc:sldMkLst>
        <pc:spChg chg="del mod">
          <ac:chgData name="Alfred Asterjadhi" userId="39de57b9-85c0-4fd1-aaac-8ca2b6560ad0" providerId="ADAL" clId="{E9045064-67C2-4B1A-BF15-4F22A04C4EC4}" dt="2021-01-11T03:07:39.299" v="4" actId="478"/>
          <ac:spMkLst>
            <pc:docMk/>
            <pc:sldMk cId="0" sldId="256"/>
            <ac:spMk id="2" creationId="{C85BE90B-FA25-477B-BC19-DCC96803C97C}"/>
          </ac:spMkLst>
        </pc:spChg>
      </pc:sldChg>
      <pc:sldChg chg="modSp">
        <pc:chgData name="Alfred Asterjadhi" userId="39de57b9-85c0-4fd1-aaac-8ca2b6560ad0" providerId="ADAL" clId="{E9045064-67C2-4B1A-BF15-4F22A04C4EC4}" dt="2021-01-11T03:37:01.827" v="648"/>
        <pc:sldMkLst>
          <pc:docMk/>
          <pc:sldMk cId="2243228416" sldId="299"/>
        </pc:sldMkLst>
        <pc:spChg chg="mod">
          <ac:chgData name="Alfred Asterjadhi" userId="39de57b9-85c0-4fd1-aaac-8ca2b6560ad0" providerId="ADAL" clId="{E9045064-67C2-4B1A-BF15-4F22A04C4EC4}" dt="2021-01-11T03:36:54.944" v="646"/>
          <ac:spMkLst>
            <pc:docMk/>
            <pc:sldMk cId="2243228416" sldId="299"/>
            <ac:spMk id="3" creationId="{3857177C-4F12-41D1-AB93-6925069E5DB9}"/>
          </ac:spMkLst>
        </pc:spChg>
        <pc:spChg chg="mod">
          <ac:chgData name="Alfred Asterjadhi" userId="39de57b9-85c0-4fd1-aaac-8ca2b6560ad0" providerId="ADAL" clId="{E9045064-67C2-4B1A-BF15-4F22A04C4EC4}" dt="2021-01-11T03:36:58.887" v="647"/>
          <ac:spMkLst>
            <pc:docMk/>
            <pc:sldMk cId="2243228416" sldId="299"/>
            <ac:spMk id="17" creationId="{442A1050-6527-4B2E-A943-E125D6B48B52}"/>
          </ac:spMkLst>
        </pc:spChg>
        <pc:spChg chg="mod">
          <ac:chgData name="Alfred Asterjadhi" userId="39de57b9-85c0-4fd1-aaac-8ca2b6560ad0" providerId="ADAL" clId="{E9045064-67C2-4B1A-BF15-4F22A04C4EC4}" dt="2021-01-11T03:37:01.827" v="648"/>
          <ac:spMkLst>
            <pc:docMk/>
            <pc:sldMk cId="2243228416" sldId="299"/>
            <ac:spMk id="18" creationId="{85E9751F-9C9F-433F-B45B-75AD3CEE784B}"/>
          </ac:spMkLst>
        </pc:spChg>
      </pc:sldChg>
      <pc:sldChg chg="addSp delSp modSp">
        <pc:chgData name="Alfred Asterjadhi" userId="39de57b9-85c0-4fd1-aaac-8ca2b6560ad0" providerId="ADAL" clId="{E9045064-67C2-4B1A-BF15-4F22A04C4EC4}" dt="2021-01-11T14:26:39.947" v="927" actId="6549"/>
        <pc:sldMkLst>
          <pc:docMk/>
          <pc:sldMk cId="596865926" sldId="324"/>
        </pc:sldMkLst>
        <pc:spChg chg="mod">
          <ac:chgData name="Alfred Asterjadhi" userId="39de57b9-85c0-4fd1-aaac-8ca2b6560ad0" providerId="ADAL" clId="{E9045064-67C2-4B1A-BF15-4F22A04C4EC4}" dt="2021-01-11T14:26:39.947" v="927" actId="6549"/>
          <ac:spMkLst>
            <pc:docMk/>
            <pc:sldMk cId="596865926" sldId="324"/>
            <ac:spMk id="3" creationId="{D3245099-458D-4C79-9B1C-5CE8FF5DED80}"/>
          </ac:spMkLst>
        </pc:spChg>
        <pc:graphicFrameChg chg="add del">
          <ac:chgData name="Alfred Asterjadhi" userId="39de57b9-85c0-4fd1-aaac-8ca2b6560ad0" providerId="ADAL" clId="{E9045064-67C2-4B1A-BF15-4F22A04C4EC4}" dt="2021-01-11T03:08:28.279" v="8"/>
          <ac:graphicFrameMkLst>
            <pc:docMk/>
            <pc:sldMk cId="596865926" sldId="324"/>
            <ac:graphicFrameMk id="7" creationId="{0C123EF1-07B1-4A59-98A1-0095176FFE1A}"/>
          </ac:graphicFrameMkLst>
        </pc:graphicFrameChg>
        <pc:graphicFrameChg chg="add del">
          <ac:chgData name="Alfred Asterjadhi" userId="39de57b9-85c0-4fd1-aaac-8ca2b6560ad0" providerId="ADAL" clId="{E9045064-67C2-4B1A-BF15-4F22A04C4EC4}" dt="2021-01-11T14:22:45.671" v="872"/>
          <ac:graphicFrameMkLst>
            <pc:docMk/>
            <pc:sldMk cId="596865926" sldId="324"/>
            <ac:graphicFrameMk id="7" creationId="{8D8E415E-4175-4DBC-B632-195AF40CD87F}"/>
          </ac:graphicFrameMkLst>
        </pc:graphicFrameChg>
        <pc:graphicFrameChg chg="add del">
          <ac:chgData name="Alfred Asterjadhi" userId="39de57b9-85c0-4fd1-aaac-8ca2b6560ad0" providerId="ADAL" clId="{E9045064-67C2-4B1A-BF15-4F22A04C4EC4}" dt="2021-01-11T03:08:32.930" v="10"/>
          <ac:graphicFrameMkLst>
            <pc:docMk/>
            <pc:sldMk cId="596865926" sldId="324"/>
            <ac:graphicFrameMk id="8" creationId="{0E3369E9-32D3-4A3B-A172-FF59646B23B2}"/>
          </ac:graphicFrameMkLst>
        </pc:graphicFrameChg>
        <pc:graphicFrameChg chg="add del">
          <ac:chgData name="Alfred Asterjadhi" userId="39de57b9-85c0-4fd1-aaac-8ca2b6560ad0" providerId="ADAL" clId="{E9045064-67C2-4B1A-BF15-4F22A04C4EC4}" dt="2021-01-11T14:22:51.757" v="874"/>
          <ac:graphicFrameMkLst>
            <pc:docMk/>
            <pc:sldMk cId="596865926" sldId="324"/>
            <ac:graphicFrameMk id="8" creationId="{C030A41F-00D6-45B5-B1C8-EA795FDDBCED}"/>
          </ac:graphicFrameMkLst>
        </pc:graphicFrameChg>
        <pc:graphicFrameChg chg="add del">
          <ac:chgData name="Alfred Asterjadhi" userId="39de57b9-85c0-4fd1-aaac-8ca2b6560ad0" providerId="ADAL" clId="{E9045064-67C2-4B1A-BF15-4F22A04C4EC4}" dt="2021-01-11T03:08:38.319" v="12"/>
          <ac:graphicFrameMkLst>
            <pc:docMk/>
            <pc:sldMk cId="596865926" sldId="324"/>
            <ac:graphicFrameMk id="9" creationId="{46B25884-3AB3-4C2D-BE83-3E1D6862475C}"/>
          </ac:graphicFrameMkLst>
        </pc:graphicFrameChg>
        <pc:graphicFrameChg chg="add del">
          <ac:chgData name="Alfred Asterjadhi" userId="39de57b9-85c0-4fd1-aaac-8ca2b6560ad0" providerId="ADAL" clId="{E9045064-67C2-4B1A-BF15-4F22A04C4EC4}" dt="2021-01-11T03:08:42.704" v="14"/>
          <ac:graphicFrameMkLst>
            <pc:docMk/>
            <pc:sldMk cId="596865926" sldId="324"/>
            <ac:graphicFrameMk id="10" creationId="{58F0A9BE-F8B4-4CF9-A6B7-36AE6D02E168}"/>
          </ac:graphicFrameMkLst>
        </pc:graphicFrameChg>
        <pc:graphicFrameChg chg="add del">
          <ac:chgData name="Alfred Asterjadhi" userId="39de57b9-85c0-4fd1-aaac-8ca2b6560ad0" providerId="ADAL" clId="{E9045064-67C2-4B1A-BF15-4F22A04C4EC4}" dt="2021-01-11T03:08:48.066" v="16"/>
          <ac:graphicFrameMkLst>
            <pc:docMk/>
            <pc:sldMk cId="596865926" sldId="324"/>
            <ac:graphicFrameMk id="11" creationId="{01D75BC6-A68C-4B31-BFFC-4B0790573F59}"/>
          </ac:graphicFrameMkLst>
        </pc:graphicFrameChg>
        <pc:graphicFrameChg chg="add del">
          <ac:chgData name="Alfred Asterjadhi" userId="39de57b9-85c0-4fd1-aaac-8ca2b6560ad0" providerId="ADAL" clId="{E9045064-67C2-4B1A-BF15-4F22A04C4EC4}" dt="2021-01-11T03:08:56.538" v="18"/>
          <ac:graphicFrameMkLst>
            <pc:docMk/>
            <pc:sldMk cId="596865926" sldId="324"/>
            <ac:graphicFrameMk id="12" creationId="{DE2D87A0-31D5-4C4B-912B-38F21B520896}"/>
          </ac:graphicFrameMkLst>
        </pc:graphicFrameChg>
        <pc:graphicFrameChg chg="add del">
          <ac:chgData name="Alfred Asterjadhi" userId="39de57b9-85c0-4fd1-aaac-8ca2b6560ad0" providerId="ADAL" clId="{E9045064-67C2-4B1A-BF15-4F22A04C4EC4}" dt="2021-01-11T03:08:59.084" v="20"/>
          <ac:graphicFrameMkLst>
            <pc:docMk/>
            <pc:sldMk cId="596865926" sldId="324"/>
            <ac:graphicFrameMk id="13" creationId="{720AC5CF-732E-4923-B39D-D8B6A19A249B}"/>
          </ac:graphicFrameMkLst>
        </pc:graphicFrameChg>
        <pc:graphicFrameChg chg="add del">
          <ac:chgData name="Alfred Asterjadhi" userId="39de57b9-85c0-4fd1-aaac-8ca2b6560ad0" providerId="ADAL" clId="{E9045064-67C2-4B1A-BF15-4F22A04C4EC4}" dt="2021-01-11T03:10:20.016" v="25"/>
          <ac:graphicFrameMkLst>
            <pc:docMk/>
            <pc:sldMk cId="596865926" sldId="324"/>
            <ac:graphicFrameMk id="14" creationId="{93680200-8C6C-48C1-A86F-3140683AD143}"/>
          </ac:graphicFrameMkLst>
        </pc:graphicFrameChg>
      </pc:sldChg>
      <pc:sldChg chg="addSp delSp modSp">
        <pc:chgData name="Alfred Asterjadhi" userId="39de57b9-85c0-4fd1-aaac-8ca2b6560ad0" providerId="ADAL" clId="{E9045064-67C2-4B1A-BF15-4F22A04C4EC4}" dt="2021-01-11T14:40:08.925" v="928" actId="6549"/>
        <pc:sldMkLst>
          <pc:docMk/>
          <pc:sldMk cId="3464474659" sldId="325"/>
        </pc:sldMkLst>
        <pc:spChg chg="mod">
          <ac:chgData name="Alfred Asterjadhi" userId="39de57b9-85c0-4fd1-aaac-8ca2b6560ad0" providerId="ADAL" clId="{E9045064-67C2-4B1A-BF15-4F22A04C4EC4}" dt="2021-01-11T14:40:08.925" v="928" actId="6549"/>
          <ac:spMkLst>
            <pc:docMk/>
            <pc:sldMk cId="3464474659" sldId="325"/>
            <ac:spMk id="3" creationId="{49A6CCA4-296A-475E-8868-A1006DFAF806}"/>
          </ac:spMkLst>
        </pc:spChg>
        <pc:spChg chg="add del mod">
          <ac:chgData name="Alfred Asterjadhi" userId="39de57b9-85c0-4fd1-aaac-8ca2b6560ad0" providerId="ADAL" clId="{E9045064-67C2-4B1A-BF15-4F22A04C4EC4}" dt="2021-01-11T03:22:22.818" v="176"/>
          <ac:spMkLst>
            <pc:docMk/>
            <pc:sldMk cId="3464474659" sldId="325"/>
            <ac:spMk id="8" creationId="{04A7CA18-FE2E-4C7C-8C9A-E5D4501CDCDC}"/>
          </ac:spMkLst>
        </pc:spChg>
        <pc:spChg chg="add del mod">
          <ac:chgData name="Alfred Asterjadhi" userId="39de57b9-85c0-4fd1-aaac-8ca2b6560ad0" providerId="ADAL" clId="{E9045064-67C2-4B1A-BF15-4F22A04C4EC4}" dt="2021-01-11T03:22:22.818" v="176"/>
          <ac:spMkLst>
            <pc:docMk/>
            <pc:sldMk cId="3464474659" sldId="325"/>
            <ac:spMk id="9" creationId="{C5297E0F-C51A-49CF-BFB7-ED5E1E98FA1F}"/>
          </ac:spMkLst>
        </pc:spChg>
        <pc:spChg chg="add del mod">
          <ac:chgData name="Alfred Asterjadhi" userId="39de57b9-85c0-4fd1-aaac-8ca2b6560ad0" providerId="ADAL" clId="{E9045064-67C2-4B1A-BF15-4F22A04C4EC4}" dt="2021-01-11T03:22:22.818" v="176"/>
          <ac:spMkLst>
            <pc:docMk/>
            <pc:sldMk cId="3464474659" sldId="325"/>
            <ac:spMk id="10" creationId="{E6EF002D-DE42-4E0B-B4F5-CA7C08F9357A}"/>
          </ac:spMkLst>
        </pc:spChg>
        <pc:spChg chg="add del mod">
          <ac:chgData name="Alfred Asterjadhi" userId="39de57b9-85c0-4fd1-aaac-8ca2b6560ad0" providerId="ADAL" clId="{E9045064-67C2-4B1A-BF15-4F22A04C4EC4}" dt="2021-01-11T03:22:22.818" v="176"/>
          <ac:spMkLst>
            <pc:docMk/>
            <pc:sldMk cId="3464474659" sldId="325"/>
            <ac:spMk id="11" creationId="{0F991D19-5178-45B6-89C1-550E46E294DE}"/>
          </ac:spMkLst>
        </pc:spChg>
        <pc:spChg chg="add del mod">
          <ac:chgData name="Alfred Asterjadhi" userId="39de57b9-85c0-4fd1-aaac-8ca2b6560ad0" providerId="ADAL" clId="{E9045064-67C2-4B1A-BF15-4F22A04C4EC4}" dt="2021-01-11T03:22:22.818" v="176"/>
          <ac:spMkLst>
            <pc:docMk/>
            <pc:sldMk cId="3464474659" sldId="325"/>
            <ac:spMk id="12" creationId="{D4D61B30-6BC9-4FAD-8BA6-A370A8301DA6}"/>
          </ac:spMkLst>
        </pc:spChg>
        <pc:graphicFrameChg chg="add del">
          <ac:chgData name="Alfred Asterjadhi" userId="39de57b9-85c0-4fd1-aaac-8ca2b6560ad0" providerId="ADAL" clId="{E9045064-67C2-4B1A-BF15-4F22A04C4EC4}" dt="2021-01-11T03:17:11.262" v="70"/>
          <ac:graphicFrameMkLst>
            <pc:docMk/>
            <pc:sldMk cId="3464474659" sldId="325"/>
            <ac:graphicFrameMk id="7" creationId="{496D042F-0FAE-4AAB-B055-BBDE3A9D7052}"/>
          </ac:graphicFrameMkLst>
        </pc:graphicFrameChg>
        <pc:graphicFrameChg chg="add del">
          <ac:chgData name="Alfred Asterjadhi" userId="39de57b9-85c0-4fd1-aaac-8ca2b6560ad0" providerId="ADAL" clId="{E9045064-67C2-4B1A-BF15-4F22A04C4EC4}" dt="2021-01-11T03:25:55.614" v="227"/>
          <ac:graphicFrameMkLst>
            <pc:docMk/>
            <pc:sldMk cId="3464474659" sldId="325"/>
            <ac:graphicFrameMk id="13" creationId="{4AD764E3-3B99-4393-8070-A09FAEAE922A}"/>
          </ac:graphicFrameMkLst>
        </pc:graphicFrameChg>
      </pc:sldChg>
      <pc:sldChg chg="modSp">
        <pc:chgData name="Alfred Asterjadhi" userId="39de57b9-85c0-4fd1-aaac-8ca2b6560ad0" providerId="ADAL" clId="{E9045064-67C2-4B1A-BF15-4F22A04C4EC4}" dt="2021-01-11T03:37:19.497" v="651"/>
        <pc:sldMkLst>
          <pc:docMk/>
          <pc:sldMk cId="3263408447" sldId="326"/>
        </pc:sldMkLst>
        <pc:spChg chg="mod">
          <ac:chgData name="Alfred Asterjadhi" userId="39de57b9-85c0-4fd1-aaac-8ca2b6560ad0" providerId="ADAL" clId="{E9045064-67C2-4B1A-BF15-4F22A04C4EC4}" dt="2021-01-11T03:37:19.497" v="651"/>
          <ac:spMkLst>
            <pc:docMk/>
            <pc:sldMk cId="3263408447" sldId="326"/>
            <ac:spMk id="3" creationId="{D3245099-458D-4C79-9B1C-5CE8FF5DED80}"/>
          </ac:spMkLst>
        </pc:spChg>
      </pc:sldChg>
      <pc:sldChg chg="modSp">
        <pc:chgData name="Alfred Asterjadhi" userId="39de57b9-85c0-4fd1-aaac-8ca2b6560ad0" providerId="ADAL" clId="{E9045064-67C2-4B1A-BF15-4F22A04C4EC4}" dt="2021-01-11T03:37:22.235" v="652"/>
        <pc:sldMkLst>
          <pc:docMk/>
          <pc:sldMk cId="1491866732" sldId="327"/>
        </pc:sldMkLst>
        <pc:spChg chg="mod">
          <ac:chgData name="Alfred Asterjadhi" userId="39de57b9-85c0-4fd1-aaac-8ca2b6560ad0" providerId="ADAL" clId="{E9045064-67C2-4B1A-BF15-4F22A04C4EC4}" dt="2021-01-11T03:37:22.235" v="652"/>
          <ac:spMkLst>
            <pc:docMk/>
            <pc:sldMk cId="1491866732" sldId="327"/>
            <ac:spMk id="3" creationId="{49A6CCA4-296A-475E-8868-A1006DFAF806}"/>
          </ac:spMkLst>
        </pc:spChg>
      </pc:sldChg>
      <pc:sldChg chg="modSp">
        <pc:chgData name="Alfred Asterjadhi" userId="39de57b9-85c0-4fd1-aaac-8ca2b6560ad0" providerId="ADAL" clId="{E9045064-67C2-4B1A-BF15-4F22A04C4EC4}" dt="2021-01-11T14:22:10.212" v="869" actId="20577"/>
        <pc:sldMkLst>
          <pc:docMk/>
          <pc:sldMk cId="1908471061" sldId="328"/>
        </pc:sldMkLst>
        <pc:spChg chg="mod">
          <ac:chgData name="Alfred Asterjadhi" userId="39de57b9-85c0-4fd1-aaac-8ca2b6560ad0" providerId="ADAL" clId="{E9045064-67C2-4B1A-BF15-4F22A04C4EC4}" dt="2021-01-11T14:22:10.212" v="869" actId="20577"/>
          <ac:spMkLst>
            <pc:docMk/>
            <pc:sldMk cId="1908471061" sldId="328"/>
            <ac:spMk id="3" creationId="{3EF9BE80-D462-4B64-8448-3B553445EDCF}"/>
          </ac:spMkLst>
        </pc:spChg>
      </pc:sldChg>
      <pc:sldChg chg="modSp">
        <pc:chgData name="Alfred Asterjadhi" userId="39de57b9-85c0-4fd1-aaac-8ca2b6560ad0" providerId="ADAL" clId="{E9045064-67C2-4B1A-BF15-4F22A04C4EC4}" dt="2021-01-11T03:37:25.119" v="653"/>
        <pc:sldMkLst>
          <pc:docMk/>
          <pc:sldMk cId="2064304001" sldId="329"/>
        </pc:sldMkLst>
        <pc:spChg chg="mod">
          <ac:chgData name="Alfred Asterjadhi" userId="39de57b9-85c0-4fd1-aaac-8ca2b6560ad0" providerId="ADAL" clId="{E9045064-67C2-4B1A-BF15-4F22A04C4EC4}" dt="2021-01-11T03:37:25.119" v="653"/>
          <ac:spMkLst>
            <pc:docMk/>
            <pc:sldMk cId="2064304001" sldId="329"/>
            <ac:spMk id="3" creationId="{49A6CCA4-296A-475E-8868-A1006DFAF806}"/>
          </ac:spMkLst>
        </pc:spChg>
      </pc:sldChg>
      <pc:sldChg chg="addSp delSp modSp add">
        <pc:chgData name="Alfred Asterjadhi" userId="39de57b9-85c0-4fd1-aaac-8ca2b6560ad0" providerId="ADAL" clId="{E9045064-67C2-4B1A-BF15-4F22A04C4EC4}" dt="2021-01-11T03:32:33.606" v="500" actId="20577"/>
        <pc:sldMkLst>
          <pc:docMk/>
          <pc:sldMk cId="15571502" sldId="330"/>
        </pc:sldMkLst>
        <pc:spChg chg="mod">
          <ac:chgData name="Alfred Asterjadhi" userId="39de57b9-85c0-4fd1-aaac-8ca2b6560ad0" providerId="ADAL" clId="{E9045064-67C2-4B1A-BF15-4F22A04C4EC4}" dt="2021-01-11T03:32:33.606" v="500" actId="20577"/>
          <ac:spMkLst>
            <pc:docMk/>
            <pc:sldMk cId="15571502" sldId="330"/>
            <ac:spMk id="2" creationId="{8A601CD6-155C-48E2-BBC3-80D57D196B5F}"/>
          </ac:spMkLst>
        </pc:spChg>
        <pc:spChg chg="add del mod">
          <ac:chgData name="Alfred Asterjadhi" userId="39de57b9-85c0-4fd1-aaac-8ca2b6560ad0" providerId="ADAL" clId="{E9045064-67C2-4B1A-BF15-4F22A04C4EC4}" dt="2021-01-11T03:31:47.019" v="499" actId="20577"/>
          <ac:spMkLst>
            <pc:docMk/>
            <pc:sldMk cId="15571502" sldId="330"/>
            <ac:spMk id="3" creationId="{902C7E79-172D-4204-BFDD-F0160AFC7405}"/>
          </ac:spMkLst>
        </pc:spChg>
        <pc:spChg chg="add del">
          <ac:chgData name="Alfred Asterjadhi" userId="39de57b9-85c0-4fd1-aaac-8ca2b6560ad0" providerId="ADAL" clId="{E9045064-67C2-4B1A-BF15-4F22A04C4EC4}" dt="2021-01-11T03:27:50.061" v="247"/>
          <ac:spMkLst>
            <pc:docMk/>
            <pc:sldMk cId="15571502" sldId="330"/>
            <ac:spMk id="7" creationId="{BAE7A2D0-70A1-40F8-B54F-6D93BE0A7078}"/>
          </ac:spMkLst>
        </pc:spChg>
        <pc:spChg chg="add del mod">
          <ac:chgData name="Alfred Asterjadhi" userId="39de57b9-85c0-4fd1-aaac-8ca2b6560ad0" providerId="ADAL" clId="{E9045064-67C2-4B1A-BF15-4F22A04C4EC4}" dt="2021-01-11T03:27:54.228" v="249"/>
          <ac:spMkLst>
            <pc:docMk/>
            <pc:sldMk cId="15571502" sldId="330"/>
            <ac:spMk id="8" creationId="{02FFFD33-F96E-4F5F-B560-137558B20A1F}"/>
          </ac:spMkLst>
        </pc:spChg>
        <pc:spChg chg="add del mod">
          <ac:chgData name="Alfred Asterjadhi" userId="39de57b9-85c0-4fd1-aaac-8ca2b6560ad0" providerId="ADAL" clId="{E9045064-67C2-4B1A-BF15-4F22A04C4EC4}" dt="2021-01-11T03:27:54.228" v="249"/>
          <ac:spMkLst>
            <pc:docMk/>
            <pc:sldMk cId="15571502" sldId="330"/>
            <ac:spMk id="9" creationId="{AE85CF2B-BDDB-4210-B784-E3778B55E400}"/>
          </ac:spMkLst>
        </pc:spChg>
        <pc:spChg chg="add del mod">
          <ac:chgData name="Alfred Asterjadhi" userId="39de57b9-85c0-4fd1-aaac-8ca2b6560ad0" providerId="ADAL" clId="{E9045064-67C2-4B1A-BF15-4F22A04C4EC4}" dt="2021-01-11T03:27:54.228" v="249"/>
          <ac:spMkLst>
            <pc:docMk/>
            <pc:sldMk cId="15571502" sldId="330"/>
            <ac:spMk id="10" creationId="{DD0997EC-0D44-43A6-BB19-8D80C6EE34D1}"/>
          </ac:spMkLst>
        </pc:spChg>
        <pc:spChg chg="add del mod">
          <ac:chgData name="Alfred Asterjadhi" userId="39de57b9-85c0-4fd1-aaac-8ca2b6560ad0" providerId="ADAL" clId="{E9045064-67C2-4B1A-BF15-4F22A04C4EC4}" dt="2021-01-11T03:27:54.228" v="249"/>
          <ac:spMkLst>
            <pc:docMk/>
            <pc:sldMk cId="15571502" sldId="330"/>
            <ac:spMk id="11" creationId="{7AF2E3A4-02FD-4D7F-A215-17C81C888765}"/>
          </ac:spMkLst>
        </pc:spChg>
        <pc:spChg chg="add del mod">
          <ac:chgData name="Alfred Asterjadhi" userId="39de57b9-85c0-4fd1-aaac-8ca2b6560ad0" providerId="ADAL" clId="{E9045064-67C2-4B1A-BF15-4F22A04C4EC4}" dt="2021-01-11T03:27:54.228" v="249"/>
          <ac:spMkLst>
            <pc:docMk/>
            <pc:sldMk cId="15571502" sldId="330"/>
            <ac:spMk id="12" creationId="{1C9FCB39-ACF0-4598-8BB1-54CFC989A291}"/>
          </ac:spMkLst>
        </pc:spChg>
        <pc:spChg chg="add del mod">
          <ac:chgData name="Alfred Asterjadhi" userId="39de57b9-85c0-4fd1-aaac-8ca2b6560ad0" providerId="ADAL" clId="{E9045064-67C2-4B1A-BF15-4F22A04C4EC4}" dt="2021-01-11T03:28:16.033" v="262"/>
          <ac:spMkLst>
            <pc:docMk/>
            <pc:sldMk cId="15571502" sldId="330"/>
            <ac:spMk id="13" creationId="{9ED69389-1710-4765-8D51-B571C1872EA5}"/>
          </ac:spMkLst>
        </pc:spChg>
        <pc:spChg chg="add del mod">
          <ac:chgData name="Alfred Asterjadhi" userId="39de57b9-85c0-4fd1-aaac-8ca2b6560ad0" providerId="ADAL" clId="{E9045064-67C2-4B1A-BF15-4F22A04C4EC4}" dt="2021-01-11T03:28:16.033" v="262"/>
          <ac:spMkLst>
            <pc:docMk/>
            <pc:sldMk cId="15571502" sldId="330"/>
            <ac:spMk id="14" creationId="{6154BBAC-25C9-4C64-8BAF-9C820086BD98}"/>
          </ac:spMkLst>
        </pc:spChg>
        <pc:spChg chg="add del mod">
          <ac:chgData name="Alfred Asterjadhi" userId="39de57b9-85c0-4fd1-aaac-8ca2b6560ad0" providerId="ADAL" clId="{E9045064-67C2-4B1A-BF15-4F22A04C4EC4}" dt="2021-01-11T03:28:16.033" v="262"/>
          <ac:spMkLst>
            <pc:docMk/>
            <pc:sldMk cId="15571502" sldId="330"/>
            <ac:spMk id="15" creationId="{AD82D13B-5478-468A-B07E-4F9DD138E6C0}"/>
          </ac:spMkLst>
        </pc:spChg>
        <pc:spChg chg="add del mod">
          <ac:chgData name="Alfred Asterjadhi" userId="39de57b9-85c0-4fd1-aaac-8ca2b6560ad0" providerId="ADAL" clId="{E9045064-67C2-4B1A-BF15-4F22A04C4EC4}" dt="2021-01-11T03:28:16.033" v="262"/>
          <ac:spMkLst>
            <pc:docMk/>
            <pc:sldMk cId="15571502" sldId="330"/>
            <ac:spMk id="16" creationId="{EC4DF517-5CF0-4DC1-B5A5-8CDCB1E785D4}"/>
          </ac:spMkLst>
        </pc:spChg>
        <pc:spChg chg="add del mod">
          <ac:chgData name="Alfred Asterjadhi" userId="39de57b9-85c0-4fd1-aaac-8ca2b6560ad0" providerId="ADAL" clId="{E9045064-67C2-4B1A-BF15-4F22A04C4EC4}" dt="2021-01-11T03:28:16.033" v="262"/>
          <ac:spMkLst>
            <pc:docMk/>
            <pc:sldMk cId="15571502" sldId="330"/>
            <ac:spMk id="17" creationId="{7AC5A50B-287A-4350-AB98-6881DA71396F}"/>
          </ac:spMkLst>
        </pc:spChg>
        <pc:spChg chg="add del mod">
          <ac:chgData name="Alfred Asterjadhi" userId="39de57b9-85c0-4fd1-aaac-8ca2b6560ad0" providerId="ADAL" clId="{E9045064-67C2-4B1A-BF15-4F22A04C4EC4}" dt="2021-01-11T03:28:18.811" v="263"/>
          <ac:spMkLst>
            <pc:docMk/>
            <pc:sldMk cId="15571502" sldId="330"/>
            <ac:spMk id="18" creationId="{83FD44A9-694B-4074-A012-8D1F5CDF856D}"/>
          </ac:spMkLst>
        </pc:spChg>
        <pc:spChg chg="add del mod">
          <ac:chgData name="Alfred Asterjadhi" userId="39de57b9-85c0-4fd1-aaac-8ca2b6560ad0" providerId="ADAL" clId="{E9045064-67C2-4B1A-BF15-4F22A04C4EC4}" dt="2021-01-11T03:28:18.811" v="263"/>
          <ac:spMkLst>
            <pc:docMk/>
            <pc:sldMk cId="15571502" sldId="330"/>
            <ac:spMk id="19" creationId="{DAB6DEB2-18C1-4CD3-92BE-35D7D9D10424}"/>
          </ac:spMkLst>
        </pc:spChg>
        <pc:spChg chg="add del mod">
          <ac:chgData name="Alfred Asterjadhi" userId="39de57b9-85c0-4fd1-aaac-8ca2b6560ad0" providerId="ADAL" clId="{E9045064-67C2-4B1A-BF15-4F22A04C4EC4}" dt="2021-01-11T03:28:18.811" v="263"/>
          <ac:spMkLst>
            <pc:docMk/>
            <pc:sldMk cId="15571502" sldId="330"/>
            <ac:spMk id="20" creationId="{7040C7D2-8AFB-4697-9DD9-C34DFB75FBB8}"/>
          </ac:spMkLst>
        </pc:spChg>
        <pc:spChg chg="add del mod">
          <ac:chgData name="Alfred Asterjadhi" userId="39de57b9-85c0-4fd1-aaac-8ca2b6560ad0" providerId="ADAL" clId="{E9045064-67C2-4B1A-BF15-4F22A04C4EC4}" dt="2021-01-11T03:28:18.811" v="263"/>
          <ac:spMkLst>
            <pc:docMk/>
            <pc:sldMk cId="15571502" sldId="330"/>
            <ac:spMk id="21" creationId="{303ACD07-0B39-4068-B1FD-3FBE16541D15}"/>
          </ac:spMkLst>
        </pc:spChg>
        <pc:spChg chg="add del mod">
          <ac:chgData name="Alfred Asterjadhi" userId="39de57b9-85c0-4fd1-aaac-8ca2b6560ad0" providerId="ADAL" clId="{E9045064-67C2-4B1A-BF15-4F22A04C4EC4}" dt="2021-01-11T03:28:18.811" v="263"/>
          <ac:spMkLst>
            <pc:docMk/>
            <pc:sldMk cId="15571502" sldId="330"/>
            <ac:spMk id="22" creationId="{BCE2FF43-BF39-42DE-B3C3-50700D4E4815}"/>
          </ac:spMkLst>
        </pc:spChg>
      </pc:sldChg>
      <pc:sldChg chg="addSp delSp modSp add">
        <pc:chgData name="Alfred Asterjadhi" userId="39de57b9-85c0-4fd1-aaac-8ca2b6560ad0" providerId="ADAL" clId="{E9045064-67C2-4B1A-BF15-4F22A04C4EC4}" dt="2021-01-11T03:32:40.647" v="524" actId="20577"/>
        <pc:sldMkLst>
          <pc:docMk/>
          <pc:sldMk cId="3200711991" sldId="331"/>
        </pc:sldMkLst>
        <pc:spChg chg="del">
          <ac:chgData name="Alfred Asterjadhi" userId="39de57b9-85c0-4fd1-aaac-8ca2b6560ad0" providerId="ADAL" clId="{E9045064-67C2-4B1A-BF15-4F22A04C4EC4}" dt="2021-01-11T03:30:00.322" v="476"/>
          <ac:spMkLst>
            <pc:docMk/>
            <pc:sldMk cId="3200711991" sldId="331"/>
            <ac:spMk id="2" creationId="{1DF7BFF8-FCDD-41CF-85AA-9DF95D76B00D}"/>
          </ac:spMkLst>
        </pc:spChg>
        <pc:spChg chg="mod">
          <ac:chgData name="Alfred Asterjadhi" userId="39de57b9-85c0-4fd1-aaac-8ca2b6560ad0" providerId="ADAL" clId="{E9045064-67C2-4B1A-BF15-4F22A04C4EC4}" dt="2021-01-11T03:30:10.773" v="482" actId="15"/>
          <ac:spMkLst>
            <pc:docMk/>
            <pc:sldMk cId="3200711991" sldId="331"/>
            <ac:spMk id="3" creationId="{B7EF8522-FD6C-4D3A-93AF-A726F17B8911}"/>
          </ac:spMkLst>
        </pc:spChg>
        <pc:spChg chg="add del mod">
          <ac:chgData name="Alfred Asterjadhi" userId="39de57b9-85c0-4fd1-aaac-8ca2b6560ad0" providerId="ADAL" clId="{E9045064-67C2-4B1A-BF15-4F22A04C4EC4}" dt="2021-01-11T03:30:00.322" v="476"/>
          <ac:spMkLst>
            <pc:docMk/>
            <pc:sldMk cId="3200711991" sldId="331"/>
            <ac:spMk id="7" creationId="{2F25AA67-5C89-45B5-99BC-CA8A66939D0F}"/>
          </ac:spMkLst>
        </pc:spChg>
        <pc:spChg chg="add del mod">
          <ac:chgData name="Alfred Asterjadhi" userId="39de57b9-85c0-4fd1-aaac-8ca2b6560ad0" providerId="ADAL" clId="{E9045064-67C2-4B1A-BF15-4F22A04C4EC4}" dt="2021-01-11T03:30:00.322" v="476"/>
          <ac:spMkLst>
            <pc:docMk/>
            <pc:sldMk cId="3200711991" sldId="331"/>
            <ac:spMk id="8" creationId="{1901E1AF-CA40-4025-9EEE-91ACDF113D9B}"/>
          </ac:spMkLst>
        </pc:spChg>
        <pc:spChg chg="add del mod">
          <ac:chgData name="Alfred Asterjadhi" userId="39de57b9-85c0-4fd1-aaac-8ca2b6560ad0" providerId="ADAL" clId="{E9045064-67C2-4B1A-BF15-4F22A04C4EC4}" dt="2021-01-11T03:30:00.322" v="476"/>
          <ac:spMkLst>
            <pc:docMk/>
            <pc:sldMk cId="3200711991" sldId="331"/>
            <ac:spMk id="9" creationId="{75C1D3E4-D0D8-4D57-9A5E-B8D1D878FAF3}"/>
          </ac:spMkLst>
        </pc:spChg>
        <pc:spChg chg="add del mod">
          <ac:chgData name="Alfred Asterjadhi" userId="39de57b9-85c0-4fd1-aaac-8ca2b6560ad0" providerId="ADAL" clId="{E9045064-67C2-4B1A-BF15-4F22A04C4EC4}" dt="2021-01-11T03:30:00.322" v="476"/>
          <ac:spMkLst>
            <pc:docMk/>
            <pc:sldMk cId="3200711991" sldId="331"/>
            <ac:spMk id="10" creationId="{5FA053C2-9AA6-43BB-A01F-5BD95DD21568}"/>
          </ac:spMkLst>
        </pc:spChg>
        <pc:spChg chg="add mod">
          <ac:chgData name="Alfred Asterjadhi" userId="39de57b9-85c0-4fd1-aaac-8ca2b6560ad0" providerId="ADAL" clId="{E9045064-67C2-4B1A-BF15-4F22A04C4EC4}" dt="2021-01-11T03:32:40.647" v="524" actId="20577"/>
          <ac:spMkLst>
            <pc:docMk/>
            <pc:sldMk cId="3200711991" sldId="331"/>
            <ac:spMk id="11" creationId="{6FA4C400-C204-4503-AFE8-AE9904ADC428}"/>
          </ac:spMkLst>
        </pc:spChg>
      </pc:sldChg>
      <pc:sldChg chg="addSp delSp modSp add">
        <pc:chgData name="Alfred Asterjadhi" userId="39de57b9-85c0-4fd1-aaac-8ca2b6560ad0" providerId="ADAL" clId="{E9045064-67C2-4B1A-BF15-4F22A04C4EC4}" dt="2021-01-11T03:36:07.413" v="639" actId="403"/>
        <pc:sldMkLst>
          <pc:docMk/>
          <pc:sldMk cId="2409609221" sldId="332"/>
        </pc:sldMkLst>
        <pc:spChg chg="mod">
          <ac:chgData name="Alfred Asterjadhi" userId="39de57b9-85c0-4fd1-aaac-8ca2b6560ad0" providerId="ADAL" clId="{E9045064-67C2-4B1A-BF15-4F22A04C4EC4}" dt="2021-01-11T03:33:07.883" v="561" actId="20577"/>
          <ac:spMkLst>
            <pc:docMk/>
            <pc:sldMk cId="2409609221" sldId="332"/>
            <ac:spMk id="2" creationId="{3A791F08-C969-4AF3-921D-E73BEF1E28D7}"/>
          </ac:spMkLst>
        </pc:spChg>
        <pc:spChg chg="mod">
          <ac:chgData name="Alfred Asterjadhi" userId="39de57b9-85c0-4fd1-aaac-8ca2b6560ad0" providerId="ADAL" clId="{E9045064-67C2-4B1A-BF15-4F22A04C4EC4}" dt="2021-01-11T03:36:07.413" v="639" actId="403"/>
          <ac:spMkLst>
            <pc:docMk/>
            <pc:sldMk cId="2409609221" sldId="332"/>
            <ac:spMk id="3" creationId="{7C9E0B85-0AB1-49A9-AFD9-65F08408602D}"/>
          </ac:spMkLst>
        </pc:spChg>
        <pc:spChg chg="add del mod">
          <ac:chgData name="Alfred Asterjadhi" userId="39de57b9-85c0-4fd1-aaac-8ca2b6560ad0" providerId="ADAL" clId="{E9045064-67C2-4B1A-BF15-4F22A04C4EC4}" dt="2021-01-11T03:33:15.787" v="563"/>
          <ac:spMkLst>
            <pc:docMk/>
            <pc:sldMk cId="2409609221" sldId="332"/>
            <ac:spMk id="7" creationId="{1B9E59E4-59CF-4434-BC41-FE72BD1185E1}"/>
          </ac:spMkLst>
        </pc:spChg>
        <pc:spChg chg="add del mod">
          <ac:chgData name="Alfred Asterjadhi" userId="39de57b9-85c0-4fd1-aaac-8ca2b6560ad0" providerId="ADAL" clId="{E9045064-67C2-4B1A-BF15-4F22A04C4EC4}" dt="2021-01-11T03:33:15.787" v="563"/>
          <ac:spMkLst>
            <pc:docMk/>
            <pc:sldMk cId="2409609221" sldId="332"/>
            <ac:spMk id="8" creationId="{1D749E43-0DB6-4B32-A202-6177A648DB5D}"/>
          </ac:spMkLst>
        </pc:spChg>
        <pc:spChg chg="add del mod">
          <ac:chgData name="Alfred Asterjadhi" userId="39de57b9-85c0-4fd1-aaac-8ca2b6560ad0" providerId="ADAL" clId="{E9045064-67C2-4B1A-BF15-4F22A04C4EC4}" dt="2021-01-11T03:33:15.787" v="563"/>
          <ac:spMkLst>
            <pc:docMk/>
            <pc:sldMk cId="2409609221" sldId="332"/>
            <ac:spMk id="9" creationId="{454AF945-A105-4CAE-A43D-946DF7419C1A}"/>
          </ac:spMkLst>
        </pc:spChg>
        <pc:spChg chg="add del mod">
          <ac:chgData name="Alfred Asterjadhi" userId="39de57b9-85c0-4fd1-aaac-8ca2b6560ad0" providerId="ADAL" clId="{E9045064-67C2-4B1A-BF15-4F22A04C4EC4}" dt="2021-01-11T03:33:15.787" v="563"/>
          <ac:spMkLst>
            <pc:docMk/>
            <pc:sldMk cId="2409609221" sldId="332"/>
            <ac:spMk id="10" creationId="{FCBA8323-5B51-4426-B6C9-FE4736A42450}"/>
          </ac:spMkLst>
        </pc:spChg>
        <pc:spChg chg="add del mod">
          <ac:chgData name="Alfred Asterjadhi" userId="39de57b9-85c0-4fd1-aaac-8ca2b6560ad0" providerId="ADAL" clId="{E9045064-67C2-4B1A-BF15-4F22A04C4EC4}" dt="2021-01-11T03:33:15.787" v="563"/>
          <ac:spMkLst>
            <pc:docMk/>
            <pc:sldMk cId="2409609221" sldId="332"/>
            <ac:spMk id="11" creationId="{54223FD2-9943-40F9-B897-1958643EED61}"/>
          </ac:spMkLst>
        </pc:spChg>
        <pc:spChg chg="add del mod">
          <ac:chgData name="Alfred Asterjadhi" userId="39de57b9-85c0-4fd1-aaac-8ca2b6560ad0" providerId="ADAL" clId="{E9045064-67C2-4B1A-BF15-4F22A04C4EC4}" dt="2021-01-11T03:33:20.861" v="566"/>
          <ac:spMkLst>
            <pc:docMk/>
            <pc:sldMk cId="2409609221" sldId="332"/>
            <ac:spMk id="12" creationId="{B10169DD-4291-4066-A2AE-88D718CF1211}"/>
          </ac:spMkLst>
        </pc:spChg>
        <pc:spChg chg="add del mod">
          <ac:chgData name="Alfred Asterjadhi" userId="39de57b9-85c0-4fd1-aaac-8ca2b6560ad0" providerId="ADAL" clId="{E9045064-67C2-4B1A-BF15-4F22A04C4EC4}" dt="2021-01-11T03:33:20.861" v="566"/>
          <ac:spMkLst>
            <pc:docMk/>
            <pc:sldMk cId="2409609221" sldId="332"/>
            <ac:spMk id="13" creationId="{23964D5E-D461-4C1E-9EA5-9AFAD1787C37}"/>
          </ac:spMkLst>
        </pc:spChg>
        <pc:spChg chg="add del mod">
          <ac:chgData name="Alfred Asterjadhi" userId="39de57b9-85c0-4fd1-aaac-8ca2b6560ad0" providerId="ADAL" clId="{E9045064-67C2-4B1A-BF15-4F22A04C4EC4}" dt="2021-01-11T03:33:20.861" v="566"/>
          <ac:spMkLst>
            <pc:docMk/>
            <pc:sldMk cId="2409609221" sldId="332"/>
            <ac:spMk id="14" creationId="{B8ECCFB4-81FE-4ADD-8144-55AC8BC29F24}"/>
          </ac:spMkLst>
        </pc:spChg>
        <pc:spChg chg="add del mod">
          <ac:chgData name="Alfred Asterjadhi" userId="39de57b9-85c0-4fd1-aaac-8ca2b6560ad0" providerId="ADAL" clId="{E9045064-67C2-4B1A-BF15-4F22A04C4EC4}" dt="2021-01-11T03:33:20.861" v="566"/>
          <ac:spMkLst>
            <pc:docMk/>
            <pc:sldMk cId="2409609221" sldId="332"/>
            <ac:spMk id="15" creationId="{1F59882A-0A55-4EF3-8DA5-F2DD3E936831}"/>
          </ac:spMkLst>
        </pc:spChg>
        <pc:spChg chg="add del mod">
          <ac:chgData name="Alfred Asterjadhi" userId="39de57b9-85c0-4fd1-aaac-8ca2b6560ad0" providerId="ADAL" clId="{E9045064-67C2-4B1A-BF15-4F22A04C4EC4}" dt="2021-01-11T03:33:20.861" v="566"/>
          <ac:spMkLst>
            <pc:docMk/>
            <pc:sldMk cId="2409609221" sldId="332"/>
            <ac:spMk id="16" creationId="{47440CB1-FD82-430A-AA19-A98953CCC317}"/>
          </ac:spMkLst>
        </pc:spChg>
        <pc:spChg chg="add del mod">
          <ac:chgData name="Alfred Asterjadhi" userId="39de57b9-85c0-4fd1-aaac-8ca2b6560ad0" providerId="ADAL" clId="{E9045064-67C2-4B1A-BF15-4F22A04C4EC4}" dt="2021-01-11T03:33:22.981" v="567"/>
          <ac:spMkLst>
            <pc:docMk/>
            <pc:sldMk cId="2409609221" sldId="332"/>
            <ac:spMk id="17" creationId="{A4C06768-AC75-405E-90E1-8091A5E3E81E}"/>
          </ac:spMkLst>
        </pc:spChg>
        <pc:spChg chg="add del mod">
          <ac:chgData name="Alfred Asterjadhi" userId="39de57b9-85c0-4fd1-aaac-8ca2b6560ad0" providerId="ADAL" clId="{E9045064-67C2-4B1A-BF15-4F22A04C4EC4}" dt="2021-01-11T03:33:22.981" v="567"/>
          <ac:spMkLst>
            <pc:docMk/>
            <pc:sldMk cId="2409609221" sldId="332"/>
            <ac:spMk id="18" creationId="{33CE786F-2E42-423B-9ADC-5F2DC047FFFD}"/>
          </ac:spMkLst>
        </pc:spChg>
        <pc:spChg chg="add del mod">
          <ac:chgData name="Alfred Asterjadhi" userId="39de57b9-85c0-4fd1-aaac-8ca2b6560ad0" providerId="ADAL" clId="{E9045064-67C2-4B1A-BF15-4F22A04C4EC4}" dt="2021-01-11T03:33:22.981" v="567"/>
          <ac:spMkLst>
            <pc:docMk/>
            <pc:sldMk cId="2409609221" sldId="332"/>
            <ac:spMk id="19" creationId="{AEC4E88B-D1CA-4DE5-8924-C4D369E6F9ED}"/>
          </ac:spMkLst>
        </pc:spChg>
        <pc:spChg chg="add del mod">
          <ac:chgData name="Alfred Asterjadhi" userId="39de57b9-85c0-4fd1-aaac-8ca2b6560ad0" providerId="ADAL" clId="{E9045064-67C2-4B1A-BF15-4F22A04C4EC4}" dt="2021-01-11T03:33:22.981" v="567"/>
          <ac:spMkLst>
            <pc:docMk/>
            <pc:sldMk cId="2409609221" sldId="332"/>
            <ac:spMk id="20" creationId="{C4E722CA-0B38-4362-A483-2896EC6D4A11}"/>
          </ac:spMkLst>
        </pc:spChg>
        <pc:spChg chg="add del mod">
          <ac:chgData name="Alfred Asterjadhi" userId="39de57b9-85c0-4fd1-aaac-8ca2b6560ad0" providerId="ADAL" clId="{E9045064-67C2-4B1A-BF15-4F22A04C4EC4}" dt="2021-01-11T03:33:22.981" v="567"/>
          <ac:spMkLst>
            <pc:docMk/>
            <pc:sldMk cId="2409609221" sldId="332"/>
            <ac:spMk id="21" creationId="{8FC36903-3959-4183-A229-DC91AC2782F6}"/>
          </ac:spMkLst>
        </pc:spChg>
        <pc:spChg chg="add del mod">
          <ac:chgData name="Alfred Asterjadhi" userId="39de57b9-85c0-4fd1-aaac-8ca2b6560ad0" providerId="ADAL" clId="{E9045064-67C2-4B1A-BF15-4F22A04C4EC4}" dt="2021-01-11T03:33:31.828" v="572"/>
          <ac:spMkLst>
            <pc:docMk/>
            <pc:sldMk cId="2409609221" sldId="332"/>
            <ac:spMk id="22" creationId="{6BA799E2-31D4-4F12-B894-EEC98FC3E364}"/>
          </ac:spMkLst>
        </pc:spChg>
        <pc:spChg chg="add del mod">
          <ac:chgData name="Alfred Asterjadhi" userId="39de57b9-85c0-4fd1-aaac-8ca2b6560ad0" providerId="ADAL" clId="{E9045064-67C2-4B1A-BF15-4F22A04C4EC4}" dt="2021-01-11T03:33:31.828" v="572"/>
          <ac:spMkLst>
            <pc:docMk/>
            <pc:sldMk cId="2409609221" sldId="332"/>
            <ac:spMk id="23" creationId="{02C4C611-BB4F-4717-9DF7-ED0EE41B2A64}"/>
          </ac:spMkLst>
        </pc:spChg>
        <pc:spChg chg="add del mod">
          <ac:chgData name="Alfred Asterjadhi" userId="39de57b9-85c0-4fd1-aaac-8ca2b6560ad0" providerId="ADAL" clId="{E9045064-67C2-4B1A-BF15-4F22A04C4EC4}" dt="2021-01-11T03:33:31.828" v="572"/>
          <ac:spMkLst>
            <pc:docMk/>
            <pc:sldMk cId="2409609221" sldId="332"/>
            <ac:spMk id="24" creationId="{4DCC6467-9774-4C46-8D09-CF27C6C2C7CE}"/>
          </ac:spMkLst>
        </pc:spChg>
        <pc:spChg chg="add del mod">
          <ac:chgData name="Alfred Asterjadhi" userId="39de57b9-85c0-4fd1-aaac-8ca2b6560ad0" providerId="ADAL" clId="{E9045064-67C2-4B1A-BF15-4F22A04C4EC4}" dt="2021-01-11T03:33:31.828" v="572"/>
          <ac:spMkLst>
            <pc:docMk/>
            <pc:sldMk cId="2409609221" sldId="332"/>
            <ac:spMk id="25" creationId="{6FFA2054-3A17-4503-919A-23109FD7811E}"/>
          </ac:spMkLst>
        </pc:spChg>
        <pc:spChg chg="add del mod">
          <ac:chgData name="Alfred Asterjadhi" userId="39de57b9-85c0-4fd1-aaac-8ca2b6560ad0" providerId="ADAL" clId="{E9045064-67C2-4B1A-BF15-4F22A04C4EC4}" dt="2021-01-11T03:33:31.828" v="572"/>
          <ac:spMkLst>
            <pc:docMk/>
            <pc:sldMk cId="2409609221" sldId="332"/>
            <ac:spMk id="26" creationId="{2E47A312-908C-46B5-A66C-042D45978A94}"/>
          </ac:spMkLst>
        </pc:spChg>
        <pc:spChg chg="add del mod">
          <ac:chgData name="Alfred Asterjadhi" userId="39de57b9-85c0-4fd1-aaac-8ca2b6560ad0" providerId="ADAL" clId="{E9045064-67C2-4B1A-BF15-4F22A04C4EC4}" dt="2021-01-11T03:35:49.377" v="632"/>
          <ac:spMkLst>
            <pc:docMk/>
            <pc:sldMk cId="2409609221" sldId="332"/>
            <ac:spMk id="27" creationId="{8CE2C444-1A49-4E9A-9943-3DEA4D500C75}"/>
          </ac:spMkLst>
        </pc:spChg>
        <pc:spChg chg="add del mod">
          <ac:chgData name="Alfred Asterjadhi" userId="39de57b9-85c0-4fd1-aaac-8ca2b6560ad0" providerId="ADAL" clId="{E9045064-67C2-4B1A-BF15-4F22A04C4EC4}" dt="2021-01-11T03:35:49.377" v="632"/>
          <ac:spMkLst>
            <pc:docMk/>
            <pc:sldMk cId="2409609221" sldId="332"/>
            <ac:spMk id="28" creationId="{1AF063F6-B975-4F8A-A782-5F864504717C}"/>
          </ac:spMkLst>
        </pc:spChg>
        <pc:spChg chg="add del mod">
          <ac:chgData name="Alfred Asterjadhi" userId="39de57b9-85c0-4fd1-aaac-8ca2b6560ad0" providerId="ADAL" clId="{E9045064-67C2-4B1A-BF15-4F22A04C4EC4}" dt="2021-01-11T03:35:49.377" v="632"/>
          <ac:spMkLst>
            <pc:docMk/>
            <pc:sldMk cId="2409609221" sldId="332"/>
            <ac:spMk id="29" creationId="{0C1B2AAD-8625-4B7E-A382-12B28473F77F}"/>
          </ac:spMkLst>
        </pc:spChg>
        <pc:spChg chg="add del mod">
          <ac:chgData name="Alfred Asterjadhi" userId="39de57b9-85c0-4fd1-aaac-8ca2b6560ad0" providerId="ADAL" clId="{E9045064-67C2-4B1A-BF15-4F22A04C4EC4}" dt="2021-01-11T03:35:49.377" v="632"/>
          <ac:spMkLst>
            <pc:docMk/>
            <pc:sldMk cId="2409609221" sldId="332"/>
            <ac:spMk id="30" creationId="{5F9C2AE3-84F1-45AD-BF9C-B8C5C92AF0C3}"/>
          </ac:spMkLst>
        </pc:spChg>
        <pc:spChg chg="add del mod">
          <ac:chgData name="Alfred Asterjadhi" userId="39de57b9-85c0-4fd1-aaac-8ca2b6560ad0" providerId="ADAL" clId="{E9045064-67C2-4B1A-BF15-4F22A04C4EC4}" dt="2021-01-11T03:35:49.377" v="632"/>
          <ac:spMkLst>
            <pc:docMk/>
            <pc:sldMk cId="2409609221" sldId="332"/>
            <ac:spMk id="31" creationId="{F9D4BDA4-2364-47C9-BA55-0139F3376AF3}"/>
          </ac:spMkLst>
        </pc:spChg>
      </pc:sldChg>
      <pc:sldMasterChg chg="modSp">
        <pc:chgData name="Alfred Asterjadhi" userId="39de57b9-85c0-4fd1-aaac-8ca2b6560ad0" providerId="ADAL" clId="{E9045064-67C2-4B1A-BF15-4F22A04C4EC4}" dt="2021-01-11T03:07:26.695" v="1" actId="20577"/>
        <pc:sldMasterMkLst>
          <pc:docMk/>
          <pc:sldMasterMk cId="0" sldId="2147483648"/>
        </pc:sldMasterMkLst>
        <pc:spChg chg="mod">
          <ac:chgData name="Alfred Asterjadhi" userId="39de57b9-85c0-4fd1-aaac-8ca2b6560ad0" providerId="ADAL" clId="{E9045064-67C2-4B1A-BF15-4F22A04C4EC4}" dt="2021-01-11T03:07:26.69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F11602D0-6CEF-4FD2-BA2B-4D6A45C70ADB}"/>
    <pc:docChg chg="custSel modSld modMainMaster">
      <pc:chgData name="Alfred Asterjadhi" userId="39de57b9-85c0-4fd1-aaac-8ca2b6560ad0" providerId="ADAL" clId="{F11602D0-6CEF-4FD2-BA2B-4D6A45C70ADB}" dt="2021-03-12T18:00:44.773" v="196" actId="6549"/>
      <pc:docMkLst>
        <pc:docMk/>
      </pc:docMkLst>
      <pc:sldChg chg="modSp mod">
        <pc:chgData name="Alfred Asterjadhi" userId="39de57b9-85c0-4fd1-aaac-8ca2b6560ad0" providerId="ADAL" clId="{F11602D0-6CEF-4FD2-BA2B-4D6A45C70ADB}" dt="2021-03-12T18:00:44.773" v="196" actId="6549"/>
        <pc:sldMkLst>
          <pc:docMk/>
          <pc:sldMk cId="1716082287" sldId="337"/>
        </pc:sldMkLst>
        <pc:spChg chg="mod">
          <ac:chgData name="Alfred Asterjadhi" userId="39de57b9-85c0-4fd1-aaac-8ca2b6560ad0" providerId="ADAL" clId="{F11602D0-6CEF-4FD2-BA2B-4D6A45C70ADB}" dt="2021-03-12T18:00:44.773" v="196" actId="6549"/>
          <ac:spMkLst>
            <pc:docMk/>
            <pc:sldMk cId="1716082287" sldId="337"/>
            <ac:spMk id="3" creationId="{49A6CCA4-296A-475E-8868-A1006DFAF806}"/>
          </ac:spMkLst>
        </pc:spChg>
      </pc:sldChg>
      <pc:sldMasterChg chg="modSp mod">
        <pc:chgData name="Alfred Asterjadhi" userId="39de57b9-85c0-4fd1-aaac-8ca2b6560ad0" providerId="ADAL" clId="{F11602D0-6CEF-4FD2-BA2B-4D6A45C70ADB}" dt="2021-03-12T15:54:54.467" v="1" actId="6549"/>
        <pc:sldMasterMkLst>
          <pc:docMk/>
          <pc:sldMasterMk cId="0" sldId="2147483648"/>
        </pc:sldMasterMkLst>
        <pc:spChg chg="mod">
          <ac:chgData name="Alfred Asterjadhi" userId="39de57b9-85c0-4fd1-aaac-8ca2b6560ad0" providerId="ADAL" clId="{F11602D0-6CEF-4FD2-BA2B-4D6A45C70ADB}" dt="2021-03-12T15:54:54.467" v="1" actId="6549"/>
          <ac:spMkLst>
            <pc:docMk/>
            <pc:sldMasterMk cId="0" sldId="2147483648"/>
            <ac:spMk id="10" creationId="{00000000-0000-0000-0000-000000000000}"/>
          </ac:spMkLst>
        </pc:spChg>
      </pc:sldMasterChg>
    </pc:docChg>
  </pc:docChgLst>
  <pc:docChgLst>
    <pc:chgData name="Alfred Asterjadhi" userId="39de57b9-85c0-4fd1-aaac-8ca2b6560ad0" providerId="ADAL" clId="{FFD2CA1A-D627-48AF-904E-0B34A676288B}"/>
    <pc:docChg chg="undo custSel modSld modMainMaster">
      <pc:chgData name="Alfred Asterjadhi" userId="39de57b9-85c0-4fd1-aaac-8ca2b6560ad0" providerId="ADAL" clId="{FFD2CA1A-D627-48AF-904E-0B34A676288B}" dt="2021-03-09T19:26:23.009" v="271" actId="20577"/>
      <pc:docMkLst>
        <pc:docMk/>
      </pc:docMkLst>
      <pc:sldChg chg="modSp mod">
        <pc:chgData name="Alfred Asterjadhi" userId="39de57b9-85c0-4fd1-aaac-8ca2b6560ad0" providerId="ADAL" clId="{FFD2CA1A-D627-48AF-904E-0B34A676288B}" dt="2021-03-09T00:24:14.807" v="8" actId="20577"/>
        <pc:sldMkLst>
          <pc:docMk/>
          <pc:sldMk cId="0" sldId="257"/>
        </pc:sldMkLst>
        <pc:spChg chg="mod">
          <ac:chgData name="Alfred Asterjadhi" userId="39de57b9-85c0-4fd1-aaac-8ca2b6560ad0" providerId="ADAL" clId="{FFD2CA1A-D627-48AF-904E-0B34A676288B}" dt="2021-03-09T00:24:14.807" v="8" actId="20577"/>
          <ac:spMkLst>
            <pc:docMk/>
            <pc:sldMk cId="0" sldId="257"/>
            <ac:spMk id="4098" creationId="{00000000-0000-0000-0000-000000000000}"/>
          </ac:spMkLst>
        </pc:spChg>
      </pc:sldChg>
      <pc:sldChg chg="modSp mod">
        <pc:chgData name="Alfred Asterjadhi" userId="39de57b9-85c0-4fd1-aaac-8ca2b6560ad0" providerId="ADAL" clId="{FFD2CA1A-D627-48AF-904E-0B34A676288B}" dt="2021-03-09T17:53:52.613" v="17" actId="13926"/>
        <pc:sldMkLst>
          <pc:docMk/>
          <pc:sldMk cId="596865926" sldId="324"/>
        </pc:sldMkLst>
        <pc:spChg chg="mod">
          <ac:chgData name="Alfred Asterjadhi" userId="39de57b9-85c0-4fd1-aaac-8ca2b6560ad0" providerId="ADAL" clId="{FFD2CA1A-D627-48AF-904E-0B34A676288B}" dt="2021-03-09T17:53:52.613" v="17" actId="13926"/>
          <ac:spMkLst>
            <pc:docMk/>
            <pc:sldMk cId="596865926" sldId="324"/>
            <ac:spMk id="2" creationId="{6A27F32D-AAB2-4E4E-8703-7DB27C650C46}"/>
          </ac:spMkLst>
        </pc:spChg>
      </pc:sldChg>
      <pc:sldChg chg="modSp mod">
        <pc:chgData name="Alfred Asterjadhi" userId="39de57b9-85c0-4fd1-aaac-8ca2b6560ad0" providerId="ADAL" clId="{FFD2CA1A-D627-48AF-904E-0B34A676288B}" dt="2021-03-09T18:15:21.256" v="144" actId="20577"/>
        <pc:sldMkLst>
          <pc:docMk/>
          <pc:sldMk cId="3464474659" sldId="325"/>
        </pc:sldMkLst>
        <pc:spChg chg="mod">
          <ac:chgData name="Alfred Asterjadhi" userId="39de57b9-85c0-4fd1-aaac-8ca2b6560ad0" providerId="ADAL" clId="{FFD2CA1A-D627-48AF-904E-0B34A676288B}" dt="2021-03-09T17:53:56.293" v="18" actId="13926"/>
          <ac:spMkLst>
            <pc:docMk/>
            <pc:sldMk cId="3464474659" sldId="325"/>
            <ac:spMk id="2" creationId="{11C5C3A7-526B-4152-8A7F-BC9636A70131}"/>
          </ac:spMkLst>
        </pc:spChg>
        <pc:spChg chg="mod">
          <ac:chgData name="Alfred Asterjadhi" userId="39de57b9-85c0-4fd1-aaac-8ca2b6560ad0" providerId="ADAL" clId="{FFD2CA1A-D627-48AF-904E-0B34A676288B}" dt="2021-03-09T18:15:21.256" v="144" actId="20577"/>
          <ac:spMkLst>
            <pc:docMk/>
            <pc:sldMk cId="3464474659" sldId="325"/>
            <ac:spMk id="3" creationId="{49A6CCA4-296A-475E-8868-A1006DFAF806}"/>
          </ac:spMkLst>
        </pc:spChg>
      </pc:sldChg>
      <pc:sldChg chg="modSp mod">
        <pc:chgData name="Alfred Asterjadhi" userId="39de57b9-85c0-4fd1-aaac-8ca2b6560ad0" providerId="ADAL" clId="{FFD2CA1A-D627-48AF-904E-0B34A676288B}" dt="2021-03-09T18:10:48.096" v="111" actId="13926"/>
        <pc:sldMkLst>
          <pc:docMk/>
          <pc:sldMk cId="3248079768" sldId="334"/>
        </pc:sldMkLst>
        <pc:spChg chg="mod">
          <ac:chgData name="Alfred Asterjadhi" userId="39de57b9-85c0-4fd1-aaac-8ca2b6560ad0" providerId="ADAL" clId="{FFD2CA1A-D627-48AF-904E-0B34A676288B}" dt="2021-03-09T18:10:48.096" v="111" actId="13926"/>
          <ac:spMkLst>
            <pc:docMk/>
            <pc:sldMk cId="3248079768" sldId="334"/>
            <ac:spMk id="2" creationId="{6A27F32D-AAB2-4E4E-8703-7DB27C650C46}"/>
          </ac:spMkLst>
        </pc:spChg>
      </pc:sldChg>
      <pc:sldChg chg="addSp delSp modSp mod">
        <pc:chgData name="Alfred Asterjadhi" userId="39de57b9-85c0-4fd1-aaac-8ca2b6560ad0" providerId="ADAL" clId="{FFD2CA1A-D627-48AF-904E-0B34A676288B}" dt="2021-03-09T19:26:23.009" v="271" actId="20577"/>
        <pc:sldMkLst>
          <pc:docMk/>
          <pc:sldMk cId="1008851049" sldId="335"/>
        </pc:sldMkLst>
        <pc:spChg chg="mod">
          <ac:chgData name="Alfred Asterjadhi" userId="39de57b9-85c0-4fd1-aaac-8ca2b6560ad0" providerId="ADAL" clId="{FFD2CA1A-D627-48AF-904E-0B34A676288B}" dt="2021-03-09T18:10:43.817" v="110" actId="13926"/>
          <ac:spMkLst>
            <pc:docMk/>
            <pc:sldMk cId="1008851049" sldId="335"/>
            <ac:spMk id="2" creationId="{11C5C3A7-526B-4152-8A7F-BC9636A70131}"/>
          </ac:spMkLst>
        </pc:spChg>
        <pc:spChg chg="mod">
          <ac:chgData name="Alfred Asterjadhi" userId="39de57b9-85c0-4fd1-aaac-8ca2b6560ad0" providerId="ADAL" clId="{FFD2CA1A-D627-48AF-904E-0B34A676288B}" dt="2021-03-09T19:26:23.009" v="271" actId="20577"/>
          <ac:spMkLst>
            <pc:docMk/>
            <pc:sldMk cId="1008851049" sldId="335"/>
            <ac:spMk id="3" creationId="{49A6CCA4-296A-475E-8868-A1006DFAF806}"/>
          </ac:spMkLst>
        </pc:spChg>
        <pc:graphicFrameChg chg="add del mod">
          <ac:chgData name="Alfred Asterjadhi" userId="39de57b9-85c0-4fd1-aaac-8ca2b6560ad0" providerId="ADAL" clId="{FFD2CA1A-D627-48AF-904E-0B34A676288B}" dt="2021-03-09T18:04:08.132" v="72"/>
          <ac:graphicFrameMkLst>
            <pc:docMk/>
            <pc:sldMk cId="1008851049" sldId="335"/>
            <ac:graphicFrameMk id="7" creationId="{EF4233CA-3E8E-465F-B6C9-2EDD5677E531}"/>
          </ac:graphicFrameMkLst>
        </pc:graphicFrameChg>
        <pc:graphicFrameChg chg="add del mod">
          <ac:chgData name="Alfred Asterjadhi" userId="39de57b9-85c0-4fd1-aaac-8ca2b6560ad0" providerId="ADAL" clId="{FFD2CA1A-D627-48AF-904E-0B34A676288B}" dt="2021-03-09T18:04:12.978" v="74"/>
          <ac:graphicFrameMkLst>
            <pc:docMk/>
            <pc:sldMk cId="1008851049" sldId="335"/>
            <ac:graphicFrameMk id="8" creationId="{1E8FD78E-E6A8-44FA-B096-63F23F22F2A5}"/>
          </ac:graphicFrameMkLst>
        </pc:graphicFrameChg>
        <pc:graphicFrameChg chg="add del mod">
          <ac:chgData name="Alfred Asterjadhi" userId="39de57b9-85c0-4fd1-aaac-8ca2b6560ad0" providerId="ADAL" clId="{FFD2CA1A-D627-48AF-904E-0B34A676288B}" dt="2021-03-09T18:13:17.695" v="113"/>
          <ac:graphicFrameMkLst>
            <pc:docMk/>
            <pc:sldMk cId="1008851049" sldId="335"/>
            <ac:graphicFrameMk id="9" creationId="{0A4ABC72-BB41-45E6-954D-8FBE8997D848}"/>
          </ac:graphicFrameMkLst>
        </pc:graphicFrameChg>
      </pc:sldChg>
      <pc:sldChg chg="modSp mod">
        <pc:chgData name="Alfred Asterjadhi" userId="39de57b9-85c0-4fd1-aaac-8ca2b6560ad0" providerId="ADAL" clId="{FFD2CA1A-D627-48AF-904E-0B34A676288B}" dt="2021-03-09T19:18:40.340" v="216" actId="20577"/>
        <pc:sldMkLst>
          <pc:docMk/>
          <pc:sldMk cId="2631687367" sldId="336"/>
        </pc:sldMkLst>
        <pc:spChg chg="mod">
          <ac:chgData name="Alfred Asterjadhi" userId="39de57b9-85c0-4fd1-aaac-8ca2b6560ad0" providerId="ADAL" clId="{FFD2CA1A-D627-48AF-904E-0B34A676288B}" dt="2021-03-09T17:54:27.669" v="22" actId="13926"/>
          <ac:spMkLst>
            <pc:docMk/>
            <pc:sldMk cId="2631687367" sldId="336"/>
            <ac:spMk id="2" creationId="{11C5C3A7-526B-4152-8A7F-BC9636A70131}"/>
          </ac:spMkLst>
        </pc:spChg>
        <pc:spChg chg="mod">
          <ac:chgData name="Alfred Asterjadhi" userId="39de57b9-85c0-4fd1-aaac-8ca2b6560ad0" providerId="ADAL" clId="{FFD2CA1A-D627-48AF-904E-0B34A676288B}" dt="2021-03-09T19:18:40.340" v="216" actId="20577"/>
          <ac:spMkLst>
            <pc:docMk/>
            <pc:sldMk cId="2631687367" sldId="336"/>
            <ac:spMk id="3" creationId="{49A6CCA4-296A-475E-8868-A1006DFAF806}"/>
          </ac:spMkLst>
        </pc:spChg>
      </pc:sldChg>
      <pc:sldMasterChg chg="modSp mod">
        <pc:chgData name="Alfred Asterjadhi" userId="39de57b9-85c0-4fd1-aaac-8ca2b6560ad0" providerId="ADAL" clId="{FFD2CA1A-D627-48AF-904E-0B34A676288B}" dt="2021-03-08T21:40:23.836" v="1" actId="20577"/>
        <pc:sldMasterMkLst>
          <pc:docMk/>
          <pc:sldMasterMk cId="0" sldId="2147483648"/>
        </pc:sldMasterMkLst>
        <pc:spChg chg="mod">
          <ac:chgData name="Alfred Asterjadhi" userId="39de57b9-85c0-4fd1-aaac-8ca2b6560ad0" providerId="ADAL" clId="{FFD2CA1A-D627-48AF-904E-0B34A676288B}" dt="2021-03-08T21:40:23.836" v="1" actId="20577"/>
          <ac:spMkLst>
            <pc:docMk/>
            <pc:sldMasterMk cId="0" sldId="2147483648"/>
            <ac:spMk id="10" creationId="{00000000-0000-0000-0000-000000000000}"/>
          </ac:spMkLst>
        </pc:spChg>
      </pc:sldMasterChg>
    </pc:docChg>
  </pc:docChgLst>
  <pc:docChgLst>
    <pc:chgData name="Alfred Asterjadhi" userId="39de57b9-85c0-4fd1-aaac-8ca2b6560ad0" providerId="ADAL" clId="{07698AF8-244F-4587-85F2-C330E4638813}"/>
    <pc:docChg chg="custSel modSld sldOrd modMainMaster">
      <pc:chgData name="Alfred Asterjadhi" userId="39de57b9-85c0-4fd1-aaac-8ca2b6560ad0" providerId="ADAL" clId="{07698AF8-244F-4587-85F2-C330E4638813}" dt="2021-09-20T13:40:59.345" v="325" actId="20577"/>
      <pc:docMkLst>
        <pc:docMk/>
      </pc:docMkLst>
      <pc:sldChg chg="ord">
        <pc:chgData name="Alfred Asterjadhi" userId="39de57b9-85c0-4fd1-aaac-8ca2b6560ad0" providerId="ADAL" clId="{07698AF8-244F-4587-85F2-C330E4638813}" dt="2021-09-20T13:06:25.641" v="81"/>
        <pc:sldMkLst>
          <pc:docMk/>
          <pc:sldMk cId="1677969607" sldId="323"/>
        </pc:sldMkLst>
      </pc:sldChg>
      <pc:sldChg chg="modSp mod">
        <pc:chgData name="Alfred Asterjadhi" userId="39de57b9-85c0-4fd1-aaac-8ca2b6560ad0" providerId="ADAL" clId="{07698AF8-244F-4587-85F2-C330E4638813}" dt="2021-09-16T16:37:29.527" v="40" actId="207"/>
        <pc:sldMkLst>
          <pc:docMk/>
          <pc:sldMk cId="3857707522" sldId="336"/>
        </pc:sldMkLst>
        <pc:spChg chg="mod">
          <ac:chgData name="Alfred Asterjadhi" userId="39de57b9-85c0-4fd1-aaac-8ca2b6560ad0" providerId="ADAL" clId="{07698AF8-244F-4587-85F2-C330E4638813}" dt="2021-09-16T16:37:29.527" v="40" actId="207"/>
          <ac:spMkLst>
            <pc:docMk/>
            <pc:sldMk cId="3857707522" sldId="336"/>
            <ac:spMk id="3" creationId="{5F2B61AD-90EC-4D19-B28B-7FC2B47F9A7B}"/>
          </ac:spMkLst>
        </pc:spChg>
      </pc:sldChg>
      <pc:sldChg chg="modSp mod">
        <pc:chgData name="Alfred Asterjadhi" userId="39de57b9-85c0-4fd1-aaac-8ca2b6560ad0" providerId="ADAL" clId="{07698AF8-244F-4587-85F2-C330E4638813}" dt="2021-09-16T16:37:45.394" v="44" actId="404"/>
        <pc:sldMkLst>
          <pc:docMk/>
          <pc:sldMk cId="758807830" sldId="337"/>
        </pc:sldMkLst>
        <pc:spChg chg="mod">
          <ac:chgData name="Alfred Asterjadhi" userId="39de57b9-85c0-4fd1-aaac-8ca2b6560ad0" providerId="ADAL" clId="{07698AF8-244F-4587-85F2-C330E4638813}" dt="2021-09-16T16:29:20.208" v="39" actId="13926"/>
          <ac:spMkLst>
            <pc:docMk/>
            <pc:sldMk cId="758807830" sldId="337"/>
            <ac:spMk id="2" creationId="{9920397D-90A0-4AC1-A4EF-8F96C4D04887}"/>
          </ac:spMkLst>
        </pc:spChg>
        <pc:spChg chg="mod">
          <ac:chgData name="Alfred Asterjadhi" userId="39de57b9-85c0-4fd1-aaac-8ca2b6560ad0" providerId="ADAL" clId="{07698AF8-244F-4587-85F2-C330E4638813}" dt="2021-09-16T16:37:45.394" v="44" actId="404"/>
          <ac:spMkLst>
            <pc:docMk/>
            <pc:sldMk cId="758807830" sldId="337"/>
            <ac:spMk id="3" creationId="{3E688F76-5448-4A89-90E8-057B393044A9}"/>
          </ac:spMkLst>
        </pc:spChg>
      </pc:sldChg>
      <pc:sldChg chg="modSp mod">
        <pc:chgData name="Alfred Asterjadhi" userId="39de57b9-85c0-4fd1-aaac-8ca2b6560ad0" providerId="ADAL" clId="{07698AF8-244F-4587-85F2-C330E4638813}" dt="2021-09-16T16:29:17.354" v="38" actId="13926"/>
        <pc:sldMkLst>
          <pc:docMk/>
          <pc:sldMk cId="1452931425" sldId="338"/>
        </pc:sldMkLst>
        <pc:spChg chg="mod">
          <ac:chgData name="Alfred Asterjadhi" userId="39de57b9-85c0-4fd1-aaac-8ca2b6560ad0" providerId="ADAL" clId="{07698AF8-244F-4587-85F2-C330E4638813}" dt="2021-09-16T16:29:17.354" v="38" actId="13926"/>
          <ac:spMkLst>
            <pc:docMk/>
            <pc:sldMk cId="1452931425" sldId="338"/>
            <ac:spMk id="2" creationId="{F98B6CBA-CA1B-43DA-854E-008ACE1890FB}"/>
          </ac:spMkLst>
        </pc:spChg>
        <pc:spChg chg="mod">
          <ac:chgData name="Alfred Asterjadhi" userId="39de57b9-85c0-4fd1-aaac-8ca2b6560ad0" providerId="ADAL" clId="{07698AF8-244F-4587-85F2-C330E4638813}" dt="2021-09-16T16:29:12.486" v="37" actId="207"/>
          <ac:spMkLst>
            <pc:docMk/>
            <pc:sldMk cId="1452931425" sldId="338"/>
            <ac:spMk id="3" creationId="{7A07C496-B89B-4C4A-AB05-4B77C714DCC4}"/>
          </ac:spMkLst>
        </pc:spChg>
      </pc:sldChg>
      <pc:sldChg chg="modSp mod">
        <pc:chgData name="Alfred Asterjadhi" userId="39de57b9-85c0-4fd1-aaac-8ca2b6560ad0" providerId="ADAL" clId="{07698AF8-244F-4587-85F2-C330E4638813}" dt="2021-09-20T13:40:27.396" v="323" actId="20577"/>
        <pc:sldMkLst>
          <pc:docMk/>
          <pc:sldMk cId="834949071" sldId="339"/>
        </pc:sldMkLst>
        <pc:spChg chg="mod">
          <ac:chgData name="Alfred Asterjadhi" userId="39de57b9-85c0-4fd1-aaac-8ca2b6560ad0" providerId="ADAL" clId="{07698AF8-244F-4587-85F2-C330E4638813}" dt="2021-09-20T13:39:12.157" v="191" actId="13926"/>
          <ac:spMkLst>
            <pc:docMk/>
            <pc:sldMk cId="834949071" sldId="339"/>
            <ac:spMk id="2" creationId="{322E3CF1-F468-43B7-8674-214F8AB8A73A}"/>
          </ac:spMkLst>
        </pc:spChg>
        <pc:spChg chg="mod">
          <ac:chgData name="Alfred Asterjadhi" userId="39de57b9-85c0-4fd1-aaac-8ca2b6560ad0" providerId="ADAL" clId="{07698AF8-244F-4587-85F2-C330E4638813}" dt="2021-09-20T13:40:27.396" v="323" actId="20577"/>
          <ac:spMkLst>
            <pc:docMk/>
            <pc:sldMk cId="834949071" sldId="339"/>
            <ac:spMk id="3" creationId="{29C5F753-2E2D-47AF-B06F-D5B90B98D693}"/>
          </ac:spMkLst>
        </pc:spChg>
      </pc:sldChg>
      <pc:sldMasterChg chg="modSp mod">
        <pc:chgData name="Alfred Asterjadhi" userId="39de57b9-85c0-4fd1-aaac-8ca2b6560ad0" providerId="ADAL" clId="{07698AF8-244F-4587-85F2-C330E4638813}" dt="2021-09-20T13:40:59.345" v="325" actId="20577"/>
        <pc:sldMasterMkLst>
          <pc:docMk/>
          <pc:sldMasterMk cId="0" sldId="2147483648"/>
        </pc:sldMasterMkLst>
        <pc:spChg chg="mod">
          <ac:chgData name="Alfred Asterjadhi" userId="39de57b9-85c0-4fd1-aaac-8ca2b6560ad0" providerId="ADAL" clId="{07698AF8-244F-4587-85F2-C330E4638813}" dt="2021-09-20T13:40:59.345" v="325" actId="20577"/>
          <ac:spMkLst>
            <pc:docMk/>
            <pc:sldMasterMk cId="0" sldId="2147483648"/>
            <ac:spMk id="10" creationId="{00000000-0000-0000-0000-000000000000}"/>
          </ac:spMkLst>
        </pc:spChg>
      </pc:sldMasterChg>
    </pc:docChg>
  </pc:docChgLst>
  <pc:docChgLst>
    <pc:chgData name="Alfred Asterjadhi" userId="39de57b9-85c0-4fd1-aaac-8ca2b6560ad0" providerId="ADAL" clId="{DEB6449B-8A8D-4E94-A282-14FD81CF86A3}"/>
    <pc:docChg chg="undo custSel addSld delSld modSld sldOrd modMainMaster">
      <pc:chgData name="Alfred Asterjadhi" userId="39de57b9-85c0-4fd1-aaac-8ca2b6560ad0" providerId="ADAL" clId="{DEB6449B-8A8D-4E94-A282-14FD81CF86A3}" dt="2022-12-12T21:30:59.396" v="438"/>
      <pc:docMkLst>
        <pc:docMk/>
      </pc:docMkLst>
      <pc:sldChg chg="modSp mod">
        <pc:chgData name="Alfred Asterjadhi" userId="39de57b9-85c0-4fd1-aaac-8ca2b6560ad0" providerId="ADAL" clId="{DEB6449B-8A8D-4E94-A282-14FD81CF86A3}" dt="2022-12-12T17:58:56.144" v="248"/>
        <pc:sldMkLst>
          <pc:docMk/>
          <pc:sldMk cId="0" sldId="256"/>
        </pc:sldMkLst>
        <pc:spChg chg="mod">
          <ac:chgData name="Alfred Asterjadhi" userId="39de57b9-85c0-4fd1-aaac-8ca2b6560ad0" providerId="ADAL" clId="{DEB6449B-8A8D-4E94-A282-14FD81CF86A3}" dt="2022-12-08T22:13:50.917" v="9" actId="20577"/>
          <ac:spMkLst>
            <pc:docMk/>
            <pc:sldMk cId="0" sldId="256"/>
            <ac:spMk id="6" creationId="{00000000-0000-0000-0000-000000000000}"/>
          </ac:spMkLst>
        </pc:spChg>
        <pc:spChg chg="mod">
          <ac:chgData name="Alfred Asterjadhi" userId="39de57b9-85c0-4fd1-aaac-8ca2b6560ad0" providerId="ADAL" clId="{DEB6449B-8A8D-4E94-A282-14FD81CF86A3}" dt="2022-12-12T17:58:52.904" v="247" actId="20577"/>
          <ac:spMkLst>
            <pc:docMk/>
            <pc:sldMk cId="0" sldId="256"/>
            <ac:spMk id="7" creationId="{00000000-0000-0000-0000-000000000000}"/>
          </ac:spMkLst>
        </pc:spChg>
        <pc:spChg chg="mod">
          <ac:chgData name="Alfred Asterjadhi" userId="39de57b9-85c0-4fd1-aaac-8ca2b6560ad0" providerId="ADAL" clId="{DEB6449B-8A8D-4E94-A282-14FD81CF86A3}" dt="2022-12-08T22:14:18.612" v="22" actId="20577"/>
          <ac:spMkLst>
            <pc:docMk/>
            <pc:sldMk cId="0" sldId="256"/>
            <ac:spMk id="3073" creationId="{00000000-0000-0000-0000-000000000000}"/>
          </ac:spMkLst>
        </pc:spChg>
        <pc:spChg chg="mod">
          <ac:chgData name="Alfred Asterjadhi" userId="39de57b9-85c0-4fd1-aaac-8ca2b6560ad0" providerId="ADAL" clId="{DEB6449B-8A8D-4E94-A282-14FD81CF86A3}" dt="2022-12-12T17:51:40.533" v="158" actId="6549"/>
          <ac:spMkLst>
            <pc:docMk/>
            <pc:sldMk cId="0" sldId="256"/>
            <ac:spMk id="3074" creationId="{00000000-0000-0000-0000-000000000000}"/>
          </ac:spMkLst>
        </pc:spChg>
        <pc:graphicFrameChg chg="mod">
          <ac:chgData name="Alfred Asterjadhi" userId="39de57b9-85c0-4fd1-aaac-8ca2b6560ad0" providerId="ADAL" clId="{DEB6449B-8A8D-4E94-A282-14FD81CF86A3}" dt="2022-12-12T17:58:56.144" v="248"/>
          <ac:graphicFrameMkLst>
            <pc:docMk/>
            <pc:sldMk cId="0" sldId="256"/>
            <ac:graphicFrameMk id="3075" creationId="{00000000-0000-0000-0000-000000000000}"/>
          </ac:graphicFrameMkLst>
        </pc:graphicFrameChg>
      </pc:sldChg>
      <pc:sldChg chg="modSp mod">
        <pc:chgData name="Alfred Asterjadhi" userId="39de57b9-85c0-4fd1-aaac-8ca2b6560ad0" providerId="ADAL" clId="{DEB6449B-8A8D-4E94-A282-14FD81CF86A3}" dt="2022-12-12T17:50:47.978" v="138" actId="20577"/>
        <pc:sldMkLst>
          <pc:docMk/>
          <pc:sldMk cId="0" sldId="257"/>
        </pc:sldMkLst>
        <pc:spChg chg="mod">
          <ac:chgData name="Alfred Asterjadhi" userId="39de57b9-85c0-4fd1-aaac-8ca2b6560ad0" providerId="ADAL" clId="{DEB6449B-8A8D-4E94-A282-14FD81CF86A3}" dt="2022-12-12T17:50:31.564" v="125"/>
          <ac:spMkLst>
            <pc:docMk/>
            <pc:sldMk cId="0" sldId="257"/>
            <ac:spMk id="7" creationId="{4565958B-DD30-4EE7-AF20-DC550898176B}"/>
          </ac:spMkLst>
        </pc:spChg>
        <pc:spChg chg="mod">
          <ac:chgData name="Alfred Asterjadhi" userId="39de57b9-85c0-4fd1-aaac-8ca2b6560ad0" providerId="ADAL" clId="{DEB6449B-8A8D-4E94-A282-14FD81CF86A3}" dt="2022-12-12T17:50:47.978" v="138" actId="20577"/>
          <ac:spMkLst>
            <pc:docMk/>
            <pc:sldMk cId="0" sldId="257"/>
            <ac:spMk id="4098" creationId="{00000000-0000-0000-0000-000000000000}"/>
          </ac:spMkLst>
        </pc:spChg>
      </pc:sldChg>
      <pc:sldChg chg="modSp mod">
        <pc:chgData name="Alfred Asterjadhi" userId="39de57b9-85c0-4fd1-aaac-8ca2b6560ad0" providerId="ADAL" clId="{DEB6449B-8A8D-4E94-A282-14FD81CF86A3}" dt="2022-12-12T17:50:55.955" v="139"/>
        <pc:sldMkLst>
          <pc:docMk/>
          <pc:sldMk cId="3254182675" sldId="258"/>
        </pc:sldMkLst>
        <pc:spChg chg="mod">
          <ac:chgData name="Alfred Asterjadhi" userId="39de57b9-85c0-4fd1-aaac-8ca2b6560ad0" providerId="ADAL" clId="{DEB6449B-8A8D-4E94-A282-14FD81CF86A3}" dt="2022-12-12T17:50:55.955" v="139"/>
          <ac:spMkLst>
            <pc:docMk/>
            <pc:sldMk cId="3254182675" sldId="258"/>
            <ac:spMk id="7" creationId="{4F62ADF5-BC8B-4EF4-B4E8-C355611EECFF}"/>
          </ac:spMkLst>
        </pc:spChg>
      </pc:sldChg>
      <pc:sldChg chg="modSp mod">
        <pc:chgData name="Alfred Asterjadhi" userId="39de57b9-85c0-4fd1-aaac-8ca2b6560ad0" providerId="ADAL" clId="{DEB6449B-8A8D-4E94-A282-14FD81CF86A3}" dt="2022-12-12T17:51:00.275" v="141"/>
        <pc:sldMkLst>
          <pc:docMk/>
          <pc:sldMk cId="3136880362" sldId="260"/>
        </pc:sldMkLst>
        <pc:spChg chg="mod">
          <ac:chgData name="Alfred Asterjadhi" userId="39de57b9-85c0-4fd1-aaac-8ca2b6560ad0" providerId="ADAL" clId="{DEB6449B-8A8D-4E94-A282-14FD81CF86A3}" dt="2022-12-12T17:51:00.275" v="141"/>
          <ac:spMkLst>
            <pc:docMk/>
            <pc:sldMk cId="3136880362" sldId="260"/>
            <ac:spMk id="7" creationId="{733EE7F5-4D25-4915-8021-FD9EE23E2C32}"/>
          </ac:spMkLst>
        </pc:spChg>
      </pc:sldChg>
      <pc:sldChg chg="modSp mod">
        <pc:chgData name="Alfred Asterjadhi" userId="39de57b9-85c0-4fd1-aaac-8ca2b6560ad0" providerId="ADAL" clId="{DEB6449B-8A8D-4E94-A282-14FD81CF86A3}" dt="2022-12-12T17:51:07.903" v="145"/>
        <pc:sldMkLst>
          <pc:docMk/>
          <pc:sldMk cId="1676196551" sldId="261"/>
        </pc:sldMkLst>
        <pc:spChg chg="mod">
          <ac:chgData name="Alfred Asterjadhi" userId="39de57b9-85c0-4fd1-aaac-8ca2b6560ad0" providerId="ADAL" clId="{DEB6449B-8A8D-4E94-A282-14FD81CF86A3}" dt="2022-12-12T17:51:07.903" v="145"/>
          <ac:spMkLst>
            <pc:docMk/>
            <pc:sldMk cId="1676196551" sldId="261"/>
            <ac:spMk id="7" creationId="{0A0F1EBF-63A8-4C75-8DB7-0D8CD44D0896}"/>
          </ac:spMkLst>
        </pc:spChg>
      </pc:sldChg>
      <pc:sldChg chg="modSp mod">
        <pc:chgData name="Alfred Asterjadhi" userId="39de57b9-85c0-4fd1-aaac-8ca2b6560ad0" providerId="ADAL" clId="{DEB6449B-8A8D-4E94-A282-14FD81CF86A3}" dt="2022-12-12T17:51:09.792" v="146"/>
        <pc:sldMkLst>
          <pc:docMk/>
          <pc:sldMk cId="2927177891" sldId="263"/>
        </pc:sldMkLst>
        <pc:spChg chg="mod">
          <ac:chgData name="Alfred Asterjadhi" userId="39de57b9-85c0-4fd1-aaac-8ca2b6560ad0" providerId="ADAL" clId="{DEB6449B-8A8D-4E94-A282-14FD81CF86A3}" dt="2022-12-12T17:51:09.792" v="146"/>
          <ac:spMkLst>
            <pc:docMk/>
            <pc:sldMk cId="2927177891" sldId="263"/>
            <ac:spMk id="9" creationId="{4BB4CFD1-21C6-467E-AB6E-3577A473F86D}"/>
          </ac:spMkLst>
        </pc:spChg>
      </pc:sldChg>
      <pc:sldChg chg="modSp mod">
        <pc:chgData name="Alfred Asterjadhi" userId="39de57b9-85c0-4fd1-aaac-8ca2b6560ad0" providerId="ADAL" clId="{DEB6449B-8A8D-4E94-A282-14FD81CF86A3}" dt="2022-12-12T17:51:11.627" v="147"/>
        <pc:sldMkLst>
          <pc:docMk/>
          <pc:sldMk cId="4277600907" sldId="264"/>
        </pc:sldMkLst>
        <pc:spChg chg="mod">
          <ac:chgData name="Alfred Asterjadhi" userId="39de57b9-85c0-4fd1-aaac-8ca2b6560ad0" providerId="ADAL" clId="{DEB6449B-8A8D-4E94-A282-14FD81CF86A3}" dt="2022-12-12T17:51:11.627" v="147"/>
          <ac:spMkLst>
            <pc:docMk/>
            <pc:sldMk cId="4277600907" sldId="264"/>
            <ac:spMk id="8" creationId="{B2C4C695-AFB3-4956-B721-DB0805BA0685}"/>
          </ac:spMkLst>
        </pc:spChg>
      </pc:sldChg>
      <pc:sldChg chg="modSp mod">
        <pc:chgData name="Alfred Asterjadhi" userId="39de57b9-85c0-4fd1-aaac-8ca2b6560ad0" providerId="ADAL" clId="{DEB6449B-8A8D-4E94-A282-14FD81CF86A3}" dt="2022-12-12T17:51:13.861" v="148"/>
        <pc:sldMkLst>
          <pc:docMk/>
          <pc:sldMk cId="2436815634" sldId="265"/>
        </pc:sldMkLst>
        <pc:spChg chg="mod">
          <ac:chgData name="Alfred Asterjadhi" userId="39de57b9-85c0-4fd1-aaac-8ca2b6560ad0" providerId="ADAL" clId="{DEB6449B-8A8D-4E94-A282-14FD81CF86A3}" dt="2022-12-12T17:51:13.861" v="148"/>
          <ac:spMkLst>
            <pc:docMk/>
            <pc:sldMk cId="2436815634" sldId="265"/>
            <ac:spMk id="9" creationId="{535943CE-0A57-43F4-9844-46B4091CBC16}"/>
          </ac:spMkLst>
        </pc:spChg>
      </pc:sldChg>
      <pc:sldChg chg="modSp mod">
        <pc:chgData name="Alfred Asterjadhi" userId="39de57b9-85c0-4fd1-aaac-8ca2b6560ad0" providerId="ADAL" clId="{DEB6449B-8A8D-4E94-A282-14FD81CF86A3}" dt="2022-12-12T17:51:15.651" v="149"/>
        <pc:sldMkLst>
          <pc:docMk/>
          <pc:sldMk cId="2400177835" sldId="266"/>
        </pc:sldMkLst>
        <pc:spChg chg="mod">
          <ac:chgData name="Alfred Asterjadhi" userId="39de57b9-85c0-4fd1-aaac-8ca2b6560ad0" providerId="ADAL" clId="{DEB6449B-8A8D-4E94-A282-14FD81CF86A3}" dt="2022-12-12T17:51:15.651" v="149"/>
          <ac:spMkLst>
            <pc:docMk/>
            <pc:sldMk cId="2400177835" sldId="266"/>
            <ac:spMk id="8" creationId="{C5505616-1CE2-43B4-878B-31634EEB6CA7}"/>
          </ac:spMkLst>
        </pc:spChg>
      </pc:sldChg>
      <pc:sldChg chg="modSp mod">
        <pc:chgData name="Alfred Asterjadhi" userId="39de57b9-85c0-4fd1-aaac-8ca2b6560ad0" providerId="ADAL" clId="{DEB6449B-8A8D-4E94-A282-14FD81CF86A3}" dt="2022-12-12T17:55:15.299" v="198" actId="20577"/>
        <pc:sldMkLst>
          <pc:docMk/>
          <pc:sldMk cId="132832093" sldId="267"/>
        </pc:sldMkLst>
        <pc:spChg chg="mod">
          <ac:chgData name="Alfred Asterjadhi" userId="39de57b9-85c0-4fd1-aaac-8ca2b6560ad0" providerId="ADAL" clId="{DEB6449B-8A8D-4E94-A282-14FD81CF86A3}" dt="2022-12-12T17:55:15.299" v="198" actId="20577"/>
          <ac:spMkLst>
            <pc:docMk/>
            <pc:sldMk cId="132832093" sldId="267"/>
            <ac:spMk id="3" creationId="{00000000-0000-0000-0000-000000000000}"/>
          </ac:spMkLst>
        </pc:spChg>
        <pc:spChg chg="mod">
          <ac:chgData name="Alfred Asterjadhi" userId="39de57b9-85c0-4fd1-aaac-8ca2b6560ad0" providerId="ADAL" clId="{DEB6449B-8A8D-4E94-A282-14FD81CF86A3}" dt="2022-12-12T17:51:24.597" v="154"/>
          <ac:spMkLst>
            <pc:docMk/>
            <pc:sldMk cId="132832093" sldId="267"/>
            <ac:spMk id="7" creationId="{C00CAC69-BF6D-4936-9CE0-D96F88ACD748}"/>
          </ac:spMkLst>
        </pc:spChg>
      </pc:sldChg>
      <pc:sldChg chg="modSp mod">
        <pc:chgData name="Alfred Asterjadhi" userId="39de57b9-85c0-4fd1-aaac-8ca2b6560ad0" providerId="ADAL" clId="{DEB6449B-8A8D-4E94-A282-14FD81CF86A3}" dt="2022-12-12T17:51:29.352" v="156"/>
        <pc:sldMkLst>
          <pc:docMk/>
          <pc:sldMk cId="3976818858" sldId="269"/>
        </pc:sldMkLst>
        <pc:spChg chg="mod">
          <ac:chgData name="Alfred Asterjadhi" userId="39de57b9-85c0-4fd1-aaac-8ca2b6560ad0" providerId="ADAL" clId="{DEB6449B-8A8D-4E94-A282-14FD81CF86A3}" dt="2022-12-12T17:51:29.352" v="156"/>
          <ac:spMkLst>
            <pc:docMk/>
            <pc:sldMk cId="3976818858" sldId="269"/>
            <ac:spMk id="6" creationId="{00000000-0000-0000-0000-000000000000}"/>
          </ac:spMkLst>
        </pc:spChg>
        <pc:graphicFrameChg chg="mod modGraphic">
          <ac:chgData name="Alfred Asterjadhi" userId="39de57b9-85c0-4fd1-aaac-8ca2b6560ad0" providerId="ADAL" clId="{DEB6449B-8A8D-4E94-A282-14FD81CF86A3}" dt="2022-12-12T14:39:46.571" v="57"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DEB6449B-8A8D-4E94-A282-14FD81CF86A3}" dt="2022-12-12T17:51:17.442" v="150"/>
        <pc:sldMkLst>
          <pc:docMk/>
          <pc:sldMk cId="3387863760" sldId="270"/>
        </pc:sldMkLst>
        <pc:spChg chg="mod">
          <ac:chgData name="Alfred Asterjadhi" userId="39de57b9-85c0-4fd1-aaac-8ca2b6560ad0" providerId="ADAL" clId="{DEB6449B-8A8D-4E94-A282-14FD81CF86A3}" dt="2022-12-12T17:51:17.442" v="150"/>
          <ac:spMkLst>
            <pc:docMk/>
            <pc:sldMk cId="3387863760" sldId="270"/>
            <ac:spMk id="8" creationId="{B1C9D975-9B89-429E-A2AD-175C2CE0D83A}"/>
          </ac:spMkLst>
        </pc:spChg>
      </pc:sldChg>
      <pc:sldChg chg="modSp mod">
        <pc:chgData name="Alfred Asterjadhi" userId="39de57b9-85c0-4fd1-aaac-8ca2b6560ad0" providerId="ADAL" clId="{DEB6449B-8A8D-4E94-A282-14FD81CF86A3}" dt="2022-12-12T17:51:26.995" v="155"/>
        <pc:sldMkLst>
          <pc:docMk/>
          <pc:sldMk cId="2243228416" sldId="299"/>
        </pc:sldMkLst>
        <pc:spChg chg="mod">
          <ac:chgData name="Alfred Asterjadhi" userId="39de57b9-85c0-4fd1-aaac-8ca2b6560ad0" providerId="ADAL" clId="{DEB6449B-8A8D-4E94-A282-14FD81CF86A3}" dt="2022-12-12T17:44:07.721" v="122" actId="404"/>
          <ac:spMkLst>
            <pc:docMk/>
            <pc:sldMk cId="2243228416" sldId="299"/>
            <ac:spMk id="3" creationId="{3857177C-4F12-41D1-AB93-6925069E5DB9}"/>
          </ac:spMkLst>
        </pc:spChg>
        <pc:spChg chg="mod">
          <ac:chgData name="Alfred Asterjadhi" userId="39de57b9-85c0-4fd1-aaac-8ca2b6560ad0" providerId="ADAL" clId="{DEB6449B-8A8D-4E94-A282-14FD81CF86A3}" dt="2022-12-12T17:51:26.995" v="155"/>
          <ac:spMkLst>
            <pc:docMk/>
            <pc:sldMk cId="2243228416" sldId="299"/>
            <ac:spMk id="8" creationId="{ADA0A8BA-AA59-4AB6-9BD0-89E3B2E275F5}"/>
          </ac:spMkLst>
        </pc:spChg>
        <pc:spChg chg="mod">
          <ac:chgData name="Alfred Asterjadhi" userId="39de57b9-85c0-4fd1-aaac-8ca2b6560ad0" providerId="ADAL" clId="{DEB6449B-8A8D-4E94-A282-14FD81CF86A3}" dt="2022-12-12T17:44:15.116" v="124" actId="403"/>
          <ac:spMkLst>
            <pc:docMk/>
            <pc:sldMk cId="2243228416" sldId="299"/>
            <ac:spMk id="17" creationId="{442A1050-6527-4B2E-A943-E125D6B48B52}"/>
          </ac:spMkLst>
        </pc:spChg>
      </pc:sldChg>
      <pc:sldChg chg="modSp mod">
        <pc:chgData name="Alfred Asterjadhi" userId="39de57b9-85c0-4fd1-aaac-8ca2b6560ad0" providerId="ADAL" clId="{DEB6449B-8A8D-4E94-A282-14FD81CF86A3}" dt="2022-12-12T21:30:21.718" v="418"/>
        <pc:sldMkLst>
          <pc:docMk/>
          <pc:sldMk cId="1677969607" sldId="323"/>
        </pc:sldMkLst>
        <pc:spChg chg="mod">
          <ac:chgData name="Alfred Asterjadhi" userId="39de57b9-85c0-4fd1-aaac-8ca2b6560ad0" providerId="ADAL" clId="{DEB6449B-8A8D-4E94-A282-14FD81CF86A3}" dt="2022-12-12T21:30:21.718" v="418"/>
          <ac:spMkLst>
            <pc:docMk/>
            <pc:sldMk cId="1677969607" sldId="323"/>
            <ac:spMk id="7" creationId="{247ADCDE-7164-400D-8B27-4BAED4FE7810}"/>
          </ac:spMkLst>
        </pc:spChg>
      </pc:sldChg>
      <pc:sldChg chg="modSp mod">
        <pc:chgData name="Alfred Asterjadhi" userId="39de57b9-85c0-4fd1-aaac-8ca2b6560ad0" providerId="ADAL" clId="{DEB6449B-8A8D-4E94-A282-14FD81CF86A3}" dt="2022-12-12T17:51:02.697" v="142"/>
        <pc:sldMkLst>
          <pc:docMk/>
          <pc:sldMk cId="1908471061" sldId="328"/>
        </pc:sldMkLst>
        <pc:spChg chg="mod">
          <ac:chgData name="Alfred Asterjadhi" userId="39de57b9-85c0-4fd1-aaac-8ca2b6560ad0" providerId="ADAL" clId="{DEB6449B-8A8D-4E94-A282-14FD81CF86A3}" dt="2022-12-12T17:51:02.697" v="142"/>
          <ac:spMkLst>
            <pc:docMk/>
            <pc:sldMk cId="1908471061" sldId="328"/>
            <ac:spMk id="6" creationId="{FCA6EDD1-4720-45B9-8B18-08C7AF47C492}"/>
          </ac:spMkLst>
        </pc:spChg>
      </pc:sldChg>
      <pc:sldChg chg="modSp mod">
        <pc:chgData name="Alfred Asterjadhi" userId="39de57b9-85c0-4fd1-aaac-8ca2b6560ad0" providerId="ADAL" clId="{DEB6449B-8A8D-4E94-A282-14FD81CF86A3}" dt="2022-12-12T17:51:19.317" v="151"/>
        <pc:sldMkLst>
          <pc:docMk/>
          <pc:sldMk cId="15571502" sldId="330"/>
        </pc:sldMkLst>
        <pc:spChg chg="mod">
          <ac:chgData name="Alfred Asterjadhi" userId="39de57b9-85c0-4fd1-aaac-8ca2b6560ad0" providerId="ADAL" clId="{DEB6449B-8A8D-4E94-A282-14FD81CF86A3}" dt="2022-12-12T17:51:19.317" v="151"/>
          <ac:spMkLst>
            <pc:docMk/>
            <pc:sldMk cId="15571502" sldId="330"/>
            <ac:spMk id="6" creationId="{5C48BDE3-7807-417F-A4F1-5356D38590CA}"/>
          </ac:spMkLst>
        </pc:spChg>
      </pc:sldChg>
      <pc:sldChg chg="modSp mod">
        <pc:chgData name="Alfred Asterjadhi" userId="39de57b9-85c0-4fd1-aaac-8ca2b6560ad0" providerId="ADAL" clId="{DEB6449B-8A8D-4E94-A282-14FD81CF86A3}" dt="2022-12-12T17:51:21.235" v="152"/>
        <pc:sldMkLst>
          <pc:docMk/>
          <pc:sldMk cId="3200711991" sldId="331"/>
        </pc:sldMkLst>
        <pc:spChg chg="mod">
          <ac:chgData name="Alfred Asterjadhi" userId="39de57b9-85c0-4fd1-aaac-8ca2b6560ad0" providerId="ADAL" clId="{DEB6449B-8A8D-4E94-A282-14FD81CF86A3}" dt="2022-12-12T17:51:21.235" v="152"/>
          <ac:spMkLst>
            <pc:docMk/>
            <pc:sldMk cId="3200711991" sldId="331"/>
            <ac:spMk id="6" creationId="{C3BF5992-FFFD-4B64-900D-0590BA3C03CE}"/>
          </ac:spMkLst>
        </pc:spChg>
      </pc:sldChg>
      <pc:sldChg chg="modSp mod">
        <pc:chgData name="Alfred Asterjadhi" userId="39de57b9-85c0-4fd1-aaac-8ca2b6560ad0" providerId="ADAL" clId="{DEB6449B-8A8D-4E94-A282-14FD81CF86A3}" dt="2022-12-12T17:51:22.923" v="153"/>
        <pc:sldMkLst>
          <pc:docMk/>
          <pc:sldMk cId="2409609221" sldId="332"/>
        </pc:sldMkLst>
        <pc:spChg chg="mod">
          <ac:chgData name="Alfred Asterjadhi" userId="39de57b9-85c0-4fd1-aaac-8ca2b6560ad0" providerId="ADAL" clId="{DEB6449B-8A8D-4E94-A282-14FD81CF86A3}" dt="2022-12-12T17:51:22.923" v="153"/>
          <ac:spMkLst>
            <pc:docMk/>
            <pc:sldMk cId="2409609221" sldId="332"/>
            <ac:spMk id="6" creationId="{2B4D6F20-084B-4EE9-AD6D-290838010348}"/>
          </ac:spMkLst>
        </pc:spChg>
      </pc:sldChg>
      <pc:sldChg chg="modSp mod">
        <pc:chgData name="Alfred Asterjadhi" userId="39de57b9-85c0-4fd1-aaac-8ca2b6560ad0" providerId="ADAL" clId="{DEB6449B-8A8D-4E94-A282-14FD81CF86A3}" dt="2022-12-12T21:24:01.854" v="283" actId="20577"/>
        <pc:sldMkLst>
          <pc:docMk/>
          <pc:sldMk cId="3843208451" sldId="333"/>
        </pc:sldMkLst>
        <pc:spChg chg="mod">
          <ac:chgData name="Alfred Asterjadhi" userId="39de57b9-85c0-4fd1-aaac-8ca2b6560ad0" providerId="ADAL" clId="{DEB6449B-8A8D-4E94-A282-14FD81CF86A3}" dt="2022-12-12T21:24:01.854" v="283" actId="20577"/>
          <ac:spMkLst>
            <pc:docMk/>
            <pc:sldMk cId="3843208451" sldId="333"/>
            <ac:spMk id="2" creationId="{1790C6A9-20C4-440F-BC51-97DC4C9B7E71}"/>
          </ac:spMkLst>
        </pc:spChg>
        <pc:spChg chg="mod">
          <ac:chgData name="Alfred Asterjadhi" userId="39de57b9-85c0-4fd1-aaac-8ca2b6560ad0" providerId="ADAL" clId="{DEB6449B-8A8D-4E94-A282-14FD81CF86A3}" dt="2022-12-12T21:23:57.296" v="272"/>
          <ac:spMkLst>
            <pc:docMk/>
            <pc:sldMk cId="3843208451" sldId="333"/>
            <ac:spMk id="3" creationId="{918D7AE7-F661-4AD4-9210-88B6E5699ED9}"/>
          </ac:spMkLst>
        </pc:spChg>
        <pc:spChg chg="mod">
          <ac:chgData name="Alfred Asterjadhi" userId="39de57b9-85c0-4fd1-aaac-8ca2b6560ad0" providerId="ADAL" clId="{DEB6449B-8A8D-4E94-A282-14FD81CF86A3}" dt="2022-12-12T17:50:33.902" v="126"/>
          <ac:spMkLst>
            <pc:docMk/>
            <pc:sldMk cId="3843208451" sldId="333"/>
            <ac:spMk id="6" creationId="{A8221584-6364-48AC-B1C3-833137C81726}"/>
          </ac:spMkLst>
        </pc:spChg>
      </pc:sldChg>
      <pc:sldChg chg="del">
        <pc:chgData name="Alfred Asterjadhi" userId="39de57b9-85c0-4fd1-aaac-8ca2b6560ad0" providerId="ADAL" clId="{DEB6449B-8A8D-4E94-A282-14FD81CF86A3}" dt="2022-12-12T17:59:20.634" v="249" actId="47"/>
        <pc:sldMkLst>
          <pc:docMk/>
          <pc:sldMk cId="1706072776" sldId="334"/>
        </pc:sldMkLst>
      </pc:sldChg>
      <pc:sldChg chg="modSp mod">
        <pc:chgData name="Alfred Asterjadhi" userId="39de57b9-85c0-4fd1-aaac-8ca2b6560ad0" providerId="ADAL" clId="{DEB6449B-8A8D-4E94-A282-14FD81CF86A3}" dt="2022-12-12T18:01:39.583" v="266"/>
        <pc:sldMkLst>
          <pc:docMk/>
          <pc:sldMk cId="2327388640" sldId="335"/>
        </pc:sldMkLst>
        <pc:spChg chg="mod">
          <ac:chgData name="Alfred Asterjadhi" userId="39de57b9-85c0-4fd1-aaac-8ca2b6560ad0" providerId="ADAL" clId="{DEB6449B-8A8D-4E94-A282-14FD81CF86A3}" dt="2022-12-12T18:01:06.186" v="253" actId="13926"/>
          <ac:spMkLst>
            <pc:docMk/>
            <pc:sldMk cId="2327388640" sldId="335"/>
            <ac:spMk id="2" creationId="{4B5F0D0E-8BB7-48AB-9160-728B8B3399A2}"/>
          </ac:spMkLst>
        </pc:spChg>
        <pc:spChg chg="mod">
          <ac:chgData name="Alfred Asterjadhi" userId="39de57b9-85c0-4fd1-aaac-8ca2b6560ad0" providerId="ADAL" clId="{DEB6449B-8A8D-4E94-A282-14FD81CF86A3}" dt="2022-12-12T18:01:13.138" v="255" actId="20577"/>
          <ac:spMkLst>
            <pc:docMk/>
            <pc:sldMk cId="2327388640" sldId="335"/>
            <ac:spMk id="3" creationId="{DFB0BA47-D7B6-4F95-932E-A7AA615BC440}"/>
          </ac:spMkLst>
        </pc:spChg>
        <pc:spChg chg="mod">
          <ac:chgData name="Alfred Asterjadhi" userId="39de57b9-85c0-4fd1-aaac-8ca2b6560ad0" providerId="ADAL" clId="{DEB6449B-8A8D-4E94-A282-14FD81CF86A3}" dt="2022-12-12T18:01:39.583" v="266"/>
          <ac:spMkLst>
            <pc:docMk/>
            <pc:sldMk cId="2327388640" sldId="335"/>
            <ac:spMk id="6" creationId="{974B2026-97FB-40D2-8F22-7E6D319B4EA2}"/>
          </ac:spMkLst>
        </pc:spChg>
      </pc:sldChg>
      <pc:sldChg chg="modSp mod">
        <pc:chgData name="Alfred Asterjadhi" userId="39de57b9-85c0-4fd1-aaac-8ca2b6560ad0" providerId="ADAL" clId="{DEB6449B-8A8D-4E94-A282-14FD81CF86A3}" dt="2022-12-12T17:50:58.436" v="140"/>
        <pc:sldMkLst>
          <pc:docMk/>
          <pc:sldMk cId="3977221359" sldId="340"/>
        </pc:sldMkLst>
        <pc:spChg chg="mod">
          <ac:chgData name="Alfred Asterjadhi" userId="39de57b9-85c0-4fd1-aaac-8ca2b6560ad0" providerId="ADAL" clId="{DEB6449B-8A8D-4E94-A282-14FD81CF86A3}" dt="2022-12-12T17:50:58.436" v="140"/>
          <ac:spMkLst>
            <pc:docMk/>
            <pc:sldMk cId="3977221359" sldId="340"/>
            <ac:spMk id="6" creationId="{BC264D22-EE96-4B0F-90AA-B4358FF19246}"/>
          </ac:spMkLst>
        </pc:spChg>
      </pc:sldChg>
      <pc:sldChg chg="modSp mod">
        <pc:chgData name="Alfred Asterjadhi" userId="39de57b9-85c0-4fd1-aaac-8ca2b6560ad0" providerId="ADAL" clId="{DEB6449B-8A8D-4E94-A282-14FD81CF86A3}" dt="2022-12-12T18:01:43.909" v="267"/>
        <pc:sldMkLst>
          <pc:docMk/>
          <pc:sldMk cId="1766754893" sldId="346"/>
        </pc:sldMkLst>
        <pc:spChg chg="mod">
          <ac:chgData name="Alfred Asterjadhi" userId="39de57b9-85c0-4fd1-aaac-8ca2b6560ad0" providerId="ADAL" clId="{DEB6449B-8A8D-4E94-A282-14FD81CF86A3}" dt="2022-12-12T18:01:22.491" v="256" actId="13926"/>
          <ac:spMkLst>
            <pc:docMk/>
            <pc:sldMk cId="1766754893" sldId="346"/>
            <ac:spMk id="2" creationId="{4B5F0D0E-8BB7-48AB-9160-728B8B3399A2}"/>
          </ac:spMkLst>
        </pc:spChg>
        <pc:spChg chg="mod">
          <ac:chgData name="Alfred Asterjadhi" userId="39de57b9-85c0-4fd1-aaac-8ca2b6560ad0" providerId="ADAL" clId="{DEB6449B-8A8D-4E94-A282-14FD81CF86A3}" dt="2022-12-12T18:01:30.884" v="265" actId="20577"/>
          <ac:spMkLst>
            <pc:docMk/>
            <pc:sldMk cId="1766754893" sldId="346"/>
            <ac:spMk id="3" creationId="{DFB0BA47-D7B6-4F95-932E-A7AA615BC440}"/>
          </ac:spMkLst>
        </pc:spChg>
        <pc:spChg chg="mod">
          <ac:chgData name="Alfred Asterjadhi" userId="39de57b9-85c0-4fd1-aaac-8ca2b6560ad0" providerId="ADAL" clId="{DEB6449B-8A8D-4E94-A282-14FD81CF86A3}" dt="2022-12-12T18:01:43.909" v="267"/>
          <ac:spMkLst>
            <pc:docMk/>
            <pc:sldMk cId="1766754893" sldId="346"/>
            <ac:spMk id="6" creationId="{974B2026-97FB-40D2-8F22-7E6D319B4EA2}"/>
          </ac:spMkLst>
        </pc:spChg>
      </pc:sldChg>
      <pc:sldChg chg="modSp mod">
        <pc:chgData name="Alfred Asterjadhi" userId="39de57b9-85c0-4fd1-aaac-8ca2b6560ad0" providerId="ADAL" clId="{DEB6449B-8A8D-4E94-A282-14FD81CF86A3}" dt="2022-12-12T17:58:18.169" v="240"/>
        <pc:sldMkLst>
          <pc:docMk/>
          <pc:sldMk cId="4012074164" sldId="347"/>
        </pc:sldMkLst>
        <pc:spChg chg="mod">
          <ac:chgData name="Alfred Asterjadhi" userId="39de57b9-85c0-4fd1-aaac-8ca2b6560ad0" providerId="ADAL" clId="{DEB6449B-8A8D-4E94-A282-14FD81CF86A3}" dt="2022-12-12T17:58:18.169" v="240"/>
          <ac:spMkLst>
            <pc:docMk/>
            <pc:sldMk cId="4012074164" sldId="347"/>
            <ac:spMk id="3" creationId="{D20906E0-F900-4991-83B1-675F5B67FA2D}"/>
          </ac:spMkLst>
        </pc:spChg>
        <pc:graphicFrameChg chg="modGraphic">
          <ac:chgData name="Alfred Asterjadhi" userId="39de57b9-85c0-4fd1-aaac-8ca2b6560ad0" providerId="ADAL" clId="{DEB6449B-8A8D-4E94-A282-14FD81CF86A3}" dt="2022-12-12T17:55:52.648" v="209" actId="207"/>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DEB6449B-8A8D-4E94-A282-14FD81CF86A3}" dt="2022-12-12T21:30:53.528" v="434"/>
        <pc:sldMkLst>
          <pc:docMk/>
          <pc:sldMk cId="1370937286" sldId="350"/>
        </pc:sldMkLst>
        <pc:spChg chg="mod">
          <ac:chgData name="Alfred Asterjadhi" userId="39de57b9-85c0-4fd1-aaac-8ca2b6560ad0" providerId="ADAL" clId="{DEB6449B-8A8D-4E94-A282-14FD81CF86A3}" dt="2022-12-12T21:26:27.505" v="326" actId="13926"/>
          <ac:spMkLst>
            <pc:docMk/>
            <pc:sldMk cId="1370937286" sldId="350"/>
            <ac:spMk id="2" creationId="{4B5F0D0E-8BB7-48AB-9160-728B8B3399A2}"/>
          </ac:spMkLst>
        </pc:spChg>
        <pc:spChg chg="mod">
          <ac:chgData name="Alfred Asterjadhi" userId="39de57b9-85c0-4fd1-aaac-8ca2b6560ad0" providerId="ADAL" clId="{DEB6449B-8A8D-4E94-A282-14FD81CF86A3}" dt="2022-12-12T21:26:50.859" v="332" actId="20577"/>
          <ac:spMkLst>
            <pc:docMk/>
            <pc:sldMk cId="1370937286" sldId="350"/>
            <ac:spMk id="3" creationId="{DFB0BA47-D7B6-4F95-932E-A7AA615BC440}"/>
          </ac:spMkLst>
        </pc:spChg>
        <pc:spChg chg="mod">
          <ac:chgData name="Alfred Asterjadhi" userId="39de57b9-85c0-4fd1-aaac-8ca2b6560ad0" providerId="ADAL" clId="{DEB6449B-8A8D-4E94-A282-14FD81CF86A3}" dt="2022-12-12T21:30:53.528" v="434"/>
          <ac:spMkLst>
            <pc:docMk/>
            <pc:sldMk cId="1370937286" sldId="350"/>
            <ac:spMk id="6" creationId="{974B2026-97FB-40D2-8F22-7E6D319B4EA2}"/>
          </ac:spMkLst>
        </pc:spChg>
      </pc:sldChg>
      <pc:sldChg chg="modSp mod">
        <pc:chgData name="Alfred Asterjadhi" userId="39de57b9-85c0-4fd1-aaac-8ca2b6560ad0" providerId="ADAL" clId="{DEB6449B-8A8D-4E94-A282-14FD81CF86A3}" dt="2022-12-12T21:30:51.312" v="433"/>
        <pc:sldMkLst>
          <pc:docMk/>
          <pc:sldMk cId="3579411611" sldId="352"/>
        </pc:sldMkLst>
        <pc:spChg chg="mod">
          <ac:chgData name="Alfred Asterjadhi" userId="39de57b9-85c0-4fd1-aaac-8ca2b6560ad0" providerId="ADAL" clId="{DEB6449B-8A8D-4E94-A282-14FD81CF86A3}" dt="2022-12-12T21:26:29.980" v="327" actId="13926"/>
          <ac:spMkLst>
            <pc:docMk/>
            <pc:sldMk cId="3579411611" sldId="352"/>
            <ac:spMk id="2" creationId="{4B5F0D0E-8BB7-48AB-9160-728B8B3399A2}"/>
          </ac:spMkLst>
        </pc:spChg>
        <pc:spChg chg="mod">
          <ac:chgData name="Alfred Asterjadhi" userId="39de57b9-85c0-4fd1-aaac-8ca2b6560ad0" providerId="ADAL" clId="{DEB6449B-8A8D-4E94-A282-14FD81CF86A3}" dt="2022-12-12T21:26:56.492" v="334" actId="20577"/>
          <ac:spMkLst>
            <pc:docMk/>
            <pc:sldMk cId="3579411611" sldId="352"/>
            <ac:spMk id="3" creationId="{DFB0BA47-D7B6-4F95-932E-A7AA615BC440}"/>
          </ac:spMkLst>
        </pc:spChg>
        <pc:spChg chg="mod">
          <ac:chgData name="Alfred Asterjadhi" userId="39de57b9-85c0-4fd1-aaac-8ca2b6560ad0" providerId="ADAL" clId="{DEB6449B-8A8D-4E94-A282-14FD81CF86A3}" dt="2022-12-12T21:30:51.312" v="433"/>
          <ac:spMkLst>
            <pc:docMk/>
            <pc:sldMk cId="3579411611" sldId="352"/>
            <ac:spMk id="6" creationId="{974B2026-97FB-40D2-8F22-7E6D319B4EA2}"/>
          </ac:spMkLst>
        </pc:spChg>
      </pc:sldChg>
      <pc:sldChg chg="modSp mod">
        <pc:chgData name="Alfred Asterjadhi" userId="39de57b9-85c0-4fd1-aaac-8ca2b6560ad0" providerId="ADAL" clId="{DEB6449B-8A8D-4E94-A282-14FD81CF86A3}" dt="2022-12-12T21:30:39.933" v="423"/>
        <pc:sldMkLst>
          <pc:docMk/>
          <pc:sldMk cId="588130191" sldId="353"/>
        </pc:sldMkLst>
        <pc:spChg chg="mod">
          <ac:chgData name="Alfred Asterjadhi" userId="39de57b9-85c0-4fd1-aaac-8ca2b6560ad0" providerId="ADAL" clId="{DEB6449B-8A8D-4E94-A282-14FD81CF86A3}" dt="2022-12-12T21:27:26.173" v="346" actId="13926"/>
          <ac:spMkLst>
            <pc:docMk/>
            <pc:sldMk cId="588130191" sldId="353"/>
            <ac:spMk id="2" creationId="{4B5F0D0E-8BB7-48AB-9160-728B8B3399A2}"/>
          </ac:spMkLst>
        </pc:spChg>
        <pc:spChg chg="mod">
          <ac:chgData name="Alfred Asterjadhi" userId="39de57b9-85c0-4fd1-aaac-8ca2b6560ad0" providerId="ADAL" clId="{DEB6449B-8A8D-4E94-A282-14FD81CF86A3}" dt="2022-12-12T21:27:23.413" v="345" actId="20577"/>
          <ac:spMkLst>
            <pc:docMk/>
            <pc:sldMk cId="588130191" sldId="353"/>
            <ac:spMk id="3" creationId="{DFB0BA47-D7B6-4F95-932E-A7AA615BC440}"/>
          </ac:spMkLst>
        </pc:spChg>
        <pc:spChg chg="mod">
          <ac:chgData name="Alfred Asterjadhi" userId="39de57b9-85c0-4fd1-aaac-8ca2b6560ad0" providerId="ADAL" clId="{DEB6449B-8A8D-4E94-A282-14FD81CF86A3}" dt="2022-12-12T21:30:39.933" v="423"/>
          <ac:spMkLst>
            <pc:docMk/>
            <pc:sldMk cId="588130191" sldId="353"/>
            <ac:spMk id="6" creationId="{974B2026-97FB-40D2-8F22-7E6D319B4EA2}"/>
          </ac:spMkLst>
        </pc:spChg>
      </pc:sldChg>
      <pc:sldChg chg="modSp mod">
        <pc:chgData name="Alfred Asterjadhi" userId="39de57b9-85c0-4fd1-aaac-8ca2b6560ad0" providerId="ADAL" clId="{DEB6449B-8A8D-4E94-A282-14FD81CF86A3}" dt="2022-12-12T21:30:31.517" v="421"/>
        <pc:sldMkLst>
          <pc:docMk/>
          <pc:sldMk cId="3909293924" sldId="355"/>
        </pc:sldMkLst>
        <pc:spChg chg="mod">
          <ac:chgData name="Alfred Asterjadhi" userId="39de57b9-85c0-4fd1-aaac-8ca2b6560ad0" providerId="ADAL" clId="{DEB6449B-8A8D-4E94-A282-14FD81CF86A3}" dt="2022-12-12T21:28:02.221" v="355" actId="13926"/>
          <ac:spMkLst>
            <pc:docMk/>
            <pc:sldMk cId="3909293924" sldId="355"/>
            <ac:spMk id="2" creationId="{4B5F0D0E-8BB7-48AB-9160-728B8B3399A2}"/>
          </ac:spMkLst>
        </pc:spChg>
        <pc:spChg chg="mod">
          <ac:chgData name="Alfred Asterjadhi" userId="39de57b9-85c0-4fd1-aaac-8ca2b6560ad0" providerId="ADAL" clId="{DEB6449B-8A8D-4E94-A282-14FD81CF86A3}" dt="2022-12-12T21:28:14.018" v="361" actId="20577"/>
          <ac:spMkLst>
            <pc:docMk/>
            <pc:sldMk cId="3909293924" sldId="355"/>
            <ac:spMk id="3" creationId="{DFB0BA47-D7B6-4F95-932E-A7AA615BC440}"/>
          </ac:spMkLst>
        </pc:spChg>
        <pc:spChg chg="mod">
          <ac:chgData name="Alfred Asterjadhi" userId="39de57b9-85c0-4fd1-aaac-8ca2b6560ad0" providerId="ADAL" clId="{DEB6449B-8A8D-4E94-A282-14FD81CF86A3}" dt="2022-12-12T21:30:31.517" v="421"/>
          <ac:spMkLst>
            <pc:docMk/>
            <pc:sldMk cId="3909293924" sldId="355"/>
            <ac:spMk id="6" creationId="{974B2026-97FB-40D2-8F22-7E6D319B4EA2}"/>
          </ac:spMkLst>
        </pc:spChg>
      </pc:sldChg>
      <pc:sldChg chg="modSp mod">
        <pc:chgData name="Alfred Asterjadhi" userId="39de57b9-85c0-4fd1-aaac-8ca2b6560ad0" providerId="ADAL" clId="{DEB6449B-8A8D-4E94-A282-14FD81CF86A3}" dt="2022-12-12T21:30:04.563" v="412" actId="20577"/>
        <pc:sldMkLst>
          <pc:docMk/>
          <pc:sldMk cId="3930036297" sldId="356"/>
        </pc:sldMkLst>
        <pc:spChg chg="mod">
          <ac:chgData name="Alfred Asterjadhi" userId="39de57b9-85c0-4fd1-aaac-8ca2b6560ad0" providerId="ADAL" clId="{DEB6449B-8A8D-4E94-A282-14FD81CF86A3}" dt="2022-12-12T21:30:00.907" v="404" actId="13926"/>
          <ac:spMkLst>
            <pc:docMk/>
            <pc:sldMk cId="3930036297" sldId="356"/>
            <ac:spMk id="2" creationId="{4B5F0D0E-8BB7-48AB-9160-728B8B3399A2}"/>
          </ac:spMkLst>
        </pc:spChg>
        <pc:spChg chg="mod">
          <ac:chgData name="Alfred Asterjadhi" userId="39de57b9-85c0-4fd1-aaac-8ca2b6560ad0" providerId="ADAL" clId="{DEB6449B-8A8D-4E94-A282-14FD81CF86A3}" dt="2022-12-12T21:28:54.277" v="379" actId="20577"/>
          <ac:spMkLst>
            <pc:docMk/>
            <pc:sldMk cId="3930036297" sldId="356"/>
            <ac:spMk id="3" creationId="{DFB0BA47-D7B6-4F95-932E-A7AA615BC440}"/>
          </ac:spMkLst>
        </pc:spChg>
        <pc:spChg chg="mod">
          <ac:chgData name="Alfred Asterjadhi" userId="39de57b9-85c0-4fd1-aaac-8ca2b6560ad0" providerId="ADAL" clId="{DEB6449B-8A8D-4E94-A282-14FD81CF86A3}" dt="2022-12-12T21:30:04.563" v="412" actId="20577"/>
          <ac:spMkLst>
            <pc:docMk/>
            <pc:sldMk cId="3930036297" sldId="356"/>
            <ac:spMk id="6" creationId="{974B2026-97FB-40D2-8F22-7E6D319B4EA2}"/>
          </ac:spMkLst>
        </pc:spChg>
      </pc:sldChg>
      <pc:sldChg chg="modSp mod">
        <pc:chgData name="Alfred Asterjadhi" userId="39de57b9-85c0-4fd1-aaac-8ca2b6560ad0" providerId="ADAL" clId="{DEB6449B-8A8D-4E94-A282-14FD81CF86A3}" dt="2022-12-12T21:30:47.673" v="432" actId="20577"/>
        <pc:sldMkLst>
          <pc:docMk/>
          <pc:sldMk cId="2828608285" sldId="357"/>
        </pc:sldMkLst>
        <pc:spChg chg="mod">
          <ac:chgData name="Alfred Asterjadhi" userId="39de57b9-85c0-4fd1-aaac-8ca2b6560ad0" providerId="ADAL" clId="{DEB6449B-8A8D-4E94-A282-14FD81CF86A3}" dt="2022-12-12T21:26:32.235" v="328" actId="13926"/>
          <ac:spMkLst>
            <pc:docMk/>
            <pc:sldMk cId="2828608285" sldId="357"/>
            <ac:spMk id="2" creationId="{B6840888-B1D3-4EE4-984D-AE2D4FD8C6BF}"/>
          </ac:spMkLst>
        </pc:spChg>
        <pc:spChg chg="mod">
          <ac:chgData name="Alfred Asterjadhi" userId="39de57b9-85c0-4fd1-aaac-8ca2b6560ad0" providerId="ADAL" clId="{DEB6449B-8A8D-4E94-A282-14FD81CF86A3}" dt="2022-12-12T21:30:47.673" v="432" actId="20577"/>
          <ac:spMkLst>
            <pc:docMk/>
            <pc:sldMk cId="2828608285" sldId="357"/>
            <ac:spMk id="3" creationId="{977FA593-1C2D-4B4C-B4B8-9841BC70A2D7}"/>
          </ac:spMkLst>
        </pc:spChg>
        <pc:spChg chg="mod">
          <ac:chgData name="Alfred Asterjadhi" userId="39de57b9-85c0-4fd1-aaac-8ca2b6560ad0" providerId="ADAL" clId="{DEB6449B-8A8D-4E94-A282-14FD81CF86A3}" dt="2022-12-12T21:30:44.010" v="425"/>
          <ac:spMkLst>
            <pc:docMk/>
            <pc:sldMk cId="2828608285" sldId="357"/>
            <ac:spMk id="6" creationId="{BB0A0FD2-1910-45A5-B2D0-6B427FDC767A}"/>
          </ac:spMkLst>
        </pc:spChg>
      </pc:sldChg>
      <pc:sldChg chg="modSp mod">
        <pc:chgData name="Alfred Asterjadhi" userId="39de57b9-85c0-4fd1-aaac-8ca2b6560ad0" providerId="ADAL" clId="{DEB6449B-8A8D-4E94-A282-14FD81CF86A3}" dt="2022-12-12T21:30:41.937" v="424"/>
        <pc:sldMkLst>
          <pc:docMk/>
          <pc:sldMk cId="2379446320" sldId="358"/>
        </pc:sldMkLst>
        <pc:spChg chg="mod">
          <ac:chgData name="Alfred Asterjadhi" userId="39de57b9-85c0-4fd1-aaac-8ca2b6560ad0" providerId="ADAL" clId="{DEB6449B-8A8D-4E94-A282-14FD81CF86A3}" dt="2022-12-12T21:26:34.981" v="329" actId="13926"/>
          <ac:spMkLst>
            <pc:docMk/>
            <pc:sldMk cId="2379446320" sldId="358"/>
            <ac:spMk id="2" creationId="{4B5F0D0E-8BB7-48AB-9160-728B8B3399A2}"/>
          </ac:spMkLst>
        </pc:spChg>
        <pc:spChg chg="mod">
          <ac:chgData name="Alfred Asterjadhi" userId="39de57b9-85c0-4fd1-aaac-8ca2b6560ad0" providerId="ADAL" clId="{DEB6449B-8A8D-4E94-A282-14FD81CF86A3}" dt="2022-12-12T21:27:07.789" v="340" actId="20577"/>
          <ac:spMkLst>
            <pc:docMk/>
            <pc:sldMk cId="2379446320" sldId="358"/>
            <ac:spMk id="3" creationId="{DFB0BA47-D7B6-4F95-932E-A7AA615BC440}"/>
          </ac:spMkLst>
        </pc:spChg>
        <pc:spChg chg="mod">
          <ac:chgData name="Alfred Asterjadhi" userId="39de57b9-85c0-4fd1-aaac-8ca2b6560ad0" providerId="ADAL" clId="{DEB6449B-8A8D-4E94-A282-14FD81CF86A3}" dt="2022-12-12T21:30:41.937" v="424"/>
          <ac:spMkLst>
            <pc:docMk/>
            <pc:sldMk cId="2379446320" sldId="358"/>
            <ac:spMk id="6" creationId="{974B2026-97FB-40D2-8F22-7E6D319B4EA2}"/>
          </ac:spMkLst>
        </pc:spChg>
      </pc:sldChg>
      <pc:sldChg chg="modSp mod">
        <pc:chgData name="Alfred Asterjadhi" userId="39de57b9-85c0-4fd1-aaac-8ca2b6560ad0" providerId="ADAL" clId="{DEB6449B-8A8D-4E94-A282-14FD81CF86A3}" dt="2022-12-12T21:30:37.797" v="422"/>
        <pc:sldMkLst>
          <pc:docMk/>
          <pc:sldMk cId="4066268139" sldId="360"/>
        </pc:sldMkLst>
        <pc:spChg chg="mod">
          <ac:chgData name="Alfred Asterjadhi" userId="39de57b9-85c0-4fd1-aaac-8ca2b6560ad0" providerId="ADAL" clId="{DEB6449B-8A8D-4E94-A282-14FD81CF86A3}" dt="2022-12-12T21:27:34.999" v="348" actId="13926"/>
          <ac:spMkLst>
            <pc:docMk/>
            <pc:sldMk cId="4066268139" sldId="360"/>
            <ac:spMk id="2" creationId="{4B5F0D0E-8BB7-48AB-9160-728B8B3399A2}"/>
          </ac:spMkLst>
        </pc:spChg>
        <pc:spChg chg="mod">
          <ac:chgData name="Alfred Asterjadhi" userId="39de57b9-85c0-4fd1-aaac-8ca2b6560ad0" providerId="ADAL" clId="{DEB6449B-8A8D-4E94-A282-14FD81CF86A3}" dt="2022-12-12T21:27:39.393" v="350" actId="6549"/>
          <ac:spMkLst>
            <pc:docMk/>
            <pc:sldMk cId="4066268139" sldId="360"/>
            <ac:spMk id="3" creationId="{DFB0BA47-D7B6-4F95-932E-A7AA615BC440}"/>
          </ac:spMkLst>
        </pc:spChg>
        <pc:spChg chg="mod">
          <ac:chgData name="Alfred Asterjadhi" userId="39de57b9-85c0-4fd1-aaac-8ca2b6560ad0" providerId="ADAL" clId="{DEB6449B-8A8D-4E94-A282-14FD81CF86A3}" dt="2022-12-12T21:30:37.797" v="422"/>
          <ac:spMkLst>
            <pc:docMk/>
            <pc:sldMk cId="4066268139" sldId="360"/>
            <ac:spMk id="6" creationId="{974B2026-97FB-40D2-8F22-7E6D319B4EA2}"/>
          </ac:spMkLst>
        </pc:spChg>
      </pc:sldChg>
      <pc:sldChg chg="addSp delSp modSp mod">
        <pc:chgData name="Alfred Asterjadhi" userId="39de57b9-85c0-4fd1-aaac-8ca2b6560ad0" providerId="ADAL" clId="{DEB6449B-8A8D-4E94-A282-14FD81CF86A3}" dt="2022-12-12T21:30:14.227" v="414"/>
        <pc:sldMkLst>
          <pc:docMk/>
          <pc:sldMk cId="3576977642" sldId="362"/>
        </pc:sldMkLst>
        <pc:spChg chg="mod">
          <ac:chgData name="Alfred Asterjadhi" userId="39de57b9-85c0-4fd1-aaac-8ca2b6560ad0" providerId="ADAL" clId="{DEB6449B-8A8D-4E94-A282-14FD81CF86A3}" dt="2022-12-12T21:29:48.391" v="403"/>
          <ac:spMkLst>
            <pc:docMk/>
            <pc:sldMk cId="3576977642" sldId="362"/>
            <ac:spMk id="2" creationId="{0EAF4D72-7EB5-22A3-403A-E095C87E6E26}"/>
          </ac:spMkLst>
        </pc:spChg>
        <pc:spChg chg="del mod">
          <ac:chgData name="Alfred Asterjadhi" userId="39de57b9-85c0-4fd1-aaac-8ca2b6560ad0" providerId="ADAL" clId="{DEB6449B-8A8D-4E94-A282-14FD81CF86A3}" dt="2022-12-12T21:29:26.612" v="396"/>
          <ac:spMkLst>
            <pc:docMk/>
            <pc:sldMk cId="3576977642" sldId="362"/>
            <ac:spMk id="3" creationId="{741C1B02-DA5D-59DA-CACE-BAB1DFCE5AB4}"/>
          </ac:spMkLst>
        </pc:spChg>
        <pc:spChg chg="mod">
          <ac:chgData name="Alfred Asterjadhi" userId="39de57b9-85c0-4fd1-aaac-8ca2b6560ad0" providerId="ADAL" clId="{DEB6449B-8A8D-4E94-A282-14FD81CF86A3}" dt="2022-12-12T21:29:48.391" v="403"/>
          <ac:spMkLst>
            <pc:docMk/>
            <pc:sldMk cId="3576977642" sldId="362"/>
            <ac:spMk id="4" creationId="{42DA2380-6213-B25D-B7D7-77DB25F18500}"/>
          </ac:spMkLst>
        </pc:spChg>
        <pc:spChg chg="mod">
          <ac:chgData name="Alfred Asterjadhi" userId="39de57b9-85c0-4fd1-aaac-8ca2b6560ad0" providerId="ADAL" clId="{DEB6449B-8A8D-4E94-A282-14FD81CF86A3}" dt="2022-12-12T21:29:48.391" v="403"/>
          <ac:spMkLst>
            <pc:docMk/>
            <pc:sldMk cId="3576977642" sldId="362"/>
            <ac:spMk id="5" creationId="{842B70E7-0012-CD41-8829-02BD81D114F8}"/>
          </ac:spMkLst>
        </pc:spChg>
        <pc:spChg chg="mod">
          <ac:chgData name="Alfred Asterjadhi" userId="39de57b9-85c0-4fd1-aaac-8ca2b6560ad0" providerId="ADAL" clId="{DEB6449B-8A8D-4E94-A282-14FD81CF86A3}" dt="2022-12-12T21:30:14.227" v="414"/>
          <ac:spMkLst>
            <pc:docMk/>
            <pc:sldMk cId="3576977642" sldId="362"/>
            <ac:spMk id="6" creationId="{3DD21102-AAEB-13F6-15EC-3CBBC04B5637}"/>
          </ac:spMkLst>
        </pc:spChg>
        <pc:spChg chg="add del mod">
          <ac:chgData name="Alfred Asterjadhi" userId="39de57b9-85c0-4fd1-aaac-8ca2b6560ad0" providerId="ADAL" clId="{DEB6449B-8A8D-4E94-A282-14FD81CF86A3}" dt="2022-12-12T21:29:26.612" v="396"/>
          <ac:spMkLst>
            <pc:docMk/>
            <pc:sldMk cId="3576977642" sldId="362"/>
            <ac:spMk id="7" creationId="{10C08FF6-2DA3-0619-4C76-5799A7395D39}"/>
          </ac:spMkLst>
        </pc:spChg>
        <pc:spChg chg="add del mod">
          <ac:chgData name="Alfred Asterjadhi" userId="39de57b9-85c0-4fd1-aaac-8ca2b6560ad0" providerId="ADAL" clId="{DEB6449B-8A8D-4E94-A282-14FD81CF86A3}" dt="2022-12-12T21:29:26.612" v="396"/>
          <ac:spMkLst>
            <pc:docMk/>
            <pc:sldMk cId="3576977642" sldId="362"/>
            <ac:spMk id="8" creationId="{7A380841-BFC8-4F9B-FDB4-1F81774D0E49}"/>
          </ac:spMkLst>
        </pc:spChg>
        <pc:spChg chg="add del mod">
          <ac:chgData name="Alfred Asterjadhi" userId="39de57b9-85c0-4fd1-aaac-8ca2b6560ad0" providerId="ADAL" clId="{DEB6449B-8A8D-4E94-A282-14FD81CF86A3}" dt="2022-12-12T21:29:26.612" v="396"/>
          <ac:spMkLst>
            <pc:docMk/>
            <pc:sldMk cId="3576977642" sldId="362"/>
            <ac:spMk id="9" creationId="{21C8FEB7-53A0-E6DA-51DA-9891C518C151}"/>
          </ac:spMkLst>
        </pc:spChg>
        <pc:spChg chg="add del mod">
          <ac:chgData name="Alfred Asterjadhi" userId="39de57b9-85c0-4fd1-aaac-8ca2b6560ad0" providerId="ADAL" clId="{DEB6449B-8A8D-4E94-A282-14FD81CF86A3}" dt="2022-12-12T21:29:26.612" v="396"/>
          <ac:spMkLst>
            <pc:docMk/>
            <pc:sldMk cId="3576977642" sldId="362"/>
            <ac:spMk id="10" creationId="{79AF637C-3AB7-0A6F-F889-1F9835E44ED8}"/>
          </ac:spMkLst>
        </pc:spChg>
        <pc:spChg chg="add del mod">
          <ac:chgData name="Alfred Asterjadhi" userId="39de57b9-85c0-4fd1-aaac-8ca2b6560ad0" providerId="ADAL" clId="{DEB6449B-8A8D-4E94-A282-14FD81CF86A3}" dt="2022-12-12T21:29:48.391" v="403"/>
          <ac:spMkLst>
            <pc:docMk/>
            <pc:sldMk cId="3576977642" sldId="362"/>
            <ac:spMk id="11" creationId="{B0E471A1-30B5-399B-D884-E12E0FAC9317}"/>
          </ac:spMkLst>
        </pc:spChg>
        <pc:spChg chg="add del mod">
          <ac:chgData name="Alfred Asterjadhi" userId="39de57b9-85c0-4fd1-aaac-8ca2b6560ad0" providerId="ADAL" clId="{DEB6449B-8A8D-4E94-A282-14FD81CF86A3}" dt="2022-12-12T21:29:48.391" v="403"/>
          <ac:spMkLst>
            <pc:docMk/>
            <pc:sldMk cId="3576977642" sldId="362"/>
            <ac:spMk id="12" creationId="{6561382F-A829-015C-2789-3FBC2B1E7D3A}"/>
          </ac:spMkLst>
        </pc:spChg>
        <pc:spChg chg="add del mod">
          <ac:chgData name="Alfred Asterjadhi" userId="39de57b9-85c0-4fd1-aaac-8ca2b6560ad0" providerId="ADAL" clId="{DEB6449B-8A8D-4E94-A282-14FD81CF86A3}" dt="2022-12-12T21:29:48.391" v="403"/>
          <ac:spMkLst>
            <pc:docMk/>
            <pc:sldMk cId="3576977642" sldId="362"/>
            <ac:spMk id="13" creationId="{D3E942E4-7951-D7FC-39B0-B227A74E76D4}"/>
          </ac:spMkLst>
        </pc:spChg>
        <pc:spChg chg="add del mod">
          <ac:chgData name="Alfred Asterjadhi" userId="39de57b9-85c0-4fd1-aaac-8ca2b6560ad0" providerId="ADAL" clId="{DEB6449B-8A8D-4E94-A282-14FD81CF86A3}" dt="2022-12-12T21:29:48.391" v="403"/>
          <ac:spMkLst>
            <pc:docMk/>
            <pc:sldMk cId="3576977642" sldId="362"/>
            <ac:spMk id="14" creationId="{879F0AD4-2555-59BF-9425-084420725ABE}"/>
          </ac:spMkLst>
        </pc:spChg>
        <pc:spChg chg="add del mod">
          <ac:chgData name="Alfred Asterjadhi" userId="39de57b9-85c0-4fd1-aaac-8ca2b6560ad0" providerId="ADAL" clId="{DEB6449B-8A8D-4E94-A282-14FD81CF86A3}" dt="2022-12-12T21:29:48.391" v="403"/>
          <ac:spMkLst>
            <pc:docMk/>
            <pc:sldMk cId="3576977642" sldId="362"/>
            <ac:spMk id="15" creationId="{493BCBF7-EF43-D4EC-62E8-0BD1FFEB2A23}"/>
          </ac:spMkLst>
        </pc:spChg>
        <pc:spChg chg="add mod">
          <ac:chgData name="Alfred Asterjadhi" userId="39de57b9-85c0-4fd1-aaac-8ca2b6560ad0" providerId="ADAL" clId="{DEB6449B-8A8D-4E94-A282-14FD81CF86A3}" dt="2022-12-12T21:29:48.391" v="403"/>
          <ac:spMkLst>
            <pc:docMk/>
            <pc:sldMk cId="3576977642" sldId="362"/>
            <ac:spMk id="16" creationId="{CA1A1623-65F8-E7F3-860B-98677C489FFA}"/>
          </ac:spMkLst>
        </pc:spChg>
      </pc:sldChg>
      <pc:sldChg chg="modSp mod">
        <pc:chgData name="Alfred Asterjadhi" userId="39de57b9-85c0-4fd1-aaac-8ca2b6560ad0" providerId="ADAL" clId="{DEB6449B-8A8D-4E94-A282-14FD81CF86A3}" dt="2022-12-12T17:58:19.877" v="241"/>
        <pc:sldMkLst>
          <pc:docMk/>
          <pc:sldMk cId="2875004496" sldId="364"/>
        </pc:sldMkLst>
        <pc:spChg chg="mod">
          <ac:chgData name="Alfred Asterjadhi" userId="39de57b9-85c0-4fd1-aaac-8ca2b6560ad0" providerId="ADAL" clId="{DEB6449B-8A8D-4E94-A282-14FD81CF86A3}" dt="2022-12-12T17:58:19.877" v="241"/>
          <ac:spMkLst>
            <pc:docMk/>
            <pc:sldMk cId="2875004496" sldId="364"/>
            <ac:spMk id="3" creationId="{D20906E0-F900-4991-83B1-675F5B67FA2D}"/>
          </ac:spMkLst>
        </pc:spChg>
        <pc:graphicFrameChg chg="modGraphic">
          <ac:chgData name="Alfred Asterjadhi" userId="39de57b9-85c0-4fd1-aaac-8ca2b6560ad0" providerId="ADAL" clId="{DEB6449B-8A8D-4E94-A282-14FD81CF86A3}" dt="2022-12-12T17:56:24.057" v="214" actId="207"/>
          <ac:graphicFrameMkLst>
            <pc:docMk/>
            <pc:sldMk cId="2875004496" sldId="364"/>
            <ac:graphicFrameMk id="6" creationId="{5094FBC8-BB74-47F3-965D-16BC678F4D1D}"/>
          </ac:graphicFrameMkLst>
        </pc:graphicFrameChg>
      </pc:sldChg>
      <pc:sldChg chg="addSp delSp modSp mod">
        <pc:chgData name="Alfred Asterjadhi" userId="39de57b9-85c0-4fd1-aaac-8ca2b6560ad0" providerId="ADAL" clId="{DEB6449B-8A8D-4E94-A282-14FD81CF86A3}" dt="2022-12-12T21:25:05.717" v="308"/>
        <pc:sldMkLst>
          <pc:docMk/>
          <pc:sldMk cId="1843331871" sldId="365"/>
        </pc:sldMkLst>
        <pc:spChg chg="mod">
          <ac:chgData name="Alfred Asterjadhi" userId="39de57b9-85c0-4fd1-aaac-8ca2b6560ad0" providerId="ADAL" clId="{DEB6449B-8A8D-4E94-A282-14FD81CF86A3}" dt="2022-12-12T21:25:05.717" v="308"/>
          <ac:spMkLst>
            <pc:docMk/>
            <pc:sldMk cId="1843331871" sldId="365"/>
            <ac:spMk id="2" creationId="{0753DF19-5604-D757-CF21-A9FC2116E8DC}"/>
          </ac:spMkLst>
        </pc:spChg>
        <pc:spChg chg="mod">
          <ac:chgData name="Alfred Asterjadhi" userId="39de57b9-85c0-4fd1-aaac-8ca2b6560ad0" providerId="ADAL" clId="{DEB6449B-8A8D-4E94-A282-14FD81CF86A3}" dt="2022-12-12T21:25:05.717" v="308"/>
          <ac:spMkLst>
            <pc:docMk/>
            <pc:sldMk cId="1843331871" sldId="365"/>
            <ac:spMk id="4" creationId="{0F594D8D-205A-130F-F44A-33234B5124E9}"/>
          </ac:spMkLst>
        </pc:spChg>
        <pc:spChg chg="mod">
          <ac:chgData name="Alfred Asterjadhi" userId="39de57b9-85c0-4fd1-aaac-8ca2b6560ad0" providerId="ADAL" clId="{DEB6449B-8A8D-4E94-A282-14FD81CF86A3}" dt="2022-12-12T21:25:05.717" v="308"/>
          <ac:spMkLst>
            <pc:docMk/>
            <pc:sldMk cId="1843331871" sldId="365"/>
            <ac:spMk id="5" creationId="{73293754-77B9-AF3C-66B0-AC1E188A985E}"/>
          </ac:spMkLst>
        </pc:spChg>
        <pc:spChg chg="mod">
          <ac:chgData name="Alfred Asterjadhi" userId="39de57b9-85c0-4fd1-aaac-8ca2b6560ad0" providerId="ADAL" clId="{DEB6449B-8A8D-4E94-A282-14FD81CF86A3}" dt="2022-12-12T21:25:05.717" v="308"/>
          <ac:spMkLst>
            <pc:docMk/>
            <pc:sldMk cId="1843331871" sldId="365"/>
            <ac:spMk id="6" creationId="{6ACA49CE-D01F-5C62-094F-BCB7174FDE18}"/>
          </ac:spMkLst>
        </pc:spChg>
        <pc:spChg chg="add del mod">
          <ac:chgData name="Alfred Asterjadhi" userId="39de57b9-85c0-4fd1-aaac-8ca2b6560ad0" providerId="ADAL" clId="{DEB6449B-8A8D-4E94-A282-14FD81CF86A3}" dt="2022-12-12T21:25:05.717" v="308"/>
          <ac:spMkLst>
            <pc:docMk/>
            <pc:sldMk cId="1843331871" sldId="365"/>
            <ac:spMk id="20" creationId="{44870F17-8BCD-3E61-4CE4-6C706474CC23}"/>
          </ac:spMkLst>
        </pc:spChg>
        <pc:spChg chg="add del mod">
          <ac:chgData name="Alfred Asterjadhi" userId="39de57b9-85c0-4fd1-aaac-8ca2b6560ad0" providerId="ADAL" clId="{DEB6449B-8A8D-4E94-A282-14FD81CF86A3}" dt="2022-12-12T21:25:05.717" v="308"/>
          <ac:spMkLst>
            <pc:docMk/>
            <pc:sldMk cId="1843331871" sldId="365"/>
            <ac:spMk id="21" creationId="{3B804B22-1EFE-7FAB-42A6-49B6D196B925}"/>
          </ac:spMkLst>
        </pc:spChg>
        <pc:spChg chg="add del mod">
          <ac:chgData name="Alfred Asterjadhi" userId="39de57b9-85c0-4fd1-aaac-8ca2b6560ad0" providerId="ADAL" clId="{DEB6449B-8A8D-4E94-A282-14FD81CF86A3}" dt="2022-12-12T21:25:05.717" v="308"/>
          <ac:spMkLst>
            <pc:docMk/>
            <pc:sldMk cId="1843331871" sldId="365"/>
            <ac:spMk id="22" creationId="{F8073904-0365-14C1-B301-C02B6145DBDE}"/>
          </ac:spMkLst>
        </pc:spChg>
        <pc:spChg chg="add del mod">
          <ac:chgData name="Alfred Asterjadhi" userId="39de57b9-85c0-4fd1-aaac-8ca2b6560ad0" providerId="ADAL" clId="{DEB6449B-8A8D-4E94-A282-14FD81CF86A3}" dt="2022-12-12T21:25:05.717" v="308"/>
          <ac:spMkLst>
            <pc:docMk/>
            <pc:sldMk cId="1843331871" sldId="365"/>
            <ac:spMk id="23" creationId="{B9303633-387B-B2DC-982A-1A011BFEA062}"/>
          </ac:spMkLst>
        </pc:spChg>
        <pc:spChg chg="del mod">
          <ac:chgData name="Alfred Asterjadhi" userId="39de57b9-85c0-4fd1-aaac-8ca2b6560ad0" providerId="ADAL" clId="{DEB6449B-8A8D-4E94-A282-14FD81CF86A3}" dt="2022-12-12T21:25:05.717" v="308"/>
          <ac:spMkLst>
            <pc:docMk/>
            <pc:sldMk cId="1843331871" sldId="365"/>
            <ac:spMk id="24" creationId="{324F093B-C47E-868F-BD19-209ADCF5BC82}"/>
          </ac:spMkLst>
        </pc:spChg>
        <pc:spChg chg="add mod">
          <ac:chgData name="Alfred Asterjadhi" userId="39de57b9-85c0-4fd1-aaac-8ca2b6560ad0" providerId="ADAL" clId="{DEB6449B-8A8D-4E94-A282-14FD81CF86A3}" dt="2022-12-12T21:25:05.717" v="308"/>
          <ac:spMkLst>
            <pc:docMk/>
            <pc:sldMk cId="1843331871" sldId="365"/>
            <ac:spMk id="25" creationId="{DEEFA1CA-22CD-79BC-A375-F798D55F5E83}"/>
          </ac:spMkLst>
        </pc:spChg>
        <pc:grpChg chg="del">
          <ac:chgData name="Alfred Asterjadhi" userId="39de57b9-85c0-4fd1-aaac-8ca2b6560ad0" providerId="ADAL" clId="{DEB6449B-8A8D-4E94-A282-14FD81CF86A3}" dt="2022-12-12T21:24:43.491" v="298" actId="478"/>
          <ac:grpSpMkLst>
            <pc:docMk/>
            <pc:sldMk cId="1843331871" sldId="365"/>
            <ac:grpSpMk id="3" creationId="{74B61F39-F9F6-CAD9-2AAD-B895425C83F2}"/>
          </ac:grpSpMkLst>
        </pc:grpChg>
        <pc:grpChg chg="del">
          <ac:chgData name="Alfred Asterjadhi" userId="39de57b9-85c0-4fd1-aaac-8ca2b6560ad0" providerId="ADAL" clId="{DEB6449B-8A8D-4E94-A282-14FD81CF86A3}" dt="2022-12-12T21:25:01.223" v="307" actId="478"/>
          <ac:grpSpMkLst>
            <pc:docMk/>
            <pc:sldMk cId="1843331871" sldId="365"/>
            <ac:grpSpMk id="11" creationId="{71297AF1-BF6B-5425-87CB-E3F1B657365A}"/>
          </ac:grpSpMkLst>
        </pc:grpChg>
      </pc:sldChg>
      <pc:sldChg chg="delSp modSp mod">
        <pc:chgData name="Alfred Asterjadhi" userId="39de57b9-85c0-4fd1-aaac-8ca2b6560ad0" providerId="ADAL" clId="{DEB6449B-8A8D-4E94-A282-14FD81CF86A3}" dt="2022-12-12T21:30:11.863" v="413"/>
        <pc:sldMkLst>
          <pc:docMk/>
          <pc:sldMk cId="3759718192" sldId="368"/>
        </pc:sldMkLst>
        <pc:spChg chg="mod">
          <ac:chgData name="Alfred Asterjadhi" userId="39de57b9-85c0-4fd1-aaac-8ca2b6560ad0" providerId="ADAL" clId="{DEB6449B-8A8D-4E94-A282-14FD81CF86A3}" dt="2022-12-12T21:29:08.368" v="386" actId="20577"/>
          <ac:spMkLst>
            <pc:docMk/>
            <pc:sldMk cId="3759718192" sldId="368"/>
            <ac:spMk id="3" creationId="{73382C34-84F1-F2DE-C5D9-E1296FE55B90}"/>
          </ac:spMkLst>
        </pc:spChg>
        <pc:spChg chg="mod">
          <ac:chgData name="Alfred Asterjadhi" userId="39de57b9-85c0-4fd1-aaac-8ca2b6560ad0" providerId="ADAL" clId="{DEB6449B-8A8D-4E94-A282-14FD81CF86A3}" dt="2022-12-12T21:30:11.863" v="413"/>
          <ac:spMkLst>
            <pc:docMk/>
            <pc:sldMk cId="3759718192" sldId="368"/>
            <ac:spMk id="6" creationId="{C87C5A54-FD99-467B-5FA7-FA5027B55B0B}"/>
          </ac:spMkLst>
        </pc:spChg>
        <pc:spChg chg="del">
          <ac:chgData name="Alfred Asterjadhi" userId="39de57b9-85c0-4fd1-aaac-8ca2b6560ad0" providerId="ADAL" clId="{DEB6449B-8A8D-4E94-A282-14FD81CF86A3}" dt="2022-12-12T21:29:14.572" v="388" actId="478"/>
          <ac:spMkLst>
            <pc:docMk/>
            <pc:sldMk cId="3759718192" sldId="368"/>
            <ac:spMk id="11" creationId="{BD076D39-FBDF-86EB-770F-84E60F0E0A3F}"/>
          </ac:spMkLst>
        </pc:spChg>
        <pc:picChg chg="del">
          <ac:chgData name="Alfred Asterjadhi" userId="39de57b9-85c0-4fd1-aaac-8ca2b6560ad0" providerId="ADAL" clId="{DEB6449B-8A8D-4E94-A282-14FD81CF86A3}" dt="2022-12-12T21:29:09.977" v="387" actId="478"/>
          <ac:picMkLst>
            <pc:docMk/>
            <pc:sldMk cId="3759718192" sldId="368"/>
            <ac:picMk id="8" creationId="{4EB0DA16-318D-7FC6-9D6C-72578E0DFDF4}"/>
          </ac:picMkLst>
        </pc:picChg>
        <pc:picChg chg="del">
          <ac:chgData name="Alfred Asterjadhi" userId="39de57b9-85c0-4fd1-aaac-8ca2b6560ad0" providerId="ADAL" clId="{DEB6449B-8A8D-4E94-A282-14FD81CF86A3}" dt="2022-12-12T21:29:15.924" v="389" actId="478"/>
          <ac:picMkLst>
            <pc:docMk/>
            <pc:sldMk cId="3759718192" sldId="368"/>
            <ac:picMk id="10" creationId="{2908080E-1AA9-7E98-5309-8220841747E8}"/>
          </ac:picMkLst>
        </pc:picChg>
      </pc:sldChg>
      <pc:sldChg chg="del">
        <pc:chgData name="Alfred Asterjadhi" userId="39de57b9-85c0-4fd1-aaac-8ca2b6560ad0" providerId="ADAL" clId="{DEB6449B-8A8D-4E94-A282-14FD81CF86A3}" dt="2022-12-12T21:25:13.771" v="309" actId="47"/>
        <pc:sldMkLst>
          <pc:docMk/>
          <pc:sldMk cId="742281806" sldId="370"/>
        </pc:sldMkLst>
      </pc:sldChg>
      <pc:sldChg chg="modSp mod">
        <pc:chgData name="Alfred Asterjadhi" userId="39de57b9-85c0-4fd1-aaac-8ca2b6560ad0" providerId="ADAL" clId="{DEB6449B-8A8D-4E94-A282-14FD81CF86A3}" dt="2022-12-12T21:30:59.396" v="438"/>
        <pc:sldMkLst>
          <pc:docMk/>
          <pc:sldMk cId="3049755149" sldId="371"/>
        </pc:sldMkLst>
        <pc:spChg chg="mod">
          <ac:chgData name="Alfred Asterjadhi" userId="39de57b9-85c0-4fd1-aaac-8ca2b6560ad0" providerId="ADAL" clId="{DEB6449B-8A8D-4E94-A282-14FD81CF86A3}" dt="2022-12-12T21:25:51.914" v="310" actId="13926"/>
          <ac:spMkLst>
            <pc:docMk/>
            <pc:sldMk cId="3049755149" sldId="371"/>
            <ac:spMk id="2" creationId="{4B5F0D0E-8BB7-48AB-9160-728B8B3399A2}"/>
          </ac:spMkLst>
        </pc:spChg>
        <pc:spChg chg="mod">
          <ac:chgData name="Alfred Asterjadhi" userId="39de57b9-85c0-4fd1-aaac-8ca2b6560ad0" providerId="ADAL" clId="{DEB6449B-8A8D-4E94-A282-14FD81CF86A3}" dt="2022-12-12T21:25:59.682" v="314" actId="6549"/>
          <ac:spMkLst>
            <pc:docMk/>
            <pc:sldMk cId="3049755149" sldId="371"/>
            <ac:spMk id="3" creationId="{DFB0BA47-D7B6-4F95-932E-A7AA615BC440}"/>
          </ac:spMkLst>
        </pc:spChg>
        <pc:spChg chg="mod">
          <ac:chgData name="Alfred Asterjadhi" userId="39de57b9-85c0-4fd1-aaac-8ca2b6560ad0" providerId="ADAL" clId="{DEB6449B-8A8D-4E94-A282-14FD81CF86A3}" dt="2022-12-12T21:30:59.396" v="438"/>
          <ac:spMkLst>
            <pc:docMk/>
            <pc:sldMk cId="3049755149" sldId="371"/>
            <ac:spMk id="6" creationId="{974B2026-97FB-40D2-8F22-7E6D319B4EA2}"/>
          </ac:spMkLst>
        </pc:spChg>
      </pc:sldChg>
      <pc:sldChg chg="modSp mod">
        <pc:chgData name="Alfred Asterjadhi" userId="39de57b9-85c0-4fd1-aaac-8ca2b6560ad0" providerId="ADAL" clId="{DEB6449B-8A8D-4E94-A282-14FD81CF86A3}" dt="2022-12-12T21:30:28.818" v="420" actId="13926"/>
        <pc:sldMkLst>
          <pc:docMk/>
          <pc:sldMk cId="3901324590" sldId="374"/>
        </pc:sldMkLst>
        <pc:spChg chg="mod">
          <ac:chgData name="Alfred Asterjadhi" userId="39de57b9-85c0-4fd1-aaac-8ca2b6560ad0" providerId="ADAL" clId="{DEB6449B-8A8D-4E94-A282-14FD81CF86A3}" dt="2022-12-12T21:30:28.818" v="420" actId="13926"/>
          <ac:spMkLst>
            <pc:docMk/>
            <pc:sldMk cId="3901324590" sldId="374"/>
            <ac:spMk id="2" creationId="{4B5F0D0E-8BB7-48AB-9160-728B8B3399A2}"/>
          </ac:spMkLst>
        </pc:spChg>
        <pc:spChg chg="mod">
          <ac:chgData name="Alfred Asterjadhi" userId="39de57b9-85c0-4fd1-aaac-8ca2b6560ad0" providerId="ADAL" clId="{DEB6449B-8A8D-4E94-A282-14FD81CF86A3}" dt="2022-12-12T21:28:19.778" v="363" actId="20577"/>
          <ac:spMkLst>
            <pc:docMk/>
            <pc:sldMk cId="3901324590" sldId="374"/>
            <ac:spMk id="3" creationId="{DFB0BA47-D7B6-4F95-932E-A7AA615BC440}"/>
          </ac:spMkLst>
        </pc:spChg>
        <pc:spChg chg="mod">
          <ac:chgData name="Alfred Asterjadhi" userId="39de57b9-85c0-4fd1-aaac-8ca2b6560ad0" providerId="ADAL" clId="{DEB6449B-8A8D-4E94-A282-14FD81CF86A3}" dt="2022-12-12T21:30:27.272" v="419"/>
          <ac:spMkLst>
            <pc:docMk/>
            <pc:sldMk cId="3901324590" sldId="374"/>
            <ac:spMk id="6" creationId="{974B2026-97FB-40D2-8F22-7E6D319B4EA2}"/>
          </ac:spMkLst>
        </pc:spChg>
      </pc:sldChg>
      <pc:sldChg chg="addSp delSp modSp mod">
        <pc:chgData name="Alfred Asterjadhi" userId="39de57b9-85c0-4fd1-aaac-8ca2b6560ad0" providerId="ADAL" clId="{DEB6449B-8A8D-4E94-A282-14FD81CF86A3}" dt="2022-12-12T21:30:17.605" v="416"/>
        <pc:sldMkLst>
          <pc:docMk/>
          <pc:sldMk cId="1847581084" sldId="375"/>
        </pc:sldMkLst>
        <pc:spChg chg="mod">
          <ac:chgData name="Alfred Asterjadhi" userId="39de57b9-85c0-4fd1-aaac-8ca2b6560ad0" providerId="ADAL" clId="{DEB6449B-8A8D-4E94-A282-14FD81CF86A3}" dt="2022-12-12T21:29:43.488" v="401"/>
          <ac:spMkLst>
            <pc:docMk/>
            <pc:sldMk cId="1847581084" sldId="375"/>
            <ac:spMk id="2" creationId="{9452E713-66E3-6C0E-64DF-B60116957A3F}"/>
          </ac:spMkLst>
        </pc:spChg>
        <pc:spChg chg="add del mod">
          <ac:chgData name="Alfred Asterjadhi" userId="39de57b9-85c0-4fd1-aaac-8ca2b6560ad0" providerId="ADAL" clId="{DEB6449B-8A8D-4E94-A282-14FD81CF86A3}" dt="2022-12-12T21:29:43.488" v="401"/>
          <ac:spMkLst>
            <pc:docMk/>
            <pc:sldMk cId="1847581084" sldId="375"/>
            <ac:spMk id="3" creationId="{09FDB1CB-ED5D-B3E5-99F4-52169754D4B8}"/>
          </ac:spMkLst>
        </pc:spChg>
        <pc:spChg chg="mod">
          <ac:chgData name="Alfred Asterjadhi" userId="39de57b9-85c0-4fd1-aaac-8ca2b6560ad0" providerId="ADAL" clId="{DEB6449B-8A8D-4E94-A282-14FD81CF86A3}" dt="2022-12-12T21:29:43.488" v="401"/>
          <ac:spMkLst>
            <pc:docMk/>
            <pc:sldMk cId="1847581084" sldId="375"/>
            <ac:spMk id="4" creationId="{0154D91C-67BB-A57C-5173-47D13B51F834}"/>
          </ac:spMkLst>
        </pc:spChg>
        <pc:spChg chg="mod">
          <ac:chgData name="Alfred Asterjadhi" userId="39de57b9-85c0-4fd1-aaac-8ca2b6560ad0" providerId="ADAL" clId="{DEB6449B-8A8D-4E94-A282-14FD81CF86A3}" dt="2022-12-12T21:29:43.488" v="401"/>
          <ac:spMkLst>
            <pc:docMk/>
            <pc:sldMk cId="1847581084" sldId="375"/>
            <ac:spMk id="5" creationId="{9875C167-778F-CFEE-1F8A-23FE481B42AE}"/>
          </ac:spMkLst>
        </pc:spChg>
        <pc:spChg chg="mod">
          <ac:chgData name="Alfred Asterjadhi" userId="39de57b9-85c0-4fd1-aaac-8ca2b6560ad0" providerId="ADAL" clId="{DEB6449B-8A8D-4E94-A282-14FD81CF86A3}" dt="2022-12-12T21:30:17.605" v="416"/>
          <ac:spMkLst>
            <pc:docMk/>
            <pc:sldMk cId="1847581084" sldId="375"/>
            <ac:spMk id="6" creationId="{29CFE1A9-332B-2B06-C330-B9EB4742F3D1}"/>
          </ac:spMkLst>
        </pc:spChg>
        <pc:spChg chg="add del mod">
          <ac:chgData name="Alfred Asterjadhi" userId="39de57b9-85c0-4fd1-aaac-8ca2b6560ad0" providerId="ADAL" clId="{DEB6449B-8A8D-4E94-A282-14FD81CF86A3}" dt="2022-12-12T21:29:43.488" v="401"/>
          <ac:spMkLst>
            <pc:docMk/>
            <pc:sldMk cId="1847581084" sldId="375"/>
            <ac:spMk id="7" creationId="{AC345097-7C2B-0C27-3046-40C260A5C899}"/>
          </ac:spMkLst>
        </pc:spChg>
        <pc:spChg chg="add del mod">
          <ac:chgData name="Alfred Asterjadhi" userId="39de57b9-85c0-4fd1-aaac-8ca2b6560ad0" providerId="ADAL" clId="{DEB6449B-8A8D-4E94-A282-14FD81CF86A3}" dt="2022-12-12T21:29:43.488" v="401"/>
          <ac:spMkLst>
            <pc:docMk/>
            <pc:sldMk cId="1847581084" sldId="375"/>
            <ac:spMk id="8" creationId="{6D5710C1-E22F-EE3D-4048-257A301A482D}"/>
          </ac:spMkLst>
        </pc:spChg>
        <pc:spChg chg="add del mod">
          <ac:chgData name="Alfred Asterjadhi" userId="39de57b9-85c0-4fd1-aaac-8ca2b6560ad0" providerId="ADAL" clId="{DEB6449B-8A8D-4E94-A282-14FD81CF86A3}" dt="2022-12-12T21:29:43.488" v="401"/>
          <ac:spMkLst>
            <pc:docMk/>
            <pc:sldMk cId="1847581084" sldId="375"/>
            <ac:spMk id="9" creationId="{69BD879B-5B89-FFAB-3A5D-BC0F63C9A5B0}"/>
          </ac:spMkLst>
        </pc:spChg>
        <pc:spChg chg="add mod">
          <ac:chgData name="Alfred Asterjadhi" userId="39de57b9-85c0-4fd1-aaac-8ca2b6560ad0" providerId="ADAL" clId="{DEB6449B-8A8D-4E94-A282-14FD81CF86A3}" dt="2022-12-12T21:29:43.488" v="401"/>
          <ac:spMkLst>
            <pc:docMk/>
            <pc:sldMk cId="1847581084" sldId="375"/>
            <ac:spMk id="10" creationId="{11C67F6B-1097-0DF1-0451-CBF17C2CE23A}"/>
          </ac:spMkLst>
        </pc:spChg>
        <pc:spChg chg="del mod">
          <ac:chgData name="Alfred Asterjadhi" userId="39de57b9-85c0-4fd1-aaac-8ca2b6560ad0" providerId="ADAL" clId="{DEB6449B-8A8D-4E94-A282-14FD81CF86A3}" dt="2022-12-12T21:29:43.488" v="401"/>
          <ac:spMkLst>
            <pc:docMk/>
            <pc:sldMk cId="1847581084" sldId="375"/>
            <ac:spMk id="11" creationId="{A0E1A616-B3D6-F47D-5C5F-557C4B3914AF}"/>
          </ac:spMkLst>
        </pc:spChg>
      </pc:sldChg>
      <pc:sldChg chg="del">
        <pc:chgData name="Alfred Asterjadhi" userId="39de57b9-85c0-4fd1-aaac-8ca2b6560ad0" providerId="ADAL" clId="{DEB6449B-8A8D-4E94-A282-14FD81CF86A3}" dt="2022-12-12T17:55:57.922" v="210" actId="47"/>
        <pc:sldMkLst>
          <pc:docMk/>
          <pc:sldMk cId="2709909549" sldId="376"/>
        </pc:sldMkLst>
      </pc:sldChg>
      <pc:sldChg chg="modSp mod">
        <pc:chgData name="Alfred Asterjadhi" userId="39de57b9-85c0-4fd1-aaac-8ca2b6560ad0" providerId="ADAL" clId="{DEB6449B-8A8D-4E94-A282-14FD81CF86A3}" dt="2022-12-12T17:58:21.341" v="242"/>
        <pc:sldMkLst>
          <pc:docMk/>
          <pc:sldMk cId="2407046351" sldId="378"/>
        </pc:sldMkLst>
        <pc:spChg chg="mod">
          <ac:chgData name="Alfred Asterjadhi" userId="39de57b9-85c0-4fd1-aaac-8ca2b6560ad0" providerId="ADAL" clId="{DEB6449B-8A8D-4E94-A282-14FD81CF86A3}" dt="2022-12-12T17:58:21.341" v="242"/>
          <ac:spMkLst>
            <pc:docMk/>
            <pc:sldMk cId="2407046351" sldId="378"/>
            <ac:spMk id="3" creationId="{D20906E0-F900-4991-83B1-675F5B67FA2D}"/>
          </ac:spMkLst>
        </pc:spChg>
        <pc:graphicFrameChg chg="modGraphic">
          <ac:chgData name="Alfred Asterjadhi" userId="39de57b9-85c0-4fd1-aaac-8ca2b6560ad0" providerId="ADAL" clId="{DEB6449B-8A8D-4E94-A282-14FD81CF86A3}" dt="2022-12-12T17:56:42.085" v="220" actId="404"/>
          <ac:graphicFrameMkLst>
            <pc:docMk/>
            <pc:sldMk cId="2407046351" sldId="378"/>
            <ac:graphicFrameMk id="6" creationId="{5094FBC8-BB74-47F3-965D-16BC678F4D1D}"/>
          </ac:graphicFrameMkLst>
        </pc:graphicFrameChg>
      </pc:sldChg>
      <pc:sldChg chg="del">
        <pc:chgData name="Alfred Asterjadhi" userId="39de57b9-85c0-4fd1-aaac-8ca2b6560ad0" providerId="ADAL" clId="{DEB6449B-8A8D-4E94-A282-14FD81CF86A3}" dt="2022-12-12T17:56:53.198" v="221" actId="47"/>
        <pc:sldMkLst>
          <pc:docMk/>
          <pc:sldMk cId="3385740852" sldId="379"/>
        </pc:sldMkLst>
      </pc:sldChg>
      <pc:sldChg chg="del">
        <pc:chgData name="Alfred Asterjadhi" userId="39de57b9-85c0-4fd1-aaac-8ca2b6560ad0" providerId="ADAL" clId="{DEB6449B-8A8D-4E94-A282-14FD81CF86A3}" dt="2022-12-12T17:56:54.624" v="222" actId="47"/>
        <pc:sldMkLst>
          <pc:docMk/>
          <pc:sldMk cId="3595045120" sldId="380"/>
        </pc:sldMkLst>
      </pc:sldChg>
      <pc:sldChg chg="modSp mod">
        <pc:chgData name="Alfred Asterjadhi" userId="39de57b9-85c0-4fd1-aaac-8ca2b6560ad0" providerId="ADAL" clId="{DEB6449B-8A8D-4E94-A282-14FD81CF86A3}" dt="2022-12-12T17:58:24.650" v="244"/>
        <pc:sldMkLst>
          <pc:docMk/>
          <pc:sldMk cId="3012137187" sldId="382"/>
        </pc:sldMkLst>
        <pc:spChg chg="mod">
          <ac:chgData name="Alfred Asterjadhi" userId="39de57b9-85c0-4fd1-aaac-8ca2b6560ad0" providerId="ADAL" clId="{DEB6449B-8A8D-4E94-A282-14FD81CF86A3}" dt="2022-12-12T17:58:24.650" v="244"/>
          <ac:spMkLst>
            <pc:docMk/>
            <pc:sldMk cId="3012137187" sldId="382"/>
            <ac:spMk id="3" creationId="{D20906E0-F900-4991-83B1-675F5B67FA2D}"/>
          </ac:spMkLst>
        </pc:spChg>
        <pc:graphicFrameChg chg="modGraphic">
          <ac:chgData name="Alfred Asterjadhi" userId="39de57b9-85c0-4fd1-aaac-8ca2b6560ad0" providerId="ADAL" clId="{DEB6449B-8A8D-4E94-A282-14FD81CF86A3}" dt="2022-12-12T17:58:09.160" v="239" actId="2161"/>
          <ac:graphicFrameMkLst>
            <pc:docMk/>
            <pc:sldMk cId="3012137187" sldId="382"/>
            <ac:graphicFrameMk id="6" creationId="{5094FBC8-BB74-47F3-965D-16BC678F4D1D}"/>
          </ac:graphicFrameMkLst>
        </pc:graphicFrameChg>
      </pc:sldChg>
      <pc:sldChg chg="modSp mod">
        <pc:chgData name="Alfred Asterjadhi" userId="39de57b9-85c0-4fd1-aaac-8ca2b6560ad0" providerId="ADAL" clId="{DEB6449B-8A8D-4E94-A282-14FD81CF86A3}" dt="2022-12-12T21:30:57.080" v="437"/>
        <pc:sldMkLst>
          <pc:docMk/>
          <pc:sldMk cId="3985697833" sldId="385"/>
        </pc:sldMkLst>
        <pc:spChg chg="mod">
          <ac:chgData name="Alfred Asterjadhi" userId="39de57b9-85c0-4fd1-aaac-8ca2b6560ad0" providerId="ADAL" clId="{DEB6449B-8A8D-4E94-A282-14FD81CF86A3}" dt="2022-12-12T21:26:25.539" v="325" actId="13926"/>
          <ac:spMkLst>
            <pc:docMk/>
            <pc:sldMk cId="3985697833" sldId="385"/>
            <ac:spMk id="2" creationId="{4B5F0D0E-8BB7-48AB-9160-728B8B3399A2}"/>
          </ac:spMkLst>
        </pc:spChg>
        <pc:spChg chg="mod">
          <ac:chgData name="Alfred Asterjadhi" userId="39de57b9-85c0-4fd1-aaac-8ca2b6560ad0" providerId="ADAL" clId="{DEB6449B-8A8D-4E94-A282-14FD81CF86A3}" dt="2022-12-12T21:26:45.919" v="331" actId="20577"/>
          <ac:spMkLst>
            <pc:docMk/>
            <pc:sldMk cId="3985697833" sldId="385"/>
            <ac:spMk id="3" creationId="{DFB0BA47-D7B6-4F95-932E-A7AA615BC440}"/>
          </ac:spMkLst>
        </pc:spChg>
        <pc:spChg chg="mod">
          <ac:chgData name="Alfred Asterjadhi" userId="39de57b9-85c0-4fd1-aaac-8ca2b6560ad0" providerId="ADAL" clId="{DEB6449B-8A8D-4E94-A282-14FD81CF86A3}" dt="2022-12-12T21:30:57.080" v="437"/>
          <ac:spMkLst>
            <pc:docMk/>
            <pc:sldMk cId="3985697833" sldId="385"/>
            <ac:spMk id="6" creationId="{974B2026-97FB-40D2-8F22-7E6D319B4EA2}"/>
          </ac:spMkLst>
        </pc:spChg>
      </pc:sldChg>
      <pc:sldChg chg="addSp delSp modSp mod">
        <pc:chgData name="Alfred Asterjadhi" userId="39de57b9-85c0-4fd1-aaac-8ca2b6560ad0" providerId="ADAL" clId="{DEB6449B-8A8D-4E94-A282-14FD81CF86A3}" dt="2022-12-12T21:30:15.945" v="415"/>
        <pc:sldMkLst>
          <pc:docMk/>
          <pc:sldMk cId="1020774165" sldId="387"/>
        </pc:sldMkLst>
        <pc:spChg chg="mod">
          <ac:chgData name="Alfred Asterjadhi" userId="39de57b9-85c0-4fd1-aaac-8ca2b6560ad0" providerId="ADAL" clId="{DEB6449B-8A8D-4E94-A282-14FD81CF86A3}" dt="2022-12-12T21:29:46.395" v="402"/>
          <ac:spMkLst>
            <pc:docMk/>
            <pc:sldMk cId="1020774165" sldId="387"/>
            <ac:spMk id="2" creationId="{9452E713-66E3-6C0E-64DF-B60116957A3F}"/>
          </ac:spMkLst>
        </pc:spChg>
        <pc:spChg chg="add del mod">
          <ac:chgData name="Alfred Asterjadhi" userId="39de57b9-85c0-4fd1-aaac-8ca2b6560ad0" providerId="ADAL" clId="{DEB6449B-8A8D-4E94-A282-14FD81CF86A3}" dt="2022-12-12T21:29:46.395" v="402"/>
          <ac:spMkLst>
            <pc:docMk/>
            <pc:sldMk cId="1020774165" sldId="387"/>
            <ac:spMk id="3" creationId="{88358394-EA2C-9BC5-491E-4AA20589EA77}"/>
          </ac:spMkLst>
        </pc:spChg>
        <pc:spChg chg="mod">
          <ac:chgData name="Alfred Asterjadhi" userId="39de57b9-85c0-4fd1-aaac-8ca2b6560ad0" providerId="ADAL" clId="{DEB6449B-8A8D-4E94-A282-14FD81CF86A3}" dt="2022-12-12T21:29:46.395" v="402"/>
          <ac:spMkLst>
            <pc:docMk/>
            <pc:sldMk cId="1020774165" sldId="387"/>
            <ac:spMk id="4" creationId="{0154D91C-67BB-A57C-5173-47D13B51F834}"/>
          </ac:spMkLst>
        </pc:spChg>
        <pc:spChg chg="mod">
          <ac:chgData name="Alfred Asterjadhi" userId="39de57b9-85c0-4fd1-aaac-8ca2b6560ad0" providerId="ADAL" clId="{DEB6449B-8A8D-4E94-A282-14FD81CF86A3}" dt="2022-12-12T21:29:46.395" v="402"/>
          <ac:spMkLst>
            <pc:docMk/>
            <pc:sldMk cId="1020774165" sldId="387"/>
            <ac:spMk id="5" creationId="{9875C167-778F-CFEE-1F8A-23FE481B42AE}"/>
          </ac:spMkLst>
        </pc:spChg>
        <pc:spChg chg="mod">
          <ac:chgData name="Alfred Asterjadhi" userId="39de57b9-85c0-4fd1-aaac-8ca2b6560ad0" providerId="ADAL" clId="{DEB6449B-8A8D-4E94-A282-14FD81CF86A3}" dt="2022-12-12T21:30:15.945" v="415"/>
          <ac:spMkLst>
            <pc:docMk/>
            <pc:sldMk cId="1020774165" sldId="387"/>
            <ac:spMk id="6" creationId="{29CFE1A9-332B-2B06-C330-B9EB4742F3D1}"/>
          </ac:spMkLst>
        </pc:spChg>
        <pc:spChg chg="mod">
          <ac:chgData name="Alfred Asterjadhi" userId="39de57b9-85c0-4fd1-aaac-8ca2b6560ad0" providerId="ADAL" clId="{DEB6449B-8A8D-4E94-A282-14FD81CF86A3}" dt="2022-12-12T21:29:32.013" v="397" actId="20577"/>
          <ac:spMkLst>
            <pc:docMk/>
            <pc:sldMk cId="1020774165" sldId="387"/>
            <ac:spMk id="7" creationId="{22A9208D-4185-B8B8-F2A3-4A0DB48DBE16}"/>
          </ac:spMkLst>
        </pc:spChg>
        <pc:spChg chg="add del mod">
          <ac:chgData name="Alfred Asterjadhi" userId="39de57b9-85c0-4fd1-aaac-8ca2b6560ad0" providerId="ADAL" clId="{DEB6449B-8A8D-4E94-A282-14FD81CF86A3}" dt="2022-12-12T21:29:46.395" v="402"/>
          <ac:spMkLst>
            <pc:docMk/>
            <pc:sldMk cId="1020774165" sldId="387"/>
            <ac:spMk id="8" creationId="{4F40B012-3386-F0EF-CB81-25CB19A68448}"/>
          </ac:spMkLst>
        </pc:spChg>
        <pc:spChg chg="add del mod">
          <ac:chgData name="Alfred Asterjadhi" userId="39de57b9-85c0-4fd1-aaac-8ca2b6560ad0" providerId="ADAL" clId="{DEB6449B-8A8D-4E94-A282-14FD81CF86A3}" dt="2022-12-12T21:29:46.395" v="402"/>
          <ac:spMkLst>
            <pc:docMk/>
            <pc:sldMk cId="1020774165" sldId="387"/>
            <ac:spMk id="9" creationId="{152841B8-1835-6DE5-F1D4-4B249BA1B645}"/>
          </ac:spMkLst>
        </pc:spChg>
        <pc:spChg chg="add del mod">
          <ac:chgData name="Alfred Asterjadhi" userId="39de57b9-85c0-4fd1-aaac-8ca2b6560ad0" providerId="ADAL" clId="{DEB6449B-8A8D-4E94-A282-14FD81CF86A3}" dt="2022-12-12T21:29:46.395" v="402"/>
          <ac:spMkLst>
            <pc:docMk/>
            <pc:sldMk cId="1020774165" sldId="387"/>
            <ac:spMk id="10" creationId="{EA967FE5-BEBC-2D0C-E2B9-0BCDABCC016F}"/>
          </ac:spMkLst>
        </pc:spChg>
        <pc:spChg chg="add mod">
          <ac:chgData name="Alfred Asterjadhi" userId="39de57b9-85c0-4fd1-aaac-8ca2b6560ad0" providerId="ADAL" clId="{DEB6449B-8A8D-4E94-A282-14FD81CF86A3}" dt="2022-12-12T21:29:46.395" v="402"/>
          <ac:spMkLst>
            <pc:docMk/>
            <pc:sldMk cId="1020774165" sldId="387"/>
            <ac:spMk id="11" creationId="{E25872EE-E14B-2C9B-B930-D87E10CF78B0}"/>
          </ac:spMkLst>
        </pc:spChg>
      </pc:sldChg>
      <pc:sldChg chg="del">
        <pc:chgData name="Alfred Asterjadhi" userId="39de57b9-85c0-4fd1-aaac-8ca2b6560ad0" providerId="ADAL" clId="{DEB6449B-8A8D-4E94-A282-14FD81CF86A3}" dt="2022-12-12T17:56:56.112" v="223" actId="47"/>
        <pc:sldMkLst>
          <pc:docMk/>
          <pc:sldMk cId="2417706878" sldId="388"/>
        </pc:sldMkLst>
      </pc:sldChg>
      <pc:sldChg chg="del">
        <pc:chgData name="Alfred Asterjadhi" userId="39de57b9-85c0-4fd1-aaac-8ca2b6560ad0" providerId="ADAL" clId="{DEB6449B-8A8D-4E94-A282-14FD81CF86A3}" dt="2022-12-12T17:56:57.284" v="224" actId="47"/>
        <pc:sldMkLst>
          <pc:docMk/>
          <pc:sldMk cId="1812065548" sldId="389"/>
        </pc:sldMkLst>
      </pc:sldChg>
      <pc:sldChg chg="del">
        <pc:chgData name="Alfred Asterjadhi" userId="39de57b9-85c0-4fd1-aaac-8ca2b6560ad0" providerId="ADAL" clId="{DEB6449B-8A8D-4E94-A282-14FD81CF86A3}" dt="2022-12-12T21:27:32.623" v="347" actId="47"/>
        <pc:sldMkLst>
          <pc:docMk/>
          <pc:sldMk cId="690392140" sldId="390"/>
        </pc:sldMkLst>
      </pc:sldChg>
      <pc:sldChg chg="del">
        <pc:chgData name="Alfred Asterjadhi" userId="39de57b9-85c0-4fd1-aaac-8ca2b6560ad0" providerId="ADAL" clId="{DEB6449B-8A8D-4E94-A282-14FD81CF86A3}" dt="2022-12-12T21:27:54.080" v="353" actId="47"/>
        <pc:sldMkLst>
          <pc:docMk/>
          <pc:sldMk cId="3957372979" sldId="391"/>
        </pc:sldMkLst>
      </pc:sldChg>
      <pc:sldChg chg="addSp delSp modSp mod">
        <pc:chgData name="Alfred Asterjadhi" userId="39de57b9-85c0-4fd1-aaac-8ca2b6560ad0" providerId="ADAL" clId="{DEB6449B-8A8D-4E94-A282-14FD81CF86A3}" dt="2022-12-12T21:30:19.924" v="417"/>
        <pc:sldMkLst>
          <pc:docMk/>
          <pc:sldMk cId="1560626603" sldId="392"/>
        </pc:sldMkLst>
        <pc:spChg chg="mod">
          <ac:chgData name="Alfred Asterjadhi" userId="39de57b9-85c0-4fd1-aaac-8ca2b6560ad0" providerId="ADAL" clId="{DEB6449B-8A8D-4E94-A282-14FD81CF86A3}" dt="2022-12-12T21:29:42.126" v="400"/>
          <ac:spMkLst>
            <pc:docMk/>
            <pc:sldMk cId="1560626603" sldId="392"/>
            <ac:spMk id="2" creationId="{24108590-5B2E-4271-5DEB-D826BED24E56}"/>
          </ac:spMkLst>
        </pc:spChg>
        <pc:spChg chg="del mod">
          <ac:chgData name="Alfred Asterjadhi" userId="39de57b9-85c0-4fd1-aaac-8ca2b6560ad0" providerId="ADAL" clId="{DEB6449B-8A8D-4E94-A282-14FD81CF86A3}" dt="2022-12-12T21:29:42.126" v="400"/>
          <ac:spMkLst>
            <pc:docMk/>
            <pc:sldMk cId="1560626603" sldId="392"/>
            <ac:spMk id="3" creationId="{B499BE8E-A4F9-02CA-E9B5-A4C75AA121F2}"/>
          </ac:spMkLst>
        </pc:spChg>
        <pc:spChg chg="mod">
          <ac:chgData name="Alfred Asterjadhi" userId="39de57b9-85c0-4fd1-aaac-8ca2b6560ad0" providerId="ADAL" clId="{DEB6449B-8A8D-4E94-A282-14FD81CF86A3}" dt="2022-12-12T21:29:42.126" v="400"/>
          <ac:spMkLst>
            <pc:docMk/>
            <pc:sldMk cId="1560626603" sldId="392"/>
            <ac:spMk id="4" creationId="{B79203D5-A9FD-17EB-2FA1-1F2EED79C802}"/>
          </ac:spMkLst>
        </pc:spChg>
        <pc:spChg chg="mod">
          <ac:chgData name="Alfred Asterjadhi" userId="39de57b9-85c0-4fd1-aaac-8ca2b6560ad0" providerId="ADAL" clId="{DEB6449B-8A8D-4E94-A282-14FD81CF86A3}" dt="2022-12-12T21:29:42.126" v="400"/>
          <ac:spMkLst>
            <pc:docMk/>
            <pc:sldMk cId="1560626603" sldId="392"/>
            <ac:spMk id="5" creationId="{F6DE6A1B-684E-AA9F-4140-4F6490AC7842}"/>
          </ac:spMkLst>
        </pc:spChg>
        <pc:spChg chg="mod">
          <ac:chgData name="Alfred Asterjadhi" userId="39de57b9-85c0-4fd1-aaac-8ca2b6560ad0" providerId="ADAL" clId="{DEB6449B-8A8D-4E94-A282-14FD81CF86A3}" dt="2022-12-12T21:30:19.924" v="417"/>
          <ac:spMkLst>
            <pc:docMk/>
            <pc:sldMk cId="1560626603" sldId="392"/>
            <ac:spMk id="6" creationId="{47A8DE3F-3163-E1B9-B394-ABE45EAD6318}"/>
          </ac:spMkLst>
        </pc:spChg>
        <pc:spChg chg="add del mod">
          <ac:chgData name="Alfred Asterjadhi" userId="39de57b9-85c0-4fd1-aaac-8ca2b6560ad0" providerId="ADAL" clId="{DEB6449B-8A8D-4E94-A282-14FD81CF86A3}" dt="2022-12-12T21:29:42.126" v="400"/>
          <ac:spMkLst>
            <pc:docMk/>
            <pc:sldMk cId="1560626603" sldId="392"/>
            <ac:spMk id="7" creationId="{C558ABEC-7182-4F11-DA03-403BBE2C20FB}"/>
          </ac:spMkLst>
        </pc:spChg>
        <pc:spChg chg="add del mod">
          <ac:chgData name="Alfred Asterjadhi" userId="39de57b9-85c0-4fd1-aaac-8ca2b6560ad0" providerId="ADAL" clId="{DEB6449B-8A8D-4E94-A282-14FD81CF86A3}" dt="2022-12-12T21:29:42.126" v="400"/>
          <ac:spMkLst>
            <pc:docMk/>
            <pc:sldMk cId="1560626603" sldId="392"/>
            <ac:spMk id="8" creationId="{DF40B41C-1FA9-156D-9555-F8200B928AE3}"/>
          </ac:spMkLst>
        </pc:spChg>
        <pc:spChg chg="add del mod">
          <ac:chgData name="Alfred Asterjadhi" userId="39de57b9-85c0-4fd1-aaac-8ca2b6560ad0" providerId="ADAL" clId="{DEB6449B-8A8D-4E94-A282-14FD81CF86A3}" dt="2022-12-12T21:29:42.126" v="400"/>
          <ac:spMkLst>
            <pc:docMk/>
            <pc:sldMk cId="1560626603" sldId="392"/>
            <ac:spMk id="9" creationId="{13CF0691-B028-D658-C85F-4E5C1A15B3DC}"/>
          </ac:spMkLst>
        </pc:spChg>
        <pc:spChg chg="add del mod">
          <ac:chgData name="Alfred Asterjadhi" userId="39de57b9-85c0-4fd1-aaac-8ca2b6560ad0" providerId="ADAL" clId="{DEB6449B-8A8D-4E94-A282-14FD81CF86A3}" dt="2022-12-12T21:29:42.126" v="400"/>
          <ac:spMkLst>
            <pc:docMk/>
            <pc:sldMk cId="1560626603" sldId="392"/>
            <ac:spMk id="10" creationId="{4FD20E07-1997-F1E3-E8A8-884A3A21E54D}"/>
          </ac:spMkLst>
        </pc:spChg>
        <pc:spChg chg="add mod">
          <ac:chgData name="Alfred Asterjadhi" userId="39de57b9-85c0-4fd1-aaac-8ca2b6560ad0" providerId="ADAL" clId="{DEB6449B-8A8D-4E94-A282-14FD81CF86A3}" dt="2022-12-12T21:29:42.126" v="400"/>
          <ac:spMkLst>
            <pc:docMk/>
            <pc:sldMk cId="1560626603" sldId="392"/>
            <ac:spMk id="11" creationId="{63F1219F-7F2E-A16A-9929-BEA2E32477D6}"/>
          </ac:spMkLst>
        </pc:spChg>
      </pc:sldChg>
      <pc:sldChg chg="modSp mod">
        <pc:chgData name="Alfred Asterjadhi" userId="39de57b9-85c0-4fd1-aaac-8ca2b6560ad0" providerId="ADAL" clId="{DEB6449B-8A8D-4E94-A282-14FD81CF86A3}" dt="2022-12-12T17:58:23.174" v="243"/>
        <pc:sldMkLst>
          <pc:docMk/>
          <pc:sldMk cId="1045633375" sldId="393"/>
        </pc:sldMkLst>
        <pc:spChg chg="mod">
          <ac:chgData name="Alfred Asterjadhi" userId="39de57b9-85c0-4fd1-aaac-8ca2b6560ad0" providerId="ADAL" clId="{DEB6449B-8A8D-4E94-A282-14FD81CF86A3}" dt="2022-12-12T17:58:23.174" v="243"/>
          <ac:spMkLst>
            <pc:docMk/>
            <pc:sldMk cId="1045633375" sldId="393"/>
            <ac:spMk id="3" creationId="{D20906E0-F900-4991-83B1-675F5B67FA2D}"/>
          </ac:spMkLst>
        </pc:spChg>
        <pc:graphicFrameChg chg="modGraphic">
          <ac:chgData name="Alfred Asterjadhi" userId="39de57b9-85c0-4fd1-aaac-8ca2b6560ad0" providerId="ADAL" clId="{DEB6449B-8A8D-4E94-A282-14FD81CF86A3}" dt="2022-12-12T17:57:28.910" v="231" actId="2161"/>
          <ac:graphicFrameMkLst>
            <pc:docMk/>
            <pc:sldMk cId="1045633375" sldId="393"/>
            <ac:graphicFrameMk id="6" creationId="{5094FBC8-BB74-47F3-965D-16BC678F4D1D}"/>
          </ac:graphicFrameMkLst>
        </pc:graphicFrameChg>
      </pc:sldChg>
      <pc:sldChg chg="del">
        <pc:chgData name="Alfred Asterjadhi" userId="39de57b9-85c0-4fd1-aaac-8ca2b6560ad0" providerId="ADAL" clId="{DEB6449B-8A8D-4E94-A282-14FD81CF86A3}" dt="2022-12-12T17:57:35.401" v="232" actId="47"/>
        <pc:sldMkLst>
          <pc:docMk/>
          <pc:sldMk cId="1288299034" sldId="394"/>
        </pc:sldMkLst>
      </pc:sldChg>
      <pc:sldChg chg="add del">
        <pc:chgData name="Alfred Asterjadhi" userId="39de57b9-85c0-4fd1-aaac-8ca2b6560ad0" providerId="ADAL" clId="{DEB6449B-8A8D-4E94-A282-14FD81CF86A3}" dt="2022-12-12T21:27:59.855" v="354" actId="47"/>
        <pc:sldMkLst>
          <pc:docMk/>
          <pc:sldMk cId="3855769696" sldId="394"/>
        </pc:sldMkLst>
      </pc:sldChg>
      <pc:sldChg chg="add del ord">
        <pc:chgData name="Alfred Asterjadhi" userId="39de57b9-85c0-4fd1-aaac-8ca2b6560ad0" providerId="ADAL" clId="{DEB6449B-8A8D-4E94-A282-14FD81CF86A3}" dt="2022-12-12T21:27:45.571" v="351" actId="2696"/>
        <pc:sldMkLst>
          <pc:docMk/>
          <pc:sldMk cId="3903341160" sldId="394"/>
        </pc:sldMkLst>
      </pc:sldChg>
      <pc:sldChg chg="del">
        <pc:chgData name="Alfred Asterjadhi" userId="39de57b9-85c0-4fd1-aaac-8ca2b6560ad0" providerId="ADAL" clId="{DEB6449B-8A8D-4E94-A282-14FD81CF86A3}" dt="2022-12-12T17:57:36.876" v="233" actId="47"/>
        <pc:sldMkLst>
          <pc:docMk/>
          <pc:sldMk cId="545653288" sldId="395"/>
        </pc:sldMkLst>
      </pc:sldChg>
      <pc:sldChg chg="del">
        <pc:chgData name="Alfred Asterjadhi" userId="39de57b9-85c0-4fd1-aaac-8ca2b6560ad0" providerId="ADAL" clId="{DEB6449B-8A8D-4E94-A282-14FD81CF86A3}" dt="2022-12-12T17:56:58.499" v="225" actId="47"/>
        <pc:sldMkLst>
          <pc:docMk/>
          <pc:sldMk cId="2820849033" sldId="396"/>
        </pc:sldMkLst>
      </pc:sldChg>
      <pc:sldMasterChg chg="modSp mod">
        <pc:chgData name="Alfred Asterjadhi" userId="39de57b9-85c0-4fd1-aaac-8ca2b6560ad0" providerId="ADAL" clId="{DEB6449B-8A8D-4E94-A282-14FD81CF86A3}" dt="2022-12-08T22:14:05.663" v="14" actId="20577"/>
        <pc:sldMasterMkLst>
          <pc:docMk/>
          <pc:sldMasterMk cId="0" sldId="2147483648"/>
        </pc:sldMasterMkLst>
        <pc:spChg chg="mod">
          <ac:chgData name="Alfred Asterjadhi" userId="39de57b9-85c0-4fd1-aaac-8ca2b6560ad0" providerId="ADAL" clId="{DEB6449B-8A8D-4E94-A282-14FD81CF86A3}" dt="2022-12-08T22:14:05.663" v="14" actId="20577"/>
          <ac:spMkLst>
            <pc:docMk/>
            <pc:sldMasterMk cId="0" sldId="2147483648"/>
            <ac:spMk id="10" creationId="{00000000-0000-0000-0000-000000000000}"/>
          </ac:spMkLst>
        </pc:spChg>
      </pc:sldMasterChg>
    </pc:docChg>
  </pc:docChgLst>
  <pc:docChgLst>
    <pc:chgData name="Alfred Asterjadhi" userId="39de57b9-85c0-4fd1-aaac-8ca2b6560ad0" providerId="ADAL" clId="{23DE950F-BBA6-4A61-83D6-E4B870F135A1}"/>
    <pc:docChg chg="undo custSel modSld modMainMaster">
      <pc:chgData name="Alfred Asterjadhi" userId="39de57b9-85c0-4fd1-aaac-8ca2b6560ad0" providerId="ADAL" clId="{23DE950F-BBA6-4A61-83D6-E4B870F135A1}" dt="2021-09-13T01:52:34.893" v="606" actId="20577"/>
      <pc:docMkLst>
        <pc:docMk/>
      </pc:docMkLst>
      <pc:sldChg chg="modSp mod">
        <pc:chgData name="Alfred Asterjadhi" userId="39de57b9-85c0-4fd1-aaac-8ca2b6560ad0" providerId="ADAL" clId="{23DE950F-BBA6-4A61-83D6-E4B870F135A1}" dt="2021-09-10T00:30:04.406" v="60" actId="20577"/>
        <pc:sldMkLst>
          <pc:docMk/>
          <pc:sldMk cId="0" sldId="256"/>
        </pc:sldMkLst>
        <pc:spChg chg="mod">
          <ac:chgData name="Alfred Asterjadhi" userId="39de57b9-85c0-4fd1-aaac-8ca2b6560ad0" providerId="ADAL" clId="{23DE950F-BBA6-4A61-83D6-E4B870F135A1}" dt="2021-09-10T00:29:15.636" v="36" actId="20577"/>
          <ac:spMkLst>
            <pc:docMk/>
            <pc:sldMk cId="0" sldId="256"/>
            <ac:spMk id="6" creationId="{00000000-0000-0000-0000-000000000000}"/>
          </ac:spMkLst>
        </pc:spChg>
        <pc:spChg chg="mod">
          <ac:chgData name="Alfred Asterjadhi" userId="39de57b9-85c0-4fd1-aaac-8ca2b6560ad0" providerId="ADAL" clId="{23DE950F-BBA6-4A61-83D6-E4B870F135A1}" dt="2021-09-10T00:30:04.406" v="60" actId="20577"/>
          <ac:spMkLst>
            <pc:docMk/>
            <pc:sldMk cId="0" sldId="256"/>
            <ac:spMk id="3074" creationId="{00000000-0000-0000-0000-000000000000}"/>
          </ac:spMkLst>
        </pc:spChg>
      </pc:sldChg>
      <pc:sldChg chg="modSp mod">
        <pc:chgData name="Alfred Asterjadhi" userId="39de57b9-85c0-4fd1-aaac-8ca2b6560ad0" providerId="ADAL" clId="{23DE950F-BBA6-4A61-83D6-E4B870F135A1}" dt="2021-09-10T00:29:20.888" v="37"/>
        <pc:sldMkLst>
          <pc:docMk/>
          <pc:sldMk cId="0" sldId="257"/>
        </pc:sldMkLst>
        <pc:spChg chg="mod">
          <ac:chgData name="Alfred Asterjadhi" userId="39de57b9-85c0-4fd1-aaac-8ca2b6560ad0" providerId="ADAL" clId="{23DE950F-BBA6-4A61-83D6-E4B870F135A1}" dt="2021-09-10T00:29:20.888" v="37"/>
          <ac:spMkLst>
            <pc:docMk/>
            <pc:sldMk cId="0" sldId="257"/>
            <ac:spMk id="7" creationId="{4565958B-DD30-4EE7-AF20-DC550898176B}"/>
          </ac:spMkLst>
        </pc:spChg>
      </pc:sldChg>
      <pc:sldChg chg="modSp mod">
        <pc:chgData name="Alfred Asterjadhi" userId="39de57b9-85c0-4fd1-aaac-8ca2b6560ad0" providerId="ADAL" clId="{23DE950F-BBA6-4A61-83D6-E4B870F135A1}" dt="2021-09-10T00:29:24.664" v="39"/>
        <pc:sldMkLst>
          <pc:docMk/>
          <pc:sldMk cId="3254182675" sldId="258"/>
        </pc:sldMkLst>
        <pc:spChg chg="mod">
          <ac:chgData name="Alfred Asterjadhi" userId="39de57b9-85c0-4fd1-aaac-8ca2b6560ad0" providerId="ADAL" clId="{23DE950F-BBA6-4A61-83D6-E4B870F135A1}" dt="2021-09-10T00:29:24.664" v="39"/>
          <ac:spMkLst>
            <pc:docMk/>
            <pc:sldMk cId="3254182675" sldId="258"/>
            <ac:spMk id="7" creationId="{4F62ADF5-BC8B-4EF4-B4E8-C355611EECFF}"/>
          </ac:spMkLst>
        </pc:spChg>
      </pc:sldChg>
      <pc:sldChg chg="modSp mod">
        <pc:chgData name="Alfred Asterjadhi" userId="39de57b9-85c0-4fd1-aaac-8ca2b6560ad0" providerId="ADAL" clId="{23DE950F-BBA6-4A61-83D6-E4B870F135A1}" dt="2021-09-10T00:29:26.116" v="40"/>
        <pc:sldMkLst>
          <pc:docMk/>
          <pc:sldMk cId="3136880362" sldId="260"/>
        </pc:sldMkLst>
        <pc:spChg chg="mod">
          <ac:chgData name="Alfred Asterjadhi" userId="39de57b9-85c0-4fd1-aaac-8ca2b6560ad0" providerId="ADAL" clId="{23DE950F-BBA6-4A61-83D6-E4B870F135A1}" dt="2021-09-10T00:29:26.116" v="40"/>
          <ac:spMkLst>
            <pc:docMk/>
            <pc:sldMk cId="3136880362" sldId="260"/>
            <ac:spMk id="7" creationId="{733EE7F5-4D25-4915-8021-FD9EE23E2C32}"/>
          </ac:spMkLst>
        </pc:spChg>
      </pc:sldChg>
      <pc:sldChg chg="modSp mod">
        <pc:chgData name="Alfred Asterjadhi" userId="39de57b9-85c0-4fd1-aaac-8ca2b6560ad0" providerId="ADAL" clId="{23DE950F-BBA6-4A61-83D6-E4B870F135A1}" dt="2021-09-10T00:29:29.687" v="42"/>
        <pc:sldMkLst>
          <pc:docMk/>
          <pc:sldMk cId="1676196551" sldId="261"/>
        </pc:sldMkLst>
        <pc:spChg chg="mod">
          <ac:chgData name="Alfred Asterjadhi" userId="39de57b9-85c0-4fd1-aaac-8ca2b6560ad0" providerId="ADAL" clId="{23DE950F-BBA6-4A61-83D6-E4B870F135A1}" dt="2021-09-10T00:29:29.687" v="42"/>
          <ac:spMkLst>
            <pc:docMk/>
            <pc:sldMk cId="1676196551" sldId="261"/>
            <ac:spMk id="7" creationId="{0A0F1EBF-63A8-4C75-8DB7-0D8CD44D0896}"/>
          </ac:spMkLst>
        </pc:spChg>
      </pc:sldChg>
      <pc:sldChg chg="modSp mod">
        <pc:chgData name="Alfred Asterjadhi" userId="39de57b9-85c0-4fd1-aaac-8ca2b6560ad0" providerId="ADAL" clId="{23DE950F-BBA6-4A61-83D6-E4B870F135A1}" dt="2021-09-10T00:29:31.369" v="43"/>
        <pc:sldMkLst>
          <pc:docMk/>
          <pc:sldMk cId="2927177891" sldId="263"/>
        </pc:sldMkLst>
        <pc:spChg chg="mod">
          <ac:chgData name="Alfred Asterjadhi" userId="39de57b9-85c0-4fd1-aaac-8ca2b6560ad0" providerId="ADAL" clId="{23DE950F-BBA6-4A61-83D6-E4B870F135A1}" dt="2021-09-10T00:29:31.369" v="43"/>
          <ac:spMkLst>
            <pc:docMk/>
            <pc:sldMk cId="2927177891" sldId="263"/>
            <ac:spMk id="9" creationId="{4BB4CFD1-21C6-467E-AB6E-3577A473F86D}"/>
          </ac:spMkLst>
        </pc:spChg>
      </pc:sldChg>
      <pc:sldChg chg="modSp mod">
        <pc:chgData name="Alfred Asterjadhi" userId="39de57b9-85c0-4fd1-aaac-8ca2b6560ad0" providerId="ADAL" clId="{23DE950F-BBA6-4A61-83D6-E4B870F135A1}" dt="2021-09-10T00:29:32.773" v="44"/>
        <pc:sldMkLst>
          <pc:docMk/>
          <pc:sldMk cId="4277600907" sldId="264"/>
        </pc:sldMkLst>
        <pc:spChg chg="mod">
          <ac:chgData name="Alfred Asterjadhi" userId="39de57b9-85c0-4fd1-aaac-8ca2b6560ad0" providerId="ADAL" clId="{23DE950F-BBA6-4A61-83D6-E4B870F135A1}" dt="2021-09-10T00:29:32.773" v="44"/>
          <ac:spMkLst>
            <pc:docMk/>
            <pc:sldMk cId="4277600907" sldId="264"/>
            <ac:spMk id="8" creationId="{B2C4C695-AFB3-4956-B721-DB0805BA0685}"/>
          </ac:spMkLst>
        </pc:spChg>
      </pc:sldChg>
      <pc:sldChg chg="modSp mod">
        <pc:chgData name="Alfred Asterjadhi" userId="39de57b9-85c0-4fd1-aaac-8ca2b6560ad0" providerId="ADAL" clId="{23DE950F-BBA6-4A61-83D6-E4B870F135A1}" dt="2021-09-10T00:29:34.242" v="45"/>
        <pc:sldMkLst>
          <pc:docMk/>
          <pc:sldMk cId="2436815634" sldId="265"/>
        </pc:sldMkLst>
        <pc:spChg chg="mod">
          <ac:chgData name="Alfred Asterjadhi" userId="39de57b9-85c0-4fd1-aaac-8ca2b6560ad0" providerId="ADAL" clId="{23DE950F-BBA6-4A61-83D6-E4B870F135A1}" dt="2021-09-10T00:29:34.242" v="45"/>
          <ac:spMkLst>
            <pc:docMk/>
            <pc:sldMk cId="2436815634" sldId="265"/>
            <ac:spMk id="9" creationId="{535943CE-0A57-43F4-9844-46B4091CBC16}"/>
          </ac:spMkLst>
        </pc:spChg>
      </pc:sldChg>
      <pc:sldChg chg="modSp mod">
        <pc:chgData name="Alfred Asterjadhi" userId="39de57b9-85c0-4fd1-aaac-8ca2b6560ad0" providerId="ADAL" clId="{23DE950F-BBA6-4A61-83D6-E4B870F135A1}" dt="2021-09-10T00:29:36.383" v="46"/>
        <pc:sldMkLst>
          <pc:docMk/>
          <pc:sldMk cId="2400177835" sldId="266"/>
        </pc:sldMkLst>
        <pc:spChg chg="mod">
          <ac:chgData name="Alfred Asterjadhi" userId="39de57b9-85c0-4fd1-aaac-8ca2b6560ad0" providerId="ADAL" clId="{23DE950F-BBA6-4A61-83D6-E4B870F135A1}" dt="2021-09-10T00:29:36.383" v="46"/>
          <ac:spMkLst>
            <pc:docMk/>
            <pc:sldMk cId="2400177835" sldId="266"/>
            <ac:spMk id="8" creationId="{C5505616-1CE2-43B4-878B-31634EEB6CA7}"/>
          </ac:spMkLst>
        </pc:spChg>
      </pc:sldChg>
      <pc:sldChg chg="modSp mod">
        <pc:chgData name="Alfred Asterjadhi" userId="39de57b9-85c0-4fd1-aaac-8ca2b6560ad0" providerId="ADAL" clId="{23DE950F-BBA6-4A61-83D6-E4B870F135A1}" dt="2021-09-10T00:31:02.810" v="73" actId="20577"/>
        <pc:sldMkLst>
          <pc:docMk/>
          <pc:sldMk cId="132832093" sldId="267"/>
        </pc:sldMkLst>
        <pc:spChg chg="mod">
          <ac:chgData name="Alfred Asterjadhi" userId="39de57b9-85c0-4fd1-aaac-8ca2b6560ad0" providerId="ADAL" clId="{23DE950F-BBA6-4A61-83D6-E4B870F135A1}" dt="2021-09-10T00:31:02.810" v="73" actId="20577"/>
          <ac:spMkLst>
            <pc:docMk/>
            <pc:sldMk cId="132832093" sldId="267"/>
            <ac:spMk id="3" creationId="{00000000-0000-0000-0000-000000000000}"/>
          </ac:spMkLst>
        </pc:spChg>
        <pc:spChg chg="mod">
          <ac:chgData name="Alfred Asterjadhi" userId="39de57b9-85c0-4fd1-aaac-8ca2b6560ad0" providerId="ADAL" clId="{23DE950F-BBA6-4A61-83D6-E4B870F135A1}" dt="2021-09-10T00:29:44.351" v="51"/>
          <ac:spMkLst>
            <pc:docMk/>
            <pc:sldMk cId="132832093" sldId="267"/>
            <ac:spMk id="7" creationId="{C00CAC69-BF6D-4936-9CE0-D96F88ACD748}"/>
          </ac:spMkLst>
        </pc:spChg>
      </pc:sldChg>
      <pc:sldChg chg="modSp mod">
        <pc:chgData name="Alfred Asterjadhi" userId="39de57b9-85c0-4fd1-aaac-8ca2b6560ad0" providerId="ADAL" clId="{23DE950F-BBA6-4A61-83D6-E4B870F135A1}" dt="2021-09-10T00:29:37.998" v="47"/>
        <pc:sldMkLst>
          <pc:docMk/>
          <pc:sldMk cId="3387863760" sldId="270"/>
        </pc:sldMkLst>
        <pc:spChg chg="mod">
          <ac:chgData name="Alfred Asterjadhi" userId="39de57b9-85c0-4fd1-aaac-8ca2b6560ad0" providerId="ADAL" clId="{23DE950F-BBA6-4A61-83D6-E4B870F135A1}" dt="2021-09-10T00:29:37.998" v="47"/>
          <ac:spMkLst>
            <pc:docMk/>
            <pc:sldMk cId="3387863760" sldId="270"/>
            <ac:spMk id="8" creationId="{B1C9D975-9B89-429E-A2AD-175C2CE0D83A}"/>
          </ac:spMkLst>
        </pc:spChg>
      </pc:sldChg>
      <pc:sldChg chg="modSp mod">
        <pc:chgData name="Alfred Asterjadhi" userId="39de57b9-85c0-4fd1-aaac-8ca2b6560ad0" providerId="ADAL" clId="{23DE950F-BBA6-4A61-83D6-E4B870F135A1}" dt="2021-09-10T00:29:45.782" v="52"/>
        <pc:sldMkLst>
          <pc:docMk/>
          <pc:sldMk cId="2243228416" sldId="299"/>
        </pc:sldMkLst>
        <pc:spChg chg="mod">
          <ac:chgData name="Alfred Asterjadhi" userId="39de57b9-85c0-4fd1-aaac-8ca2b6560ad0" providerId="ADAL" clId="{23DE950F-BBA6-4A61-83D6-E4B870F135A1}" dt="2021-09-10T00:29:45.782" v="52"/>
          <ac:spMkLst>
            <pc:docMk/>
            <pc:sldMk cId="2243228416" sldId="299"/>
            <ac:spMk id="8" creationId="{ADA0A8BA-AA59-4AB6-9BD0-89E3B2E275F5}"/>
          </ac:spMkLst>
        </pc:spChg>
      </pc:sldChg>
      <pc:sldChg chg="modSp mod">
        <pc:chgData name="Alfred Asterjadhi" userId="39de57b9-85c0-4fd1-aaac-8ca2b6560ad0" providerId="ADAL" clId="{23DE950F-BBA6-4A61-83D6-E4B870F135A1}" dt="2021-09-10T00:29:56.795" v="59"/>
        <pc:sldMkLst>
          <pc:docMk/>
          <pc:sldMk cId="1677969607" sldId="323"/>
        </pc:sldMkLst>
        <pc:spChg chg="mod">
          <ac:chgData name="Alfred Asterjadhi" userId="39de57b9-85c0-4fd1-aaac-8ca2b6560ad0" providerId="ADAL" clId="{23DE950F-BBA6-4A61-83D6-E4B870F135A1}" dt="2021-09-10T00:29:56.795" v="59"/>
          <ac:spMkLst>
            <pc:docMk/>
            <pc:sldMk cId="1677969607" sldId="323"/>
            <ac:spMk id="7" creationId="{247ADCDE-7164-400D-8B27-4BAED4FE7810}"/>
          </ac:spMkLst>
        </pc:spChg>
      </pc:sldChg>
      <pc:sldChg chg="modSp mod">
        <pc:chgData name="Alfred Asterjadhi" userId="39de57b9-85c0-4fd1-aaac-8ca2b6560ad0" providerId="ADAL" clId="{23DE950F-BBA6-4A61-83D6-E4B870F135A1}" dt="2021-09-10T00:29:27.777" v="41"/>
        <pc:sldMkLst>
          <pc:docMk/>
          <pc:sldMk cId="1908471061" sldId="328"/>
        </pc:sldMkLst>
        <pc:spChg chg="mod">
          <ac:chgData name="Alfred Asterjadhi" userId="39de57b9-85c0-4fd1-aaac-8ca2b6560ad0" providerId="ADAL" clId="{23DE950F-BBA6-4A61-83D6-E4B870F135A1}" dt="2021-09-10T00:29:27.777" v="41"/>
          <ac:spMkLst>
            <pc:docMk/>
            <pc:sldMk cId="1908471061" sldId="328"/>
            <ac:spMk id="6" creationId="{FCA6EDD1-4720-45B9-8B18-08C7AF47C492}"/>
          </ac:spMkLst>
        </pc:spChg>
      </pc:sldChg>
      <pc:sldChg chg="modSp mod">
        <pc:chgData name="Alfred Asterjadhi" userId="39de57b9-85c0-4fd1-aaac-8ca2b6560ad0" providerId="ADAL" clId="{23DE950F-BBA6-4A61-83D6-E4B870F135A1}" dt="2021-09-10T00:29:39.654" v="48"/>
        <pc:sldMkLst>
          <pc:docMk/>
          <pc:sldMk cId="15571502" sldId="330"/>
        </pc:sldMkLst>
        <pc:spChg chg="mod">
          <ac:chgData name="Alfred Asterjadhi" userId="39de57b9-85c0-4fd1-aaac-8ca2b6560ad0" providerId="ADAL" clId="{23DE950F-BBA6-4A61-83D6-E4B870F135A1}" dt="2021-09-10T00:29:39.654" v="48"/>
          <ac:spMkLst>
            <pc:docMk/>
            <pc:sldMk cId="15571502" sldId="330"/>
            <ac:spMk id="6" creationId="{5C48BDE3-7807-417F-A4F1-5356D38590CA}"/>
          </ac:spMkLst>
        </pc:spChg>
      </pc:sldChg>
      <pc:sldChg chg="modSp mod">
        <pc:chgData name="Alfred Asterjadhi" userId="39de57b9-85c0-4fd1-aaac-8ca2b6560ad0" providerId="ADAL" clId="{23DE950F-BBA6-4A61-83D6-E4B870F135A1}" dt="2021-09-10T00:29:41.270" v="49"/>
        <pc:sldMkLst>
          <pc:docMk/>
          <pc:sldMk cId="3200711991" sldId="331"/>
        </pc:sldMkLst>
        <pc:spChg chg="mod">
          <ac:chgData name="Alfred Asterjadhi" userId="39de57b9-85c0-4fd1-aaac-8ca2b6560ad0" providerId="ADAL" clId="{23DE950F-BBA6-4A61-83D6-E4B870F135A1}" dt="2021-09-10T00:29:41.270" v="49"/>
          <ac:spMkLst>
            <pc:docMk/>
            <pc:sldMk cId="3200711991" sldId="331"/>
            <ac:spMk id="6" creationId="{C3BF5992-FFFD-4B64-900D-0590BA3C03CE}"/>
          </ac:spMkLst>
        </pc:spChg>
      </pc:sldChg>
      <pc:sldChg chg="modSp mod">
        <pc:chgData name="Alfred Asterjadhi" userId="39de57b9-85c0-4fd1-aaac-8ca2b6560ad0" providerId="ADAL" clId="{23DE950F-BBA6-4A61-83D6-E4B870F135A1}" dt="2021-09-10T00:29:42.786" v="50"/>
        <pc:sldMkLst>
          <pc:docMk/>
          <pc:sldMk cId="2409609221" sldId="332"/>
        </pc:sldMkLst>
        <pc:spChg chg="mod">
          <ac:chgData name="Alfred Asterjadhi" userId="39de57b9-85c0-4fd1-aaac-8ca2b6560ad0" providerId="ADAL" clId="{23DE950F-BBA6-4A61-83D6-E4B870F135A1}" dt="2021-09-10T00:29:42.786" v="50"/>
          <ac:spMkLst>
            <pc:docMk/>
            <pc:sldMk cId="2409609221" sldId="332"/>
            <ac:spMk id="6" creationId="{2B4D6F20-084B-4EE9-AD6D-290838010348}"/>
          </ac:spMkLst>
        </pc:spChg>
      </pc:sldChg>
      <pc:sldChg chg="modSp mod">
        <pc:chgData name="Alfred Asterjadhi" userId="39de57b9-85c0-4fd1-aaac-8ca2b6560ad0" providerId="ADAL" clId="{23DE950F-BBA6-4A61-83D6-E4B870F135A1}" dt="2021-09-10T00:30:16.337" v="69" actId="20577"/>
        <pc:sldMkLst>
          <pc:docMk/>
          <pc:sldMk cId="3843208451" sldId="333"/>
        </pc:sldMkLst>
        <pc:spChg chg="mod">
          <ac:chgData name="Alfred Asterjadhi" userId="39de57b9-85c0-4fd1-aaac-8ca2b6560ad0" providerId="ADAL" clId="{23DE950F-BBA6-4A61-83D6-E4B870F135A1}" dt="2021-09-10T00:30:16.337" v="69" actId="20577"/>
          <ac:spMkLst>
            <pc:docMk/>
            <pc:sldMk cId="3843208451" sldId="333"/>
            <ac:spMk id="2" creationId="{1790C6A9-20C4-440F-BC51-97DC4C9B7E71}"/>
          </ac:spMkLst>
        </pc:spChg>
        <pc:spChg chg="mod">
          <ac:chgData name="Alfred Asterjadhi" userId="39de57b9-85c0-4fd1-aaac-8ca2b6560ad0" providerId="ADAL" clId="{23DE950F-BBA6-4A61-83D6-E4B870F135A1}" dt="2021-09-10T00:29:23.047" v="38"/>
          <ac:spMkLst>
            <pc:docMk/>
            <pc:sldMk cId="3843208451" sldId="333"/>
            <ac:spMk id="6" creationId="{A8221584-6364-48AC-B1C3-833137C81726}"/>
          </ac:spMkLst>
        </pc:spChg>
      </pc:sldChg>
      <pc:sldChg chg="addSp delSp modSp mod">
        <pc:chgData name="Alfred Asterjadhi" userId="39de57b9-85c0-4fd1-aaac-8ca2b6560ad0" providerId="ADAL" clId="{23DE950F-BBA6-4A61-83D6-E4B870F135A1}" dt="2021-09-10T00:52:04.139" v="310" actId="20577"/>
        <pc:sldMkLst>
          <pc:docMk/>
          <pc:sldMk cId="1706072776" sldId="334"/>
        </pc:sldMkLst>
        <pc:spChg chg="mod">
          <ac:chgData name="Alfred Asterjadhi" userId="39de57b9-85c0-4fd1-aaac-8ca2b6560ad0" providerId="ADAL" clId="{23DE950F-BBA6-4A61-83D6-E4B870F135A1}" dt="2021-09-10T00:51:42.736" v="307" actId="13926"/>
          <ac:spMkLst>
            <pc:docMk/>
            <pc:sldMk cId="1706072776" sldId="334"/>
            <ac:spMk id="2" creationId="{B6840888-B1D3-4EE4-984D-AE2D4FD8C6BF}"/>
          </ac:spMkLst>
        </pc:spChg>
        <pc:spChg chg="mod">
          <ac:chgData name="Alfred Asterjadhi" userId="39de57b9-85c0-4fd1-aaac-8ca2b6560ad0" providerId="ADAL" clId="{23DE950F-BBA6-4A61-83D6-E4B870F135A1}" dt="2021-09-10T00:52:04.139" v="310" actId="20577"/>
          <ac:spMkLst>
            <pc:docMk/>
            <pc:sldMk cId="1706072776" sldId="334"/>
            <ac:spMk id="3" creationId="{977FA593-1C2D-4B4C-B4B8-9841BC70A2D7}"/>
          </ac:spMkLst>
        </pc:spChg>
        <pc:spChg chg="mod">
          <ac:chgData name="Alfred Asterjadhi" userId="39de57b9-85c0-4fd1-aaac-8ca2b6560ad0" providerId="ADAL" clId="{23DE950F-BBA6-4A61-83D6-E4B870F135A1}" dt="2021-09-10T00:29:47.463" v="53"/>
          <ac:spMkLst>
            <pc:docMk/>
            <pc:sldMk cId="1706072776" sldId="334"/>
            <ac:spMk id="6" creationId="{BB0A0FD2-1910-45A5-B2D0-6B427FDC767A}"/>
          </ac:spMkLst>
        </pc:spChg>
        <pc:graphicFrameChg chg="add del mod">
          <ac:chgData name="Alfred Asterjadhi" userId="39de57b9-85c0-4fd1-aaac-8ca2b6560ad0" providerId="ADAL" clId="{23DE950F-BBA6-4A61-83D6-E4B870F135A1}" dt="2021-09-10T00:38:33.130" v="120"/>
          <ac:graphicFrameMkLst>
            <pc:docMk/>
            <pc:sldMk cId="1706072776" sldId="334"/>
            <ac:graphicFrameMk id="7" creationId="{49CEBFD1-999D-4E41-B905-378012D013BF}"/>
          </ac:graphicFrameMkLst>
        </pc:graphicFrameChg>
        <pc:graphicFrameChg chg="add del mod">
          <ac:chgData name="Alfred Asterjadhi" userId="39de57b9-85c0-4fd1-aaac-8ca2b6560ad0" providerId="ADAL" clId="{23DE950F-BBA6-4A61-83D6-E4B870F135A1}" dt="2021-09-10T00:45:04.465" v="122"/>
          <ac:graphicFrameMkLst>
            <pc:docMk/>
            <pc:sldMk cId="1706072776" sldId="334"/>
            <ac:graphicFrameMk id="8" creationId="{A7015F96-E0BC-40BA-87E1-939CC99119BA}"/>
          </ac:graphicFrameMkLst>
        </pc:graphicFrameChg>
      </pc:sldChg>
      <pc:sldChg chg="addSp delSp modSp mod">
        <pc:chgData name="Alfred Asterjadhi" userId="39de57b9-85c0-4fd1-aaac-8ca2b6560ad0" providerId="ADAL" clId="{23DE950F-BBA6-4A61-83D6-E4B870F135A1}" dt="2021-09-13T01:50:54.947" v="604" actId="20577"/>
        <pc:sldMkLst>
          <pc:docMk/>
          <pc:sldMk cId="2327388640" sldId="335"/>
        </pc:sldMkLst>
        <pc:spChg chg="mod">
          <ac:chgData name="Alfred Asterjadhi" userId="39de57b9-85c0-4fd1-aaac-8ca2b6560ad0" providerId="ADAL" clId="{23DE950F-BBA6-4A61-83D6-E4B870F135A1}" dt="2021-09-10T00:51:45.576" v="308" actId="13926"/>
          <ac:spMkLst>
            <pc:docMk/>
            <pc:sldMk cId="2327388640" sldId="335"/>
            <ac:spMk id="2" creationId="{4B5F0D0E-8BB7-48AB-9160-728B8B3399A2}"/>
          </ac:spMkLst>
        </pc:spChg>
        <pc:spChg chg="mod">
          <ac:chgData name="Alfred Asterjadhi" userId="39de57b9-85c0-4fd1-aaac-8ca2b6560ad0" providerId="ADAL" clId="{23DE950F-BBA6-4A61-83D6-E4B870F135A1}" dt="2021-09-13T01:50:54.947" v="604" actId="20577"/>
          <ac:spMkLst>
            <pc:docMk/>
            <pc:sldMk cId="2327388640" sldId="335"/>
            <ac:spMk id="3" creationId="{DFB0BA47-D7B6-4F95-932E-A7AA615BC440}"/>
          </ac:spMkLst>
        </pc:spChg>
        <pc:spChg chg="mod">
          <ac:chgData name="Alfred Asterjadhi" userId="39de57b9-85c0-4fd1-aaac-8ca2b6560ad0" providerId="ADAL" clId="{23DE950F-BBA6-4A61-83D6-E4B870F135A1}" dt="2021-09-10T00:29:48.939" v="54"/>
          <ac:spMkLst>
            <pc:docMk/>
            <pc:sldMk cId="2327388640" sldId="335"/>
            <ac:spMk id="6" creationId="{974B2026-97FB-40D2-8F22-7E6D319B4EA2}"/>
          </ac:spMkLst>
        </pc:spChg>
        <pc:graphicFrameChg chg="add del mod">
          <ac:chgData name="Alfred Asterjadhi" userId="39de57b9-85c0-4fd1-aaac-8ca2b6560ad0" providerId="ADAL" clId="{23DE950F-BBA6-4A61-83D6-E4B870F135A1}" dt="2021-09-13T01:46:08.413" v="432"/>
          <ac:graphicFrameMkLst>
            <pc:docMk/>
            <pc:sldMk cId="2327388640" sldId="335"/>
            <ac:graphicFrameMk id="7" creationId="{31789D72-8CAD-4212-B6AC-7583B8CB27A0}"/>
          </ac:graphicFrameMkLst>
        </pc:graphicFrameChg>
        <pc:graphicFrameChg chg="add del mod">
          <ac:chgData name="Alfred Asterjadhi" userId="39de57b9-85c0-4fd1-aaac-8ca2b6560ad0" providerId="ADAL" clId="{23DE950F-BBA6-4A61-83D6-E4B870F135A1}" dt="2021-09-10T00:46:41.673" v="157"/>
          <ac:graphicFrameMkLst>
            <pc:docMk/>
            <pc:sldMk cId="2327388640" sldId="335"/>
            <ac:graphicFrameMk id="7" creationId="{896C05F8-34CF-45FE-91F6-78AA73D3C8F9}"/>
          </ac:graphicFrameMkLst>
        </pc:graphicFrameChg>
      </pc:sldChg>
      <pc:sldChg chg="modSp mod">
        <pc:chgData name="Alfred Asterjadhi" userId="39de57b9-85c0-4fd1-aaac-8ca2b6560ad0" providerId="ADAL" clId="{23DE950F-BBA6-4A61-83D6-E4B870F135A1}" dt="2021-09-10T15:41:46.425" v="427" actId="20577"/>
        <pc:sldMkLst>
          <pc:docMk/>
          <pc:sldMk cId="3857707522" sldId="336"/>
        </pc:sldMkLst>
        <pc:spChg chg="mod">
          <ac:chgData name="Alfred Asterjadhi" userId="39de57b9-85c0-4fd1-aaac-8ca2b6560ad0" providerId="ADAL" clId="{23DE950F-BBA6-4A61-83D6-E4B870F135A1}" dt="2021-09-10T00:51:48.217" v="309" actId="13926"/>
          <ac:spMkLst>
            <pc:docMk/>
            <pc:sldMk cId="3857707522" sldId="336"/>
            <ac:spMk id="2" creationId="{BB257C45-33B6-4575-BFD1-635C7A68B736}"/>
          </ac:spMkLst>
        </pc:spChg>
        <pc:spChg chg="mod">
          <ac:chgData name="Alfred Asterjadhi" userId="39de57b9-85c0-4fd1-aaac-8ca2b6560ad0" providerId="ADAL" clId="{23DE950F-BBA6-4A61-83D6-E4B870F135A1}" dt="2021-09-10T15:41:46.425" v="427" actId="20577"/>
          <ac:spMkLst>
            <pc:docMk/>
            <pc:sldMk cId="3857707522" sldId="336"/>
            <ac:spMk id="3" creationId="{5F2B61AD-90EC-4D19-B28B-7FC2B47F9A7B}"/>
          </ac:spMkLst>
        </pc:spChg>
        <pc:spChg chg="mod">
          <ac:chgData name="Alfred Asterjadhi" userId="39de57b9-85c0-4fd1-aaac-8ca2b6560ad0" providerId="ADAL" clId="{23DE950F-BBA6-4A61-83D6-E4B870F135A1}" dt="2021-09-10T00:29:50.713" v="55"/>
          <ac:spMkLst>
            <pc:docMk/>
            <pc:sldMk cId="3857707522" sldId="336"/>
            <ac:spMk id="6" creationId="{0578AA0F-EF76-4484-BEF1-47CEFC7F587B}"/>
          </ac:spMkLst>
        </pc:spChg>
      </pc:sldChg>
      <pc:sldChg chg="modSp mod">
        <pc:chgData name="Alfred Asterjadhi" userId="39de57b9-85c0-4fd1-aaac-8ca2b6560ad0" providerId="ADAL" clId="{23DE950F-BBA6-4A61-83D6-E4B870F135A1}" dt="2021-09-10T15:42:18.814" v="428" actId="403"/>
        <pc:sldMkLst>
          <pc:docMk/>
          <pc:sldMk cId="758807830" sldId="337"/>
        </pc:sldMkLst>
        <pc:spChg chg="mod">
          <ac:chgData name="Alfred Asterjadhi" userId="39de57b9-85c0-4fd1-aaac-8ca2b6560ad0" providerId="ADAL" clId="{23DE950F-BBA6-4A61-83D6-E4B870F135A1}" dt="2021-09-10T15:42:18.814" v="428" actId="403"/>
          <ac:spMkLst>
            <pc:docMk/>
            <pc:sldMk cId="758807830" sldId="337"/>
            <ac:spMk id="3" creationId="{3E688F76-5448-4A89-90E8-057B393044A9}"/>
          </ac:spMkLst>
        </pc:spChg>
        <pc:spChg chg="mod">
          <ac:chgData name="Alfred Asterjadhi" userId="39de57b9-85c0-4fd1-aaac-8ca2b6560ad0" providerId="ADAL" clId="{23DE950F-BBA6-4A61-83D6-E4B870F135A1}" dt="2021-09-10T00:29:52.171" v="56"/>
          <ac:spMkLst>
            <pc:docMk/>
            <pc:sldMk cId="758807830" sldId="337"/>
            <ac:spMk id="6" creationId="{471B65DA-AE88-410F-854B-3CBD958262D8}"/>
          </ac:spMkLst>
        </pc:spChg>
      </pc:sldChg>
      <pc:sldChg chg="modSp mod">
        <pc:chgData name="Alfred Asterjadhi" userId="39de57b9-85c0-4fd1-aaac-8ca2b6560ad0" providerId="ADAL" clId="{23DE950F-BBA6-4A61-83D6-E4B870F135A1}" dt="2021-09-10T15:42:24.743" v="429" actId="403"/>
        <pc:sldMkLst>
          <pc:docMk/>
          <pc:sldMk cId="1452931425" sldId="338"/>
        </pc:sldMkLst>
        <pc:spChg chg="mod">
          <ac:chgData name="Alfred Asterjadhi" userId="39de57b9-85c0-4fd1-aaac-8ca2b6560ad0" providerId="ADAL" clId="{23DE950F-BBA6-4A61-83D6-E4B870F135A1}" dt="2021-09-10T15:42:24.743" v="429" actId="403"/>
          <ac:spMkLst>
            <pc:docMk/>
            <pc:sldMk cId="1452931425" sldId="338"/>
            <ac:spMk id="3" creationId="{7A07C496-B89B-4C4A-AB05-4B77C714DCC4}"/>
          </ac:spMkLst>
        </pc:spChg>
        <pc:spChg chg="mod">
          <ac:chgData name="Alfred Asterjadhi" userId="39de57b9-85c0-4fd1-aaac-8ca2b6560ad0" providerId="ADAL" clId="{23DE950F-BBA6-4A61-83D6-E4B870F135A1}" dt="2021-09-10T00:29:53.785" v="57"/>
          <ac:spMkLst>
            <pc:docMk/>
            <pc:sldMk cId="1452931425" sldId="338"/>
            <ac:spMk id="6" creationId="{53BB018E-064B-46D0-BAAC-1FB2DA8D8C3F}"/>
          </ac:spMkLst>
        </pc:spChg>
      </pc:sldChg>
      <pc:sldChg chg="modSp mod">
        <pc:chgData name="Alfred Asterjadhi" userId="39de57b9-85c0-4fd1-aaac-8ca2b6560ad0" providerId="ADAL" clId="{23DE950F-BBA6-4A61-83D6-E4B870F135A1}" dt="2021-09-10T15:28:46.531" v="318" actId="6549"/>
        <pc:sldMkLst>
          <pc:docMk/>
          <pc:sldMk cId="834949071" sldId="339"/>
        </pc:sldMkLst>
        <pc:spChg chg="mod">
          <ac:chgData name="Alfred Asterjadhi" userId="39de57b9-85c0-4fd1-aaac-8ca2b6560ad0" providerId="ADAL" clId="{23DE950F-BBA6-4A61-83D6-E4B870F135A1}" dt="2021-09-10T15:28:46.531" v="318" actId="6549"/>
          <ac:spMkLst>
            <pc:docMk/>
            <pc:sldMk cId="834949071" sldId="339"/>
            <ac:spMk id="3" creationId="{29C5F753-2E2D-47AF-B06F-D5B90B98D693}"/>
          </ac:spMkLst>
        </pc:spChg>
        <pc:spChg chg="mod">
          <ac:chgData name="Alfred Asterjadhi" userId="39de57b9-85c0-4fd1-aaac-8ca2b6560ad0" providerId="ADAL" clId="{23DE950F-BBA6-4A61-83D6-E4B870F135A1}" dt="2021-09-10T00:29:55.299" v="58"/>
          <ac:spMkLst>
            <pc:docMk/>
            <pc:sldMk cId="834949071" sldId="339"/>
            <ac:spMk id="6" creationId="{8FD0B65C-C275-4A18-B771-5515E59F5057}"/>
          </ac:spMkLst>
        </pc:spChg>
      </pc:sldChg>
      <pc:sldMasterChg chg="modSp mod modSldLayout">
        <pc:chgData name="Alfred Asterjadhi" userId="39de57b9-85c0-4fd1-aaac-8ca2b6560ad0" providerId="ADAL" clId="{23DE950F-BBA6-4A61-83D6-E4B870F135A1}" dt="2021-09-13T01:52:34.893" v="606" actId="20577"/>
        <pc:sldMasterMkLst>
          <pc:docMk/>
          <pc:sldMasterMk cId="0" sldId="2147483648"/>
        </pc:sldMasterMkLst>
        <pc:spChg chg="mod">
          <ac:chgData name="Alfred Asterjadhi" userId="39de57b9-85c0-4fd1-aaac-8ca2b6560ad0" providerId="ADAL" clId="{23DE950F-BBA6-4A61-83D6-E4B870F135A1}" dt="2021-09-13T01:52:34.893" v="606" actId="20577"/>
          <ac:spMkLst>
            <pc:docMk/>
            <pc:sldMasterMk cId="0" sldId="2147483648"/>
            <ac:spMk id="10" creationId="{00000000-0000-0000-0000-000000000000}"/>
          </ac:spMkLst>
        </pc:spChg>
        <pc:spChg chg="mod">
          <ac:chgData name="Alfred Asterjadhi" userId="39de57b9-85c0-4fd1-aaac-8ca2b6560ad0" providerId="ADAL" clId="{23DE950F-BBA6-4A61-83D6-E4B870F135A1}" dt="2021-09-10T00:28:55.162" v="12" actId="1076"/>
          <ac:spMkLst>
            <pc:docMk/>
            <pc:sldMasterMk cId="0" sldId="2147483648"/>
            <ac:spMk id="1027" creationId="{00000000-0000-0000-0000-000000000000}"/>
          </ac:spMkLst>
        </pc:spChg>
        <pc:sldLayoutChg chg="modSp mod">
          <pc:chgData name="Alfred Asterjadhi" userId="39de57b9-85c0-4fd1-aaac-8ca2b6560ad0" providerId="ADAL" clId="{23DE950F-BBA6-4A61-83D6-E4B870F135A1}" dt="2021-09-10T00:28:58.098" v="13"/>
          <pc:sldLayoutMkLst>
            <pc:docMk/>
            <pc:sldMasterMk cId="0" sldId="2147483648"/>
            <pc:sldLayoutMk cId="0" sldId="2147483649"/>
          </pc:sldLayoutMkLst>
          <pc:spChg chg="mod">
            <ac:chgData name="Alfred Asterjadhi" userId="39de57b9-85c0-4fd1-aaac-8ca2b6560ad0" providerId="ADAL" clId="{23DE950F-BBA6-4A61-83D6-E4B870F135A1}" dt="2021-09-10T00:28:58.098" v="13"/>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23DE950F-BBA6-4A61-83D6-E4B870F135A1}" dt="2021-09-10T00:28:59.315" v="14"/>
          <pc:sldLayoutMkLst>
            <pc:docMk/>
            <pc:sldMasterMk cId="0" sldId="2147483648"/>
            <pc:sldLayoutMk cId="0" sldId="2147483650"/>
          </pc:sldLayoutMkLst>
          <pc:spChg chg="mod">
            <ac:chgData name="Alfred Asterjadhi" userId="39de57b9-85c0-4fd1-aaac-8ca2b6560ad0" providerId="ADAL" clId="{23DE950F-BBA6-4A61-83D6-E4B870F135A1}" dt="2021-09-10T00:28:59.315" v="14"/>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23DE950F-BBA6-4A61-83D6-E4B870F135A1}" dt="2021-09-10T00:29:00.508" v="15"/>
          <pc:sldLayoutMkLst>
            <pc:docMk/>
            <pc:sldMasterMk cId="0" sldId="2147483648"/>
            <pc:sldLayoutMk cId="0" sldId="2147483651"/>
          </pc:sldLayoutMkLst>
          <pc:spChg chg="mod">
            <ac:chgData name="Alfred Asterjadhi" userId="39de57b9-85c0-4fd1-aaac-8ca2b6560ad0" providerId="ADAL" clId="{23DE950F-BBA6-4A61-83D6-E4B870F135A1}" dt="2021-09-10T00:29:00.508" v="15"/>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23DE950F-BBA6-4A61-83D6-E4B870F135A1}" dt="2021-09-10T00:29:01.744" v="16"/>
          <pc:sldLayoutMkLst>
            <pc:docMk/>
            <pc:sldMasterMk cId="0" sldId="2147483648"/>
            <pc:sldLayoutMk cId="0" sldId="2147483652"/>
          </pc:sldLayoutMkLst>
          <pc:spChg chg="mod">
            <ac:chgData name="Alfred Asterjadhi" userId="39de57b9-85c0-4fd1-aaac-8ca2b6560ad0" providerId="ADAL" clId="{23DE950F-BBA6-4A61-83D6-E4B870F135A1}" dt="2021-09-10T00:29:01.744" v="16"/>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23DE950F-BBA6-4A61-83D6-E4B870F135A1}" dt="2021-09-10T00:29:02.871" v="17"/>
          <pc:sldLayoutMkLst>
            <pc:docMk/>
            <pc:sldMasterMk cId="0" sldId="2147483648"/>
            <pc:sldLayoutMk cId="0" sldId="2147483654"/>
          </pc:sldLayoutMkLst>
          <pc:spChg chg="mod">
            <ac:chgData name="Alfred Asterjadhi" userId="39de57b9-85c0-4fd1-aaac-8ca2b6560ad0" providerId="ADAL" clId="{23DE950F-BBA6-4A61-83D6-E4B870F135A1}" dt="2021-09-10T00:29:02.871" v="17"/>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23DE950F-BBA6-4A61-83D6-E4B870F135A1}" dt="2021-09-10T00:29:04.381" v="18"/>
          <pc:sldLayoutMkLst>
            <pc:docMk/>
            <pc:sldMasterMk cId="0" sldId="2147483648"/>
            <pc:sldLayoutMk cId="0" sldId="2147483655"/>
          </pc:sldLayoutMkLst>
          <pc:spChg chg="mod">
            <ac:chgData name="Alfred Asterjadhi" userId="39de57b9-85c0-4fd1-aaac-8ca2b6560ad0" providerId="ADAL" clId="{23DE950F-BBA6-4A61-83D6-E4B870F135A1}" dt="2021-09-10T00:29:04.381" v="18"/>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0FB0C314-AA74-4428-914C-02F3B465214F}"/>
    <pc:docChg chg="undo custSel addSld delSld modSld modMainMaster">
      <pc:chgData name="Alfred Asterjadhi" userId="39de57b9-85c0-4fd1-aaac-8ca2b6560ad0" providerId="ADAL" clId="{0FB0C314-AA74-4428-914C-02F3B465214F}" dt="2022-10-10T14:11:33.617" v="791" actId="404"/>
      <pc:docMkLst>
        <pc:docMk/>
      </pc:docMkLst>
      <pc:sldChg chg="modSp mod">
        <pc:chgData name="Alfred Asterjadhi" userId="39de57b9-85c0-4fd1-aaac-8ca2b6560ad0" providerId="ADAL" clId="{0FB0C314-AA74-4428-914C-02F3B465214F}" dt="2022-10-10T13:31:35.419" v="19" actId="20577"/>
        <pc:sldMkLst>
          <pc:docMk/>
          <pc:sldMk cId="0" sldId="256"/>
        </pc:sldMkLst>
        <pc:spChg chg="mod">
          <ac:chgData name="Alfred Asterjadhi" userId="39de57b9-85c0-4fd1-aaac-8ca2b6560ad0" providerId="ADAL" clId="{0FB0C314-AA74-4428-914C-02F3B465214F}" dt="2022-10-10T13:31:35.419" v="19" actId="20577"/>
          <ac:spMkLst>
            <pc:docMk/>
            <pc:sldMk cId="0" sldId="256"/>
            <ac:spMk id="6" creationId="{00000000-0000-0000-0000-000000000000}"/>
          </ac:spMkLst>
        </pc:spChg>
        <pc:spChg chg="mod">
          <ac:chgData name="Alfred Asterjadhi" userId="39de57b9-85c0-4fd1-aaac-8ca2b6560ad0" providerId="ADAL" clId="{0FB0C314-AA74-4428-914C-02F3B465214F}" dt="2022-10-10T13:31:18.896" v="7" actId="20577"/>
          <ac:spMkLst>
            <pc:docMk/>
            <pc:sldMk cId="0" sldId="256"/>
            <ac:spMk id="3073" creationId="{00000000-0000-0000-0000-000000000000}"/>
          </ac:spMkLst>
        </pc:spChg>
        <pc:spChg chg="mod">
          <ac:chgData name="Alfred Asterjadhi" userId="39de57b9-85c0-4fd1-aaac-8ca2b6560ad0" providerId="ADAL" clId="{0FB0C314-AA74-4428-914C-02F3B465214F}" dt="2022-10-10T13:31:29.083" v="11" actId="20577"/>
          <ac:spMkLst>
            <pc:docMk/>
            <pc:sldMk cId="0" sldId="256"/>
            <ac:spMk id="3074" creationId="{00000000-0000-0000-0000-000000000000}"/>
          </ac:spMkLst>
        </pc:spChg>
      </pc:sldChg>
      <pc:sldChg chg="modSp mod">
        <pc:chgData name="Alfred Asterjadhi" userId="39de57b9-85c0-4fd1-aaac-8ca2b6560ad0" providerId="ADAL" clId="{0FB0C314-AA74-4428-914C-02F3B465214F}" dt="2022-10-10T13:34:32.597" v="121" actId="20577"/>
        <pc:sldMkLst>
          <pc:docMk/>
          <pc:sldMk cId="0" sldId="257"/>
        </pc:sldMkLst>
        <pc:spChg chg="mod">
          <ac:chgData name="Alfred Asterjadhi" userId="39de57b9-85c0-4fd1-aaac-8ca2b6560ad0" providerId="ADAL" clId="{0FB0C314-AA74-4428-914C-02F3B465214F}" dt="2022-10-10T13:32:07.424" v="36"/>
          <ac:spMkLst>
            <pc:docMk/>
            <pc:sldMk cId="0" sldId="257"/>
            <ac:spMk id="7" creationId="{4565958B-DD30-4EE7-AF20-DC550898176B}"/>
          </ac:spMkLst>
        </pc:spChg>
        <pc:spChg chg="mod">
          <ac:chgData name="Alfred Asterjadhi" userId="39de57b9-85c0-4fd1-aaac-8ca2b6560ad0" providerId="ADAL" clId="{0FB0C314-AA74-4428-914C-02F3B465214F}" dt="2022-10-10T13:34:32.597" v="121" actId="20577"/>
          <ac:spMkLst>
            <pc:docMk/>
            <pc:sldMk cId="0" sldId="257"/>
            <ac:spMk id="4098" creationId="{00000000-0000-0000-0000-000000000000}"/>
          </ac:spMkLst>
        </pc:spChg>
      </pc:sldChg>
      <pc:sldChg chg="modSp mod">
        <pc:chgData name="Alfred Asterjadhi" userId="39de57b9-85c0-4fd1-aaac-8ca2b6560ad0" providerId="ADAL" clId="{0FB0C314-AA74-4428-914C-02F3B465214F}" dt="2022-10-10T13:32:10.693" v="38"/>
        <pc:sldMkLst>
          <pc:docMk/>
          <pc:sldMk cId="3254182675" sldId="258"/>
        </pc:sldMkLst>
        <pc:spChg chg="mod">
          <ac:chgData name="Alfred Asterjadhi" userId="39de57b9-85c0-4fd1-aaac-8ca2b6560ad0" providerId="ADAL" clId="{0FB0C314-AA74-4428-914C-02F3B465214F}" dt="2022-10-10T13:32:10.693" v="38"/>
          <ac:spMkLst>
            <pc:docMk/>
            <pc:sldMk cId="3254182675" sldId="258"/>
            <ac:spMk id="7" creationId="{4F62ADF5-BC8B-4EF4-B4E8-C355611EECFF}"/>
          </ac:spMkLst>
        </pc:spChg>
      </pc:sldChg>
      <pc:sldChg chg="modSp mod">
        <pc:chgData name="Alfred Asterjadhi" userId="39de57b9-85c0-4fd1-aaac-8ca2b6560ad0" providerId="ADAL" clId="{0FB0C314-AA74-4428-914C-02F3B465214F}" dt="2022-10-10T13:32:13.350" v="40"/>
        <pc:sldMkLst>
          <pc:docMk/>
          <pc:sldMk cId="3136880362" sldId="260"/>
        </pc:sldMkLst>
        <pc:spChg chg="mod">
          <ac:chgData name="Alfred Asterjadhi" userId="39de57b9-85c0-4fd1-aaac-8ca2b6560ad0" providerId="ADAL" clId="{0FB0C314-AA74-4428-914C-02F3B465214F}" dt="2022-10-10T13:32:13.350" v="40"/>
          <ac:spMkLst>
            <pc:docMk/>
            <pc:sldMk cId="3136880362" sldId="260"/>
            <ac:spMk id="7" creationId="{733EE7F5-4D25-4915-8021-FD9EE23E2C32}"/>
          </ac:spMkLst>
        </pc:spChg>
      </pc:sldChg>
      <pc:sldChg chg="modSp mod">
        <pc:chgData name="Alfred Asterjadhi" userId="39de57b9-85c0-4fd1-aaac-8ca2b6560ad0" providerId="ADAL" clId="{0FB0C314-AA74-4428-914C-02F3B465214F}" dt="2022-10-10T13:32:16.244" v="42"/>
        <pc:sldMkLst>
          <pc:docMk/>
          <pc:sldMk cId="1676196551" sldId="261"/>
        </pc:sldMkLst>
        <pc:spChg chg="mod">
          <ac:chgData name="Alfred Asterjadhi" userId="39de57b9-85c0-4fd1-aaac-8ca2b6560ad0" providerId="ADAL" clId="{0FB0C314-AA74-4428-914C-02F3B465214F}" dt="2022-10-10T13:32:16.244" v="42"/>
          <ac:spMkLst>
            <pc:docMk/>
            <pc:sldMk cId="1676196551" sldId="261"/>
            <ac:spMk id="7" creationId="{0A0F1EBF-63A8-4C75-8DB7-0D8CD44D0896}"/>
          </ac:spMkLst>
        </pc:spChg>
      </pc:sldChg>
      <pc:sldChg chg="modSp mod">
        <pc:chgData name="Alfred Asterjadhi" userId="39de57b9-85c0-4fd1-aaac-8ca2b6560ad0" providerId="ADAL" clId="{0FB0C314-AA74-4428-914C-02F3B465214F}" dt="2022-10-10T13:32:20.695" v="43"/>
        <pc:sldMkLst>
          <pc:docMk/>
          <pc:sldMk cId="2927177891" sldId="263"/>
        </pc:sldMkLst>
        <pc:spChg chg="mod">
          <ac:chgData name="Alfred Asterjadhi" userId="39de57b9-85c0-4fd1-aaac-8ca2b6560ad0" providerId="ADAL" clId="{0FB0C314-AA74-4428-914C-02F3B465214F}" dt="2022-10-10T13:32:20.695" v="43"/>
          <ac:spMkLst>
            <pc:docMk/>
            <pc:sldMk cId="2927177891" sldId="263"/>
            <ac:spMk id="9" creationId="{4BB4CFD1-21C6-467E-AB6E-3577A473F86D}"/>
          </ac:spMkLst>
        </pc:spChg>
      </pc:sldChg>
      <pc:sldChg chg="modSp mod">
        <pc:chgData name="Alfred Asterjadhi" userId="39de57b9-85c0-4fd1-aaac-8ca2b6560ad0" providerId="ADAL" clId="{0FB0C314-AA74-4428-914C-02F3B465214F}" dt="2022-10-10T13:32:22.267" v="44"/>
        <pc:sldMkLst>
          <pc:docMk/>
          <pc:sldMk cId="4277600907" sldId="264"/>
        </pc:sldMkLst>
        <pc:spChg chg="mod">
          <ac:chgData name="Alfred Asterjadhi" userId="39de57b9-85c0-4fd1-aaac-8ca2b6560ad0" providerId="ADAL" clId="{0FB0C314-AA74-4428-914C-02F3B465214F}" dt="2022-10-10T13:32:22.267" v="44"/>
          <ac:spMkLst>
            <pc:docMk/>
            <pc:sldMk cId="4277600907" sldId="264"/>
            <ac:spMk id="8" creationId="{B2C4C695-AFB3-4956-B721-DB0805BA0685}"/>
          </ac:spMkLst>
        </pc:spChg>
      </pc:sldChg>
      <pc:sldChg chg="modSp mod">
        <pc:chgData name="Alfred Asterjadhi" userId="39de57b9-85c0-4fd1-aaac-8ca2b6560ad0" providerId="ADAL" clId="{0FB0C314-AA74-4428-914C-02F3B465214F}" dt="2022-10-10T13:32:23.634" v="45"/>
        <pc:sldMkLst>
          <pc:docMk/>
          <pc:sldMk cId="2436815634" sldId="265"/>
        </pc:sldMkLst>
        <pc:spChg chg="mod">
          <ac:chgData name="Alfred Asterjadhi" userId="39de57b9-85c0-4fd1-aaac-8ca2b6560ad0" providerId="ADAL" clId="{0FB0C314-AA74-4428-914C-02F3B465214F}" dt="2022-10-10T13:32:23.634" v="45"/>
          <ac:spMkLst>
            <pc:docMk/>
            <pc:sldMk cId="2436815634" sldId="265"/>
            <ac:spMk id="9" creationId="{535943CE-0A57-43F4-9844-46B4091CBC16}"/>
          </ac:spMkLst>
        </pc:spChg>
      </pc:sldChg>
      <pc:sldChg chg="modSp mod">
        <pc:chgData name="Alfred Asterjadhi" userId="39de57b9-85c0-4fd1-aaac-8ca2b6560ad0" providerId="ADAL" clId="{0FB0C314-AA74-4428-914C-02F3B465214F}" dt="2022-10-10T13:32:24.959" v="46"/>
        <pc:sldMkLst>
          <pc:docMk/>
          <pc:sldMk cId="2400177835" sldId="266"/>
        </pc:sldMkLst>
        <pc:spChg chg="mod">
          <ac:chgData name="Alfred Asterjadhi" userId="39de57b9-85c0-4fd1-aaac-8ca2b6560ad0" providerId="ADAL" clId="{0FB0C314-AA74-4428-914C-02F3B465214F}" dt="2022-10-10T13:32:24.959" v="46"/>
          <ac:spMkLst>
            <pc:docMk/>
            <pc:sldMk cId="2400177835" sldId="266"/>
            <ac:spMk id="8" creationId="{C5505616-1CE2-43B4-878B-31634EEB6CA7}"/>
          </ac:spMkLst>
        </pc:spChg>
      </pc:sldChg>
      <pc:sldChg chg="modSp mod">
        <pc:chgData name="Alfred Asterjadhi" userId="39de57b9-85c0-4fd1-aaac-8ca2b6560ad0" providerId="ADAL" clId="{0FB0C314-AA74-4428-914C-02F3B465214F}" dt="2022-10-10T14:07:08.321" v="690" actId="20577"/>
        <pc:sldMkLst>
          <pc:docMk/>
          <pc:sldMk cId="132832093" sldId="267"/>
        </pc:sldMkLst>
        <pc:spChg chg="mod">
          <ac:chgData name="Alfred Asterjadhi" userId="39de57b9-85c0-4fd1-aaac-8ca2b6560ad0" providerId="ADAL" clId="{0FB0C314-AA74-4428-914C-02F3B465214F}" dt="2022-10-10T14:07:08.321" v="690" actId="20577"/>
          <ac:spMkLst>
            <pc:docMk/>
            <pc:sldMk cId="132832093" sldId="267"/>
            <ac:spMk id="3" creationId="{00000000-0000-0000-0000-000000000000}"/>
          </ac:spMkLst>
        </pc:spChg>
        <pc:spChg chg="mod">
          <ac:chgData name="Alfred Asterjadhi" userId="39de57b9-85c0-4fd1-aaac-8ca2b6560ad0" providerId="ADAL" clId="{0FB0C314-AA74-4428-914C-02F3B465214F}" dt="2022-10-10T13:32:31.154" v="51"/>
          <ac:spMkLst>
            <pc:docMk/>
            <pc:sldMk cId="132832093" sldId="267"/>
            <ac:spMk id="7" creationId="{C00CAC69-BF6D-4936-9CE0-D96F88ACD748}"/>
          </ac:spMkLst>
        </pc:spChg>
      </pc:sldChg>
      <pc:sldChg chg="modSp mod">
        <pc:chgData name="Alfred Asterjadhi" userId="39de57b9-85c0-4fd1-aaac-8ca2b6560ad0" providerId="ADAL" clId="{0FB0C314-AA74-4428-914C-02F3B465214F}" dt="2022-10-10T13:40:50.006" v="201" actId="20577"/>
        <pc:sldMkLst>
          <pc:docMk/>
          <pc:sldMk cId="3976818858" sldId="269"/>
        </pc:sldMkLst>
        <pc:spChg chg="mod">
          <ac:chgData name="Alfred Asterjadhi" userId="39de57b9-85c0-4fd1-aaac-8ca2b6560ad0" providerId="ADAL" clId="{0FB0C314-AA74-4428-914C-02F3B465214F}" dt="2022-10-10T13:32:34.846" v="55"/>
          <ac:spMkLst>
            <pc:docMk/>
            <pc:sldMk cId="3976818858" sldId="269"/>
            <ac:spMk id="6" creationId="{00000000-0000-0000-0000-000000000000}"/>
          </ac:spMkLst>
        </pc:spChg>
        <pc:graphicFrameChg chg="mod modGraphic">
          <ac:chgData name="Alfred Asterjadhi" userId="39de57b9-85c0-4fd1-aaac-8ca2b6560ad0" providerId="ADAL" clId="{0FB0C314-AA74-4428-914C-02F3B465214F}" dt="2022-10-10T13:40:50.006" v="201"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0FB0C314-AA74-4428-914C-02F3B465214F}" dt="2022-10-10T13:32:26.196" v="47"/>
        <pc:sldMkLst>
          <pc:docMk/>
          <pc:sldMk cId="3387863760" sldId="270"/>
        </pc:sldMkLst>
        <pc:spChg chg="mod">
          <ac:chgData name="Alfred Asterjadhi" userId="39de57b9-85c0-4fd1-aaac-8ca2b6560ad0" providerId="ADAL" clId="{0FB0C314-AA74-4428-914C-02F3B465214F}" dt="2022-10-10T13:32:26.196" v="47"/>
          <ac:spMkLst>
            <pc:docMk/>
            <pc:sldMk cId="3387863760" sldId="270"/>
            <ac:spMk id="8" creationId="{B1C9D975-9B89-429E-A2AD-175C2CE0D83A}"/>
          </ac:spMkLst>
        </pc:spChg>
      </pc:sldChg>
      <pc:sldChg chg="modSp mod">
        <pc:chgData name="Alfred Asterjadhi" userId="39de57b9-85c0-4fd1-aaac-8ca2b6560ad0" providerId="ADAL" clId="{0FB0C314-AA74-4428-914C-02F3B465214F}" dt="2022-10-10T14:07:19.423" v="699" actId="20577"/>
        <pc:sldMkLst>
          <pc:docMk/>
          <pc:sldMk cId="2243228416" sldId="299"/>
        </pc:sldMkLst>
        <pc:spChg chg="mod">
          <ac:chgData name="Alfred Asterjadhi" userId="39de57b9-85c0-4fd1-aaac-8ca2b6560ad0" providerId="ADAL" clId="{0FB0C314-AA74-4428-914C-02F3B465214F}" dt="2022-10-10T13:46:40.166" v="299" actId="20577"/>
          <ac:spMkLst>
            <pc:docMk/>
            <pc:sldMk cId="2243228416" sldId="299"/>
            <ac:spMk id="3" creationId="{3857177C-4F12-41D1-AB93-6925069E5DB9}"/>
          </ac:spMkLst>
        </pc:spChg>
        <pc:spChg chg="mod">
          <ac:chgData name="Alfred Asterjadhi" userId="39de57b9-85c0-4fd1-aaac-8ca2b6560ad0" providerId="ADAL" clId="{0FB0C314-AA74-4428-914C-02F3B465214F}" dt="2022-10-10T13:32:33.454" v="54"/>
          <ac:spMkLst>
            <pc:docMk/>
            <pc:sldMk cId="2243228416" sldId="299"/>
            <ac:spMk id="8" creationId="{ADA0A8BA-AA59-4AB6-9BD0-89E3B2E275F5}"/>
          </ac:spMkLst>
        </pc:spChg>
        <pc:spChg chg="mod">
          <ac:chgData name="Alfred Asterjadhi" userId="39de57b9-85c0-4fd1-aaac-8ca2b6560ad0" providerId="ADAL" clId="{0FB0C314-AA74-4428-914C-02F3B465214F}" dt="2022-10-10T14:07:19.423" v="699" actId="20577"/>
          <ac:spMkLst>
            <pc:docMk/>
            <pc:sldMk cId="2243228416" sldId="299"/>
            <ac:spMk id="17" creationId="{442A1050-6527-4B2E-A943-E125D6B48B52}"/>
          </ac:spMkLst>
        </pc:spChg>
      </pc:sldChg>
      <pc:sldChg chg="modSp mod">
        <pc:chgData name="Alfred Asterjadhi" userId="39de57b9-85c0-4fd1-aaac-8ca2b6560ad0" providerId="ADAL" clId="{0FB0C314-AA74-4428-914C-02F3B465214F}" dt="2022-10-10T13:33:21.748" v="90"/>
        <pc:sldMkLst>
          <pc:docMk/>
          <pc:sldMk cId="1677969607" sldId="323"/>
        </pc:sldMkLst>
        <pc:spChg chg="mod">
          <ac:chgData name="Alfred Asterjadhi" userId="39de57b9-85c0-4fd1-aaac-8ca2b6560ad0" providerId="ADAL" clId="{0FB0C314-AA74-4428-914C-02F3B465214F}" dt="2022-10-10T13:33:21.748" v="90"/>
          <ac:spMkLst>
            <pc:docMk/>
            <pc:sldMk cId="1677969607" sldId="323"/>
            <ac:spMk id="7" creationId="{247ADCDE-7164-400D-8B27-4BAED4FE7810}"/>
          </ac:spMkLst>
        </pc:spChg>
      </pc:sldChg>
      <pc:sldChg chg="modSp mod">
        <pc:chgData name="Alfred Asterjadhi" userId="39de57b9-85c0-4fd1-aaac-8ca2b6560ad0" providerId="ADAL" clId="{0FB0C314-AA74-4428-914C-02F3B465214F}" dt="2022-10-10T13:35:36.343" v="132" actId="20577"/>
        <pc:sldMkLst>
          <pc:docMk/>
          <pc:sldMk cId="1908471061" sldId="328"/>
        </pc:sldMkLst>
        <pc:spChg chg="mod">
          <ac:chgData name="Alfred Asterjadhi" userId="39de57b9-85c0-4fd1-aaac-8ca2b6560ad0" providerId="ADAL" clId="{0FB0C314-AA74-4428-914C-02F3B465214F}" dt="2022-10-10T13:35:36.343" v="132" actId="20577"/>
          <ac:spMkLst>
            <pc:docMk/>
            <pc:sldMk cId="1908471061" sldId="328"/>
            <ac:spMk id="3" creationId="{3EF9BE80-D462-4B64-8448-3B553445EDCF}"/>
          </ac:spMkLst>
        </pc:spChg>
        <pc:spChg chg="mod">
          <ac:chgData name="Alfred Asterjadhi" userId="39de57b9-85c0-4fd1-aaac-8ca2b6560ad0" providerId="ADAL" clId="{0FB0C314-AA74-4428-914C-02F3B465214F}" dt="2022-10-10T13:32:14.808" v="41"/>
          <ac:spMkLst>
            <pc:docMk/>
            <pc:sldMk cId="1908471061" sldId="328"/>
            <ac:spMk id="6" creationId="{FCA6EDD1-4720-45B9-8B18-08C7AF47C492}"/>
          </ac:spMkLst>
        </pc:spChg>
      </pc:sldChg>
      <pc:sldChg chg="modSp mod">
        <pc:chgData name="Alfred Asterjadhi" userId="39de57b9-85c0-4fd1-aaac-8ca2b6560ad0" providerId="ADAL" clId="{0FB0C314-AA74-4428-914C-02F3B465214F}" dt="2022-10-10T13:32:27.495" v="48"/>
        <pc:sldMkLst>
          <pc:docMk/>
          <pc:sldMk cId="15571502" sldId="330"/>
        </pc:sldMkLst>
        <pc:spChg chg="mod">
          <ac:chgData name="Alfred Asterjadhi" userId="39de57b9-85c0-4fd1-aaac-8ca2b6560ad0" providerId="ADAL" clId="{0FB0C314-AA74-4428-914C-02F3B465214F}" dt="2022-10-10T13:32:27.495" v="48"/>
          <ac:spMkLst>
            <pc:docMk/>
            <pc:sldMk cId="15571502" sldId="330"/>
            <ac:spMk id="6" creationId="{5C48BDE3-7807-417F-A4F1-5356D38590CA}"/>
          </ac:spMkLst>
        </pc:spChg>
      </pc:sldChg>
      <pc:sldChg chg="modSp mod">
        <pc:chgData name="Alfred Asterjadhi" userId="39de57b9-85c0-4fd1-aaac-8ca2b6560ad0" providerId="ADAL" clId="{0FB0C314-AA74-4428-914C-02F3B465214F}" dt="2022-10-10T13:32:28.695" v="49"/>
        <pc:sldMkLst>
          <pc:docMk/>
          <pc:sldMk cId="3200711991" sldId="331"/>
        </pc:sldMkLst>
        <pc:spChg chg="mod">
          <ac:chgData name="Alfred Asterjadhi" userId="39de57b9-85c0-4fd1-aaac-8ca2b6560ad0" providerId="ADAL" clId="{0FB0C314-AA74-4428-914C-02F3B465214F}" dt="2022-10-10T13:32:28.695" v="49"/>
          <ac:spMkLst>
            <pc:docMk/>
            <pc:sldMk cId="3200711991" sldId="331"/>
            <ac:spMk id="6" creationId="{C3BF5992-FFFD-4B64-900D-0590BA3C03CE}"/>
          </ac:spMkLst>
        </pc:spChg>
      </pc:sldChg>
      <pc:sldChg chg="modSp mod">
        <pc:chgData name="Alfred Asterjadhi" userId="39de57b9-85c0-4fd1-aaac-8ca2b6560ad0" providerId="ADAL" clId="{0FB0C314-AA74-4428-914C-02F3B465214F}" dt="2022-10-10T13:32:29.965" v="50"/>
        <pc:sldMkLst>
          <pc:docMk/>
          <pc:sldMk cId="2409609221" sldId="332"/>
        </pc:sldMkLst>
        <pc:spChg chg="mod">
          <ac:chgData name="Alfred Asterjadhi" userId="39de57b9-85c0-4fd1-aaac-8ca2b6560ad0" providerId="ADAL" clId="{0FB0C314-AA74-4428-914C-02F3B465214F}" dt="2022-10-10T13:32:29.965" v="50"/>
          <ac:spMkLst>
            <pc:docMk/>
            <pc:sldMk cId="2409609221" sldId="332"/>
            <ac:spMk id="6" creationId="{2B4D6F20-084B-4EE9-AD6D-290838010348}"/>
          </ac:spMkLst>
        </pc:spChg>
      </pc:sldChg>
      <pc:sldChg chg="modSp mod">
        <pc:chgData name="Alfred Asterjadhi" userId="39de57b9-85c0-4fd1-aaac-8ca2b6560ad0" providerId="ADAL" clId="{0FB0C314-AA74-4428-914C-02F3B465214F}" dt="2022-10-10T14:10:15.649" v="763" actId="207"/>
        <pc:sldMkLst>
          <pc:docMk/>
          <pc:sldMk cId="3843208451" sldId="333"/>
        </pc:sldMkLst>
        <pc:spChg chg="mod">
          <ac:chgData name="Alfred Asterjadhi" userId="39de57b9-85c0-4fd1-aaac-8ca2b6560ad0" providerId="ADAL" clId="{0FB0C314-AA74-4428-914C-02F3B465214F}" dt="2022-10-10T14:10:15.649" v="763" actId="207"/>
          <ac:spMkLst>
            <pc:docMk/>
            <pc:sldMk cId="3843208451" sldId="333"/>
            <ac:spMk id="2" creationId="{1790C6A9-20C4-440F-BC51-97DC4C9B7E71}"/>
          </ac:spMkLst>
        </pc:spChg>
        <pc:spChg chg="mod">
          <ac:chgData name="Alfred Asterjadhi" userId="39de57b9-85c0-4fd1-aaac-8ca2b6560ad0" providerId="ADAL" clId="{0FB0C314-AA74-4428-914C-02F3B465214F}" dt="2022-10-10T14:10:11.683" v="762"/>
          <ac:spMkLst>
            <pc:docMk/>
            <pc:sldMk cId="3843208451" sldId="333"/>
            <ac:spMk id="3" creationId="{918D7AE7-F661-4AD4-9210-88B6E5699ED9}"/>
          </ac:spMkLst>
        </pc:spChg>
        <pc:spChg chg="mod">
          <ac:chgData name="Alfred Asterjadhi" userId="39de57b9-85c0-4fd1-aaac-8ca2b6560ad0" providerId="ADAL" clId="{0FB0C314-AA74-4428-914C-02F3B465214F}" dt="2022-10-10T13:32:09.095" v="37"/>
          <ac:spMkLst>
            <pc:docMk/>
            <pc:sldMk cId="3843208451" sldId="333"/>
            <ac:spMk id="6" creationId="{A8221584-6364-48AC-B1C3-833137C81726}"/>
          </ac:spMkLst>
        </pc:spChg>
      </pc:sldChg>
      <pc:sldChg chg="modSp mod">
        <pc:chgData name="Alfred Asterjadhi" userId="39de57b9-85c0-4fd1-aaac-8ca2b6560ad0" providerId="ADAL" clId="{0FB0C314-AA74-4428-914C-02F3B465214F}" dt="2022-10-10T14:05:47.684" v="635" actId="403"/>
        <pc:sldMkLst>
          <pc:docMk/>
          <pc:sldMk cId="1706072776" sldId="334"/>
        </pc:sldMkLst>
        <pc:spChg chg="mod">
          <ac:chgData name="Alfred Asterjadhi" userId="39de57b9-85c0-4fd1-aaac-8ca2b6560ad0" providerId="ADAL" clId="{0FB0C314-AA74-4428-914C-02F3B465214F}" dt="2022-10-10T13:54:26.477" v="368" actId="6549"/>
          <ac:spMkLst>
            <pc:docMk/>
            <pc:sldMk cId="1706072776" sldId="334"/>
            <ac:spMk id="2" creationId="{B6840888-B1D3-4EE4-984D-AE2D4FD8C6BF}"/>
          </ac:spMkLst>
        </pc:spChg>
        <pc:spChg chg="mod">
          <ac:chgData name="Alfred Asterjadhi" userId="39de57b9-85c0-4fd1-aaac-8ca2b6560ad0" providerId="ADAL" clId="{0FB0C314-AA74-4428-914C-02F3B465214F}" dt="2022-10-10T14:05:47.684" v="635" actId="403"/>
          <ac:spMkLst>
            <pc:docMk/>
            <pc:sldMk cId="1706072776" sldId="334"/>
            <ac:spMk id="3" creationId="{977FA593-1C2D-4B4C-B4B8-9841BC70A2D7}"/>
          </ac:spMkLst>
        </pc:spChg>
        <pc:spChg chg="mod">
          <ac:chgData name="Alfred Asterjadhi" userId="39de57b9-85c0-4fd1-aaac-8ca2b6560ad0" providerId="ADAL" clId="{0FB0C314-AA74-4428-914C-02F3B465214F}" dt="2022-10-10T13:32:50.785" v="67"/>
          <ac:spMkLst>
            <pc:docMk/>
            <pc:sldMk cId="1706072776" sldId="334"/>
            <ac:spMk id="6" creationId="{BB0A0FD2-1910-45A5-B2D0-6B427FDC767A}"/>
          </ac:spMkLst>
        </pc:spChg>
      </pc:sldChg>
      <pc:sldChg chg="modSp mod">
        <pc:chgData name="Alfred Asterjadhi" userId="39de57b9-85c0-4fd1-aaac-8ca2b6560ad0" providerId="ADAL" clId="{0FB0C314-AA74-4428-914C-02F3B465214F}" dt="2022-10-10T13:55:06.682" v="384" actId="20577"/>
        <pc:sldMkLst>
          <pc:docMk/>
          <pc:sldMk cId="2327388640" sldId="335"/>
        </pc:sldMkLst>
        <pc:spChg chg="mod">
          <ac:chgData name="Alfred Asterjadhi" userId="39de57b9-85c0-4fd1-aaac-8ca2b6560ad0" providerId="ADAL" clId="{0FB0C314-AA74-4428-914C-02F3B465214F}" dt="2022-10-10T13:54:57.436" v="379" actId="6549"/>
          <ac:spMkLst>
            <pc:docMk/>
            <pc:sldMk cId="2327388640" sldId="335"/>
            <ac:spMk id="2" creationId="{4B5F0D0E-8BB7-48AB-9160-728B8B3399A2}"/>
          </ac:spMkLst>
        </pc:spChg>
        <pc:spChg chg="mod">
          <ac:chgData name="Alfred Asterjadhi" userId="39de57b9-85c0-4fd1-aaac-8ca2b6560ad0" providerId="ADAL" clId="{0FB0C314-AA74-4428-914C-02F3B465214F}" dt="2022-10-10T13:55:06.682" v="384" actId="20577"/>
          <ac:spMkLst>
            <pc:docMk/>
            <pc:sldMk cId="2327388640" sldId="335"/>
            <ac:spMk id="3" creationId="{DFB0BA47-D7B6-4F95-932E-A7AA615BC440}"/>
          </ac:spMkLst>
        </pc:spChg>
        <pc:spChg chg="mod">
          <ac:chgData name="Alfred Asterjadhi" userId="39de57b9-85c0-4fd1-aaac-8ca2b6560ad0" providerId="ADAL" clId="{0FB0C314-AA74-4428-914C-02F3B465214F}" dt="2022-10-10T13:32:52.195" v="68"/>
          <ac:spMkLst>
            <pc:docMk/>
            <pc:sldMk cId="2327388640" sldId="335"/>
            <ac:spMk id="6" creationId="{974B2026-97FB-40D2-8F22-7E6D319B4EA2}"/>
          </ac:spMkLst>
        </pc:spChg>
      </pc:sldChg>
      <pc:sldChg chg="modSp mod">
        <pc:chgData name="Alfred Asterjadhi" userId="39de57b9-85c0-4fd1-aaac-8ca2b6560ad0" providerId="ADAL" clId="{0FB0C314-AA74-4428-914C-02F3B465214F}" dt="2022-10-10T13:32:12.006" v="39"/>
        <pc:sldMkLst>
          <pc:docMk/>
          <pc:sldMk cId="3977221359" sldId="340"/>
        </pc:sldMkLst>
        <pc:spChg chg="mod">
          <ac:chgData name="Alfred Asterjadhi" userId="39de57b9-85c0-4fd1-aaac-8ca2b6560ad0" providerId="ADAL" clId="{0FB0C314-AA74-4428-914C-02F3B465214F}" dt="2022-10-10T13:32:12.006" v="39"/>
          <ac:spMkLst>
            <pc:docMk/>
            <pc:sldMk cId="3977221359" sldId="340"/>
            <ac:spMk id="6" creationId="{BC264D22-EE96-4B0F-90AA-B4358FF19246}"/>
          </ac:spMkLst>
        </pc:spChg>
      </pc:sldChg>
      <pc:sldChg chg="modSp mod">
        <pc:chgData name="Alfred Asterjadhi" userId="39de57b9-85c0-4fd1-aaac-8ca2b6560ad0" providerId="ADAL" clId="{0FB0C314-AA74-4428-914C-02F3B465214F}" dt="2022-10-10T14:05:36.374" v="634" actId="403"/>
        <pc:sldMkLst>
          <pc:docMk/>
          <pc:sldMk cId="1766754893" sldId="346"/>
        </pc:sldMkLst>
        <pc:spChg chg="mod">
          <ac:chgData name="Alfred Asterjadhi" userId="39de57b9-85c0-4fd1-aaac-8ca2b6560ad0" providerId="ADAL" clId="{0FB0C314-AA74-4428-914C-02F3B465214F}" dt="2022-10-10T13:55:19.648" v="385" actId="13926"/>
          <ac:spMkLst>
            <pc:docMk/>
            <pc:sldMk cId="1766754893" sldId="346"/>
            <ac:spMk id="2" creationId="{4B5F0D0E-8BB7-48AB-9160-728B8B3399A2}"/>
          </ac:spMkLst>
        </pc:spChg>
        <pc:spChg chg="mod">
          <ac:chgData name="Alfred Asterjadhi" userId="39de57b9-85c0-4fd1-aaac-8ca2b6560ad0" providerId="ADAL" clId="{0FB0C314-AA74-4428-914C-02F3B465214F}" dt="2022-10-10T14:05:36.374" v="634" actId="403"/>
          <ac:spMkLst>
            <pc:docMk/>
            <pc:sldMk cId="1766754893" sldId="346"/>
            <ac:spMk id="3" creationId="{DFB0BA47-D7B6-4F95-932E-A7AA615BC440}"/>
          </ac:spMkLst>
        </pc:spChg>
        <pc:spChg chg="mod">
          <ac:chgData name="Alfred Asterjadhi" userId="39de57b9-85c0-4fd1-aaac-8ca2b6560ad0" providerId="ADAL" clId="{0FB0C314-AA74-4428-914C-02F3B465214F}" dt="2022-10-10T13:32:53.550" v="69"/>
          <ac:spMkLst>
            <pc:docMk/>
            <pc:sldMk cId="1766754893" sldId="346"/>
            <ac:spMk id="6" creationId="{974B2026-97FB-40D2-8F22-7E6D319B4EA2}"/>
          </ac:spMkLst>
        </pc:spChg>
      </pc:sldChg>
      <pc:sldChg chg="modSp mod">
        <pc:chgData name="Alfred Asterjadhi" userId="39de57b9-85c0-4fd1-aaac-8ca2b6560ad0" providerId="ADAL" clId="{0FB0C314-AA74-4428-914C-02F3B465214F}" dt="2022-10-10T13:49:47.632" v="322" actId="2161"/>
        <pc:sldMkLst>
          <pc:docMk/>
          <pc:sldMk cId="4012074164" sldId="347"/>
        </pc:sldMkLst>
        <pc:spChg chg="mod">
          <ac:chgData name="Alfred Asterjadhi" userId="39de57b9-85c0-4fd1-aaac-8ca2b6560ad0" providerId="ADAL" clId="{0FB0C314-AA74-4428-914C-02F3B465214F}" dt="2022-10-10T13:32:36.129" v="56"/>
          <ac:spMkLst>
            <pc:docMk/>
            <pc:sldMk cId="4012074164" sldId="347"/>
            <ac:spMk id="3" creationId="{D20906E0-F900-4991-83B1-675F5B67FA2D}"/>
          </ac:spMkLst>
        </pc:spChg>
        <pc:graphicFrameChg chg="modGraphic">
          <ac:chgData name="Alfred Asterjadhi" userId="39de57b9-85c0-4fd1-aaac-8ca2b6560ad0" providerId="ADAL" clId="{0FB0C314-AA74-4428-914C-02F3B465214F}" dt="2022-10-10T13:49:47.632" v="322" actId="2161"/>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0FB0C314-AA74-4428-914C-02F3B465214F}" dt="2022-10-10T14:05:25.321" v="632" actId="404"/>
        <pc:sldMkLst>
          <pc:docMk/>
          <pc:sldMk cId="1370937286" sldId="350"/>
        </pc:sldMkLst>
        <pc:spChg chg="mod">
          <ac:chgData name="Alfred Asterjadhi" userId="39de57b9-85c0-4fd1-aaac-8ca2b6560ad0" providerId="ADAL" clId="{0FB0C314-AA74-4428-914C-02F3B465214F}" dt="2022-10-10T13:58:52.231" v="490" actId="6549"/>
          <ac:spMkLst>
            <pc:docMk/>
            <pc:sldMk cId="1370937286" sldId="350"/>
            <ac:spMk id="2" creationId="{4B5F0D0E-8BB7-48AB-9160-728B8B3399A2}"/>
          </ac:spMkLst>
        </pc:spChg>
        <pc:spChg chg="mod">
          <ac:chgData name="Alfred Asterjadhi" userId="39de57b9-85c0-4fd1-aaac-8ca2b6560ad0" providerId="ADAL" clId="{0FB0C314-AA74-4428-914C-02F3B465214F}" dt="2022-10-10T14:05:25.321" v="632" actId="404"/>
          <ac:spMkLst>
            <pc:docMk/>
            <pc:sldMk cId="1370937286" sldId="350"/>
            <ac:spMk id="3" creationId="{DFB0BA47-D7B6-4F95-932E-A7AA615BC440}"/>
          </ac:spMkLst>
        </pc:spChg>
        <pc:spChg chg="mod">
          <ac:chgData name="Alfred Asterjadhi" userId="39de57b9-85c0-4fd1-aaac-8ca2b6560ad0" providerId="ADAL" clId="{0FB0C314-AA74-4428-914C-02F3B465214F}" dt="2022-10-10T13:33:00.932" v="74"/>
          <ac:spMkLst>
            <pc:docMk/>
            <pc:sldMk cId="1370937286" sldId="350"/>
            <ac:spMk id="6" creationId="{974B2026-97FB-40D2-8F22-7E6D319B4EA2}"/>
          </ac:spMkLst>
        </pc:spChg>
      </pc:sldChg>
      <pc:sldChg chg="modSp del mod">
        <pc:chgData name="Alfred Asterjadhi" userId="39de57b9-85c0-4fd1-aaac-8ca2b6560ad0" providerId="ADAL" clId="{0FB0C314-AA74-4428-914C-02F3B465214F}" dt="2022-10-10T13:59:20.853" v="492" actId="47"/>
        <pc:sldMkLst>
          <pc:docMk/>
          <pc:sldMk cId="264710179" sldId="351"/>
        </pc:sldMkLst>
        <pc:spChg chg="mod">
          <ac:chgData name="Alfred Asterjadhi" userId="39de57b9-85c0-4fd1-aaac-8ca2b6560ad0" providerId="ADAL" clId="{0FB0C314-AA74-4428-914C-02F3B465214F}" dt="2022-10-10T13:33:02.195" v="75"/>
          <ac:spMkLst>
            <pc:docMk/>
            <pc:sldMk cId="264710179" sldId="351"/>
            <ac:spMk id="6" creationId="{BB0A0FD2-1910-45A5-B2D0-6B427FDC767A}"/>
          </ac:spMkLst>
        </pc:spChg>
      </pc:sldChg>
      <pc:sldChg chg="modSp mod">
        <pc:chgData name="Alfred Asterjadhi" userId="39de57b9-85c0-4fd1-aaac-8ca2b6560ad0" providerId="ADAL" clId="{0FB0C314-AA74-4428-914C-02F3B465214F}" dt="2022-10-10T14:05:22.378" v="631" actId="404"/>
        <pc:sldMkLst>
          <pc:docMk/>
          <pc:sldMk cId="3579411611" sldId="352"/>
        </pc:sldMkLst>
        <pc:spChg chg="mod">
          <ac:chgData name="Alfred Asterjadhi" userId="39de57b9-85c0-4fd1-aaac-8ca2b6560ad0" providerId="ADAL" clId="{0FB0C314-AA74-4428-914C-02F3B465214F}" dt="2022-10-10T13:59:23.769" v="493" actId="13926"/>
          <ac:spMkLst>
            <pc:docMk/>
            <pc:sldMk cId="3579411611" sldId="352"/>
            <ac:spMk id="2" creationId="{4B5F0D0E-8BB7-48AB-9160-728B8B3399A2}"/>
          </ac:spMkLst>
        </pc:spChg>
        <pc:spChg chg="mod">
          <ac:chgData name="Alfred Asterjadhi" userId="39de57b9-85c0-4fd1-aaac-8ca2b6560ad0" providerId="ADAL" clId="{0FB0C314-AA74-4428-914C-02F3B465214F}" dt="2022-10-10T14:05:22.378" v="631" actId="404"/>
          <ac:spMkLst>
            <pc:docMk/>
            <pc:sldMk cId="3579411611" sldId="352"/>
            <ac:spMk id="3" creationId="{DFB0BA47-D7B6-4F95-932E-A7AA615BC440}"/>
          </ac:spMkLst>
        </pc:spChg>
        <pc:spChg chg="mod">
          <ac:chgData name="Alfred Asterjadhi" userId="39de57b9-85c0-4fd1-aaac-8ca2b6560ad0" providerId="ADAL" clId="{0FB0C314-AA74-4428-914C-02F3B465214F}" dt="2022-10-10T13:33:03.640" v="76"/>
          <ac:spMkLst>
            <pc:docMk/>
            <pc:sldMk cId="3579411611" sldId="352"/>
            <ac:spMk id="6" creationId="{974B2026-97FB-40D2-8F22-7E6D319B4EA2}"/>
          </ac:spMkLst>
        </pc:spChg>
      </pc:sldChg>
      <pc:sldChg chg="modSp mod">
        <pc:chgData name="Alfred Asterjadhi" userId="39de57b9-85c0-4fd1-aaac-8ca2b6560ad0" providerId="ADAL" clId="{0FB0C314-AA74-4428-914C-02F3B465214F}" dt="2022-10-10T14:01:10.206" v="536" actId="13926"/>
        <pc:sldMkLst>
          <pc:docMk/>
          <pc:sldMk cId="588130191" sldId="353"/>
        </pc:sldMkLst>
        <pc:spChg chg="mod">
          <ac:chgData name="Alfred Asterjadhi" userId="39de57b9-85c0-4fd1-aaac-8ca2b6560ad0" providerId="ADAL" clId="{0FB0C314-AA74-4428-914C-02F3B465214F}" dt="2022-10-10T14:01:10.206" v="536" actId="13926"/>
          <ac:spMkLst>
            <pc:docMk/>
            <pc:sldMk cId="588130191" sldId="353"/>
            <ac:spMk id="2" creationId="{4B5F0D0E-8BB7-48AB-9160-728B8B3399A2}"/>
          </ac:spMkLst>
        </pc:spChg>
        <pc:spChg chg="mod">
          <ac:chgData name="Alfred Asterjadhi" userId="39de57b9-85c0-4fd1-aaac-8ca2b6560ad0" providerId="ADAL" clId="{0FB0C314-AA74-4428-914C-02F3B465214F}" dt="2022-10-10T14:01:02.379" v="535" actId="20577"/>
          <ac:spMkLst>
            <pc:docMk/>
            <pc:sldMk cId="588130191" sldId="353"/>
            <ac:spMk id="3" creationId="{DFB0BA47-D7B6-4F95-932E-A7AA615BC440}"/>
          </ac:spMkLst>
        </pc:spChg>
        <pc:spChg chg="mod">
          <ac:chgData name="Alfred Asterjadhi" userId="39de57b9-85c0-4fd1-aaac-8ca2b6560ad0" providerId="ADAL" clId="{0FB0C314-AA74-4428-914C-02F3B465214F}" dt="2022-10-10T13:33:07.538" v="79"/>
          <ac:spMkLst>
            <pc:docMk/>
            <pc:sldMk cId="588130191" sldId="353"/>
            <ac:spMk id="6" creationId="{974B2026-97FB-40D2-8F22-7E6D319B4EA2}"/>
          </ac:spMkLst>
        </pc:spChg>
      </pc:sldChg>
      <pc:sldChg chg="modSp mod">
        <pc:chgData name="Alfred Asterjadhi" userId="39de57b9-85c0-4fd1-aaac-8ca2b6560ad0" providerId="ADAL" clId="{0FB0C314-AA74-4428-914C-02F3B465214F}" dt="2022-10-10T14:04:51.101" v="626" actId="403"/>
        <pc:sldMkLst>
          <pc:docMk/>
          <pc:sldMk cId="3909293924" sldId="355"/>
        </pc:sldMkLst>
        <pc:spChg chg="mod">
          <ac:chgData name="Alfred Asterjadhi" userId="39de57b9-85c0-4fd1-aaac-8ca2b6560ad0" providerId="ADAL" clId="{0FB0C314-AA74-4428-914C-02F3B465214F}" dt="2022-10-10T14:02:13.373" v="553" actId="13926"/>
          <ac:spMkLst>
            <pc:docMk/>
            <pc:sldMk cId="3909293924" sldId="355"/>
            <ac:spMk id="2" creationId="{4B5F0D0E-8BB7-48AB-9160-728B8B3399A2}"/>
          </ac:spMkLst>
        </pc:spChg>
        <pc:spChg chg="mod">
          <ac:chgData name="Alfred Asterjadhi" userId="39de57b9-85c0-4fd1-aaac-8ca2b6560ad0" providerId="ADAL" clId="{0FB0C314-AA74-4428-914C-02F3B465214F}" dt="2022-10-10T14:04:51.101" v="626" actId="403"/>
          <ac:spMkLst>
            <pc:docMk/>
            <pc:sldMk cId="3909293924" sldId="355"/>
            <ac:spMk id="3" creationId="{DFB0BA47-D7B6-4F95-932E-A7AA615BC440}"/>
          </ac:spMkLst>
        </pc:spChg>
        <pc:spChg chg="mod">
          <ac:chgData name="Alfred Asterjadhi" userId="39de57b9-85c0-4fd1-aaac-8ca2b6560ad0" providerId="ADAL" clId="{0FB0C314-AA74-4428-914C-02F3B465214F}" dt="2022-10-10T13:33:11.177" v="82"/>
          <ac:spMkLst>
            <pc:docMk/>
            <pc:sldMk cId="3909293924" sldId="355"/>
            <ac:spMk id="6" creationId="{974B2026-97FB-40D2-8F22-7E6D319B4EA2}"/>
          </ac:spMkLst>
        </pc:spChg>
      </pc:sldChg>
      <pc:sldChg chg="addSp delSp modSp mod">
        <pc:chgData name="Alfred Asterjadhi" userId="39de57b9-85c0-4fd1-aaac-8ca2b6560ad0" providerId="ADAL" clId="{0FB0C314-AA74-4428-914C-02F3B465214F}" dt="2022-10-10T14:08:47.954" v="727" actId="20577"/>
        <pc:sldMkLst>
          <pc:docMk/>
          <pc:sldMk cId="3930036297" sldId="356"/>
        </pc:sldMkLst>
        <pc:spChg chg="mod">
          <ac:chgData name="Alfred Asterjadhi" userId="39de57b9-85c0-4fd1-aaac-8ca2b6560ad0" providerId="ADAL" clId="{0FB0C314-AA74-4428-914C-02F3B465214F}" dt="2022-10-10T14:08:01.524" v="714"/>
          <ac:spMkLst>
            <pc:docMk/>
            <pc:sldMk cId="3930036297" sldId="356"/>
            <ac:spMk id="2" creationId="{4B5F0D0E-8BB7-48AB-9160-728B8B3399A2}"/>
          </ac:spMkLst>
        </pc:spChg>
        <pc:spChg chg="mod">
          <ac:chgData name="Alfred Asterjadhi" userId="39de57b9-85c0-4fd1-aaac-8ca2b6560ad0" providerId="ADAL" clId="{0FB0C314-AA74-4428-914C-02F3B465214F}" dt="2022-10-10T14:08:47.954" v="727" actId="20577"/>
          <ac:spMkLst>
            <pc:docMk/>
            <pc:sldMk cId="3930036297" sldId="356"/>
            <ac:spMk id="3" creationId="{DFB0BA47-D7B6-4F95-932E-A7AA615BC440}"/>
          </ac:spMkLst>
        </pc:spChg>
        <pc:spChg chg="mod">
          <ac:chgData name="Alfred Asterjadhi" userId="39de57b9-85c0-4fd1-aaac-8ca2b6560ad0" providerId="ADAL" clId="{0FB0C314-AA74-4428-914C-02F3B465214F}" dt="2022-10-10T14:08:01.524" v="714"/>
          <ac:spMkLst>
            <pc:docMk/>
            <pc:sldMk cId="3930036297" sldId="356"/>
            <ac:spMk id="4" creationId="{3462A639-621C-43E6-83A1-F4DCCA0E626D}"/>
          </ac:spMkLst>
        </pc:spChg>
        <pc:spChg chg="mod">
          <ac:chgData name="Alfred Asterjadhi" userId="39de57b9-85c0-4fd1-aaac-8ca2b6560ad0" providerId="ADAL" clId="{0FB0C314-AA74-4428-914C-02F3B465214F}" dt="2022-10-10T14:08:01.524" v="714"/>
          <ac:spMkLst>
            <pc:docMk/>
            <pc:sldMk cId="3930036297" sldId="356"/>
            <ac:spMk id="5" creationId="{344A3812-25A7-493E-9C1F-5DE586377D4F}"/>
          </ac:spMkLst>
        </pc:spChg>
        <pc:spChg chg="mod">
          <ac:chgData name="Alfred Asterjadhi" userId="39de57b9-85c0-4fd1-aaac-8ca2b6560ad0" providerId="ADAL" clId="{0FB0C314-AA74-4428-914C-02F3B465214F}" dt="2022-10-10T14:08:01.524" v="714"/>
          <ac:spMkLst>
            <pc:docMk/>
            <pc:sldMk cId="3930036297" sldId="356"/>
            <ac:spMk id="6" creationId="{974B2026-97FB-40D2-8F22-7E6D319B4EA2}"/>
          </ac:spMkLst>
        </pc:spChg>
        <pc:spChg chg="add del mod">
          <ac:chgData name="Alfred Asterjadhi" userId="39de57b9-85c0-4fd1-aaac-8ca2b6560ad0" providerId="ADAL" clId="{0FB0C314-AA74-4428-914C-02F3B465214F}" dt="2022-10-10T14:08:01.524" v="714"/>
          <ac:spMkLst>
            <pc:docMk/>
            <pc:sldMk cId="3930036297" sldId="356"/>
            <ac:spMk id="7" creationId="{353B5A2E-C997-A8B8-CEA1-EDD2AB538BED}"/>
          </ac:spMkLst>
        </pc:spChg>
        <pc:spChg chg="add del mod">
          <ac:chgData name="Alfred Asterjadhi" userId="39de57b9-85c0-4fd1-aaac-8ca2b6560ad0" providerId="ADAL" clId="{0FB0C314-AA74-4428-914C-02F3B465214F}" dt="2022-10-10T14:08:01.524" v="714"/>
          <ac:spMkLst>
            <pc:docMk/>
            <pc:sldMk cId="3930036297" sldId="356"/>
            <ac:spMk id="8" creationId="{CB5D6FF4-C361-67BF-A8B0-4E65228A3815}"/>
          </ac:spMkLst>
        </pc:spChg>
        <pc:spChg chg="add del mod">
          <ac:chgData name="Alfred Asterjadhi" userId="39de57b9-85c0-4fd1-aaac-8ca2b6560ad0" providerId="ADAL" clId="{0FB0C314-AA74-4428-914C-02F3B465214F}" dt="2022-10-10T14:08:01.524" v="714"/>
          <ac:spMkLst>
            <pc:docMk/>
            <pc:sldMk cId="3930036297" sldId="356"/>
            <ac:spMk id="9" creationId="{61F1D157-5009-CEB9-2DCD-9333B086F812}"/>
          </ac:spMkLst>
        </pc:spChg>
        <pc:spChg chg="add del mod">
          <ac:chgData name="Alfred Asterjadhi" userId="39de57b9-85c0-4fd1-aaac-8ca2b6560ad0" providerId="ADAL" clId="{0FB0C314-AA74-4428-914C-02F3B465214F}" dt="2022-10-10T14:08:01.524" v="714"/>
          <ac:spMkLst>
            <pc:docMk/>
            <pc:sldMk cId="3930036297" sldId="356"/>
            <ac:spMk id="10" creationId="{56D222B5-1791-80B8-1D98-356338CB5588}"/>
          </ac:spMkLst>
        </pc:spChg>
        <pc:spChg chg="add del mod">
          <ac:chgData name="Alfred Asterjadhi" userId="39de57b9-85c0-4fd1-aaac-8ca2b6560ad0" providerId="ADAL" clId="{0FB0C314-AA74-4428-914C-02F3B465214F}" dt="2022-10-10T14:08:01.524" v="714"/>
          <ac:spMkLst>
            <pc:docMk/>
            <pc:sldMk cId="3930036297" sldId="356"/>
            <ac:spMk id="11" creationId="{29F65766-29FC-0F0A-5FDB-760F8658D7EB}"/>
          </ac:spMkLst>
        </pc:spChg>
      </pc:sldChg>
      <pc:sldChg chg="modSp mod">
        <pc:chgData name="Alfred Asterjadhi" userId="39de57b9-85c0-4fd1-aaac-8ca2b6560ad0" providerId="ADAL" clId="{0FB0C314-AA74-4428-914C-02F3B465214F}" dt="2022-10-10T14:05:18.135" v="630" actId="404"/>
        <pc:sldMkLst>
          <pc:docMk/>
          <pc:sldMk cId="2828608285" sldId="357"/>
        </pc:sldMkLst>
        <pc:spChg chg="mod">
          <ac:chgData name="Alfred Asterjadhi" userId="39de57b9-85c0-4fd1-aaac-8ca2b6560ad0" providerId="ADAL" clId="{0FB0C314-AA74-4428-914C-02F3B465214F}" dt="2022-10-10T13:59:40.771" v="496" actId="13926"/>
          <ac:spMkLst>
            <pc:docMk/>
            <pc:sldMk cId="2828608285" sldId="357"/>
            <ac:spMk id="2" creationId="{B6840888-B1D3-4EE4-984D-AE2D4FD8C6BF}"/>
          </ac:spMkLst>
        </pc:spChg>
        <pc:spChg chg="mod">
          <ac:chgData name="Alfred Asterjadhi" userId="39de57b9-85c0-4fd1-aaac-8ca2b6560ad0" providerId="ADAL" clId="{0FB0C314-AA74-4428-914C-02F3B465214F}" dt="2022-10-10T14:05:18.135" v="630" actId="404"/>
          <ac:spMkLst>
            <pc:docMk/>
            <pc:sldMk cId="2828608285" sldId="357"/>
            <ac:spMk id="3" creationId="{977FA593-1C2D-4B4C-B4B8-9841BC70A2D7}"/>
          </ac:spMkLst>
        </pc:spChg>
        <pc:spChg chg="mod">
          <ac:chgData name="Alfred Asterjadhi" userId="39de57b9-85c0-4fd1-aaac-8ca2b6560ad0" providerId="ADAL" clId="{0FB0C314-AA74-4428-914C-02F3B465214F}" dt="2022-10-10T13:33:04.991" v="77"/>
          <ac:spMkLst>
            <pc:docMk/>
            <pc:sldMk cId="2828608285" sldId="357"/>
            <ac:spMk id="6" creationId="{BB0A0FD2-1910-45A5-B2D0-6B427FDC767A}"/>
          </ac:spMkLst>
        </pc:spChg>
      </pc:sldChg>
      <pc:sldChg chg="modSp mod">
        <pc:chgData name="Alfred Asterjadhi" userId="39de57b9-85c0-4fd1-aaac-8ca2b6560ad0" providerId="ADAL" clId="{0FB0C314-AA74-4428-914C-02F3B465214F}" dt="2022-10-10T14:00:01.839" v="503" actId="404"/>
        <pc:sldMkLst>
          <pc:docMk/>
          <pc:sldMk cId="2379446320" sldId="358"/>
        </pc:sldMkLst>
        <pc:spChg chg="mod">
          <ac:chgData name="Alfred Asterjadhi" userId="39de57b9-85c0-4fd1-aaac-8ca2b6560ad0" providerId="ADAL" clId="{0FB0C314-AA74-4428-914C-02F3B465214F}" dt="2022-10-10T13:59:53.822" v="500" actId="13926"/>
          <ac:spMkLst>
            <pc:docMk/>
            <pc:sldMk cId="2379446320" sldId="358"/>
            <ac:spMk id="2" creationId="{4B5F0D0E-8BB7-48AB-9160-728B8B3399A2}"/>
          </ac:spMkLst>
        </pc:spChg>
        <pc:spChg chg="mod">
          <ac:chgData name="Alfred Asterjadhi" userId="39de57b9-85c0-4fd1-aaac-8ca2b6560ad0" providerId="ADAL" clId="{0FB0C314-AA74-4428-914C-02F3B465214F}" dt="2022-10-10T14:00:01.839" v="503" actId="404"/>
          <ac:spMkLst>
            <pc:docMk/>
            <pc:sldMk cId="2379446320" sldId="358"/>
            <ac:spMk id="3" creationId="{DFB0BA47-D7B6-4F95-932E-A7AA615BC440}"/>
          </ac:spMkLst>
        </pc:spChg>
        <pc:spChg chg="mod">
          <ac:chgData name="Alfred Asterjadhi" userId="39de57b9-85c0-4fd1-aaac-8ca2b6560ad0" providerId="ADAL" clId="{0FB0C314-AA74-4428-914C-02F3B465214F}" dt="2022-10-10T13:33:06.260" v="78"/>
          <ac:spMkLst>
            <pc:docMk/>
            <pc:sldMk cId="2379446320" sldId="358"/>
            <ac:spMk id="6" creationId="{974B2026-97FB-40D2-8F22-7E6D319B4EA2}"/>
          </ac:spMkLst>
        </pc:spChg>
      </pc:sldChg>
      <pc:sldChg chg="modSp mod">
        <pc:chgData name="Alfred Asterjadhi" userId="39de57b9-85c0-4fd1-aaac-8ca2b6560ad0" providerId="ADAL" clId="{0FB0C314-AA74-4428-914C-02F3B465214F}" dt="2022-10-10T14:02:02.763" v="552" actId="20577"/>
        <pc:sldMkLst>
          <pc:docMk/>
          <pc:sldMk cId="4066268139" sldId="360"/>
        </pc:sldMkLst>
        <pc:spChg chg="mod">
          <ac:chgData name="Alfred Asterjadhi" userId="39de57b9-85c0-4fd1-aaac-8ca2b6560ad0" providerId="ADAL" clId="{0FB0C314-AA74-4428-914C-02F3B465214F}" dt="2022-10-10T14:01:50.649" v="549" actId="13926"/>
          <ac:spMkLst>
            <pc:docMk/>
            <pc:sldMk cId="4066268139" sldId="360"/>
            <ac:spMk id="2" creationId="{4B5F0D0E-8BB7-48AB-9160-728B8B3399A2}"/>
          </ac:spMkLst>
        </pc:spChg>
        <pc:spChg chg="mod">
          <ac:chgData name="Alfred Asterjadhi" userId="39de57b9-85c0-4fd1-aaac-8ca2b6560ad0" providerId="ADAL" clId="{0FB0C314-AA74-4428-914C-02F3B465214F}" dt="2022-10-10T14:02:02.763" v="552" actId="20577"/>
          <ac:spMkLst>
            <pc:docMk/>
            <pc:sldMk cId="4066268139" sldId="360"/>
            <ac:spMk id="3" creationId="{DFB0BA47-D7B6-4F95-932E-A7AA615BC440}"/>
          </ac:spMkLst>
        </pc:spChg>
        <pc:spChg chg="mod">
          <ac:chgData name="Alfred Asterjadhi" userId="39de57b9-85c0-4fd1-aaac-8ca2b6560ad0" providerId="ADAL" clId="{0FB0C314-AA74-4428-914C-02F3B465214F}" dt="2022-10-10T13:33:09.973" v="81"/>
          <ac:spMkLst>
            <pc:docMk/>
            <pc:sldMk cId="4066268139" sldId="360"/>
            <ac:spMk id="6" creationId="{974B2026-97FB-40D2-8F22-7E6D319B4EA2}"/>
          </ac:spMkLst>
        </pc:spChg>
      </pc:sldChg>
      <pc:sldChg chg="modSp mod">
        <pc:chgData name="Alfred Asterjadhi" userId="39de57b9-85c0-4fd1-aaac-8ca2b6560ad0" providerId="ADAL" clId="{0FB0C314-AA74-4428-914C-02F3B465214F}" dt="2022-10-10T14:11:11.433" v="785" actId="404"/>
        <pc:sldMkLst>
          <pc:docMk/>
          <pc:sldMk cId="3576977642" sldId="362"/>
        </pc:sldMkLst>
        <pc:spChg chg="mod">
          <ac:chgData name="Alfred Asterjadhi" userId="39de57b9-85c0-4fd1-aaac-8ca2b6560ad0" providerId="ADAL" clId="{0FB0C314-AA74-4428-914C-02F3B465214F}" dt="2022-10-10T14:09:21.514" v="749" actId="20577"/>
          <ac:spMkLst>
            <pc:docMk/>
            <pc:sldMk cId="3576977642" sldId="362"/>
            <ac:spMk id="2" creationId="{0EAF4D72-7EB5-22A3-403A-E095C87E6E26}"/>
          </ac:spMkLst>
        </pc:spChg>
        <pc:spChg chg="mod">
          <ac:chgData name="Alfred Asterjadhi" userId="39de57b9-85c0-4fd1-aaac-8ca2b6560ad0" providerId="ADAL" clId="{0FB0C314-AA74-4428-914C-02F3B465214F}" dt="2022-10-10T14:11:11.433" v="785" actId="404"/>
          <ac:spMkLst>
            <pc:docMk/>
            <pc:sldMk cId="3576977642" sldId="362"/>
            <ac:spMk id="3" creationId="{741C1B02-DA5D-59DA-CACE-BAB1DFCE5AB4}"/>
          </ac:spMkLst>
        </pc:spChg>
        <pc:spChg chg="mod">
          <ac:chgData name="Alfred Asterjadhi" userId="39de57b9-85c0-4fd1-aaac-8ca2b6560ad0" providerId="ADAL" clId="{0FB0C314-AA74-4428-914C-02F3B465214F}" dt="2022-10-10T13:33:17.341" v="87"/>
          <ac:spMkLst>
            <pc:docMk/>
            <pc:sldMk cId="3576977642" sldId="362"/>
            <ac:spMk id="6" creationId="{3DD21102-AAEB-13F6-15EC-3CBBC04B5637}"/>
          </ac:spMkLst>
        </pc:spChg>
      </pc:sldChg>
      <pc:sldChg chg="modSp mod">
        <pc:chgData name="Alfred Asterjadhi" userId="39de57b9-85c0-4fd1-aaac-8ca2b6560ad0" providerId="ADAL" clId="{0FB0C314-AA74-4428-914C-02F3B465214F}" dt="2022-10-10T13:51:30.801" v="336" actId="2161"/>
        <pc:sldMkLst>
          <pc:docMk/>
          <pc:sldMk cId="2875004496" sldId="364"/>
        </pc:sldMkLst>
        <pc:spChg chg="mod">
          <ac:chgData name="Alfred Asterjadhi" userId="39de57b9-85c0-4fd1-aaac-8ca2b6560ad0" providerId="ADAL" clId="{0FB0C314-AA74-4428-914C-02F3B465214F}" dt="2022-10-10T13:32:39.982" v="59"/>
          <ac:spMkLst>
            <pc:docMk/>
            <pc:sldMk cId="2875004496" sldId="364"/>
            <ac:spMk id="3" creationId="{D20906E0-F900-4991-83B1-675F5B67FA2D}"/>
          </ac:spMkLst>
        </pc:spChg>
        <pc:graphicFrameChg chg="modGraphic">
          <ac:chgData name="Alfred Asterjadhi" userId="39de57b9-85c0-4fd1-aaac-8ca2b6560ad0" providerId="ADAL" clId="{0FB0C314-AA74-4428-914C-02F3B465214F}" dt="2022-10-10T13:51:30.801" v="336" actId="2161"/>
          <ac:graphicFrameMkLst>
            <pc:docMk/>
            <pc:sldMk cId="2875004496" sldId="364"/>
            <ac:graphicFrameMk id="6" creationId="{5094FBC8-BB74-47F3-965D-16BC678F4D1D}"/>
          </ac:graphicFrameMkLst>
        </pc:graphicFrameChg>
      </pc:sldChg>
      <pc:sldChg chg="addSp delSp modSp mod">
        <pc:chgData name="Alfred Asterjadhi" userId="39de57b9-85c0-4fd1-aaac-8ca2b6560ad0" providerId="ADAL" clId="{0FB0C314-AA74-4428-914C-02F3B465214F}" dt="2022-10-10T14:11:33.617" v="791" actId="404"/>
        <pc:sldMkLst>
          <pc:docMk/>
          <pc:sldMk cId="1843331871" sldId="365"/>
        </pc:sldMkLst>
        <pc:spChg chg="mod">
          <ac:chgData name="Alfred Asterjadhi" userId="39de57b9-85c0-4fd1-aaac-8ca2b6560ad0" providerId="ADAL" clId="{0FB0C314-AA74-4428-914C-02F3B465214F}" dt="2022-10-10T13:57:24.931" v="462"/>
          <ac:spMkLst>
            <pc:docMk/>
            <pc:sldMk cId="1843331871" sldId="365"/>
            <ac:spMk id="2" creationId="{0753DF19-5604-D757-CF21-A9FC2116E8DC}"/>
          </ac:spMkLst>
        </pc:spChg>
        <pc:spChg chg="del mod">
          <ac:chgData name="Alfred Asterjadhi" userId="39de57b9-85c0-4fd1-aaac-8ca2b6560ad0" providerId="ADAL" clId="{0FB0C314-AA74-4428-914C-02F3B465214F}" dt="2022-10-10T13:57:14.203" v="458" actId="478"/>
          <ac:spMkLst>
            <pc:docMk/>
            <pc:sldMk cId="1843331871" sldId="365"/>
            <ac:spMk id="3" creationId="{39530AAB-A6A0-8811-A99F-B42B5EA28321}"/>
          </ac:spMkLst>
        </pc:spChg>
        <pc:spChg chg="mod">
          <ac:chgData name="Alfred Asterjadhi" userId="39de57b9-85c0-4fd1-aaac-8ca2b6560ad0" providerId="ADAL" clId="{0FB0C314-AA74-4428-914C-02F3B465214F}" dt="2022-10-10T13:57:24.931" v="462"/>
          <ac:spMkLst>
            <pc:docMk/>
            <pc:sldMk cId="1843331871" sldId="365"/>
            <ac:spMk id="4" creationId="{0F594D8D-205A-130F-F44A-33234B5124E9}"/>
          </ac:spMkLst>
        </pc:spChg>
        <pc:spChg chg="mod">
          <ac:chgData name="Alfred Asterjadhi" userId="39de57b9-85c0-4fd1-aaac-8ca2b6560ad0" providerId="ADAL" clId="{0FB0C314-AA74-4428-914C-02F3B465214F}" dt="2022-10-10T13:57:24.931" v="462"/>
          <ac:spMkLst>
            <pc:docMk/>
            <pc:sldMk cId="1843331871" sldId="365"/>
            <ac:spMk id="5" creationId="{73293754-77B9-AF3C-66B0-AC1E188A985E}"/>
          </ac:spMkLst>
        </pc:spChg>
        <pc:spChg chg="mod">
          <ac:chgData name="Alfred Asterjadhi" userId="39de57b9-85c0-4fd1-aaac-8ca2b6560ad0" providerId="ADAL" clId="{0FB0C314-AA74-4428-914C-02F3B465214F}" dt="2022-10-10T13:57:24.931" v="462"/>
          <ac:spMkLst>
            <pc:docMk/>
            <pc:sldMk cId="1843331871" sldId="365"/>
            <ac:spMk id="6" creationId="{6ACA49CE-D01F-5C62-094F-BCB7174FDE18}"/>
          </ac:spMkLst>
        </pc:spChg>
        <pc:spChg chg="add del mod">
          <ac:chgData name="Alfred Asterjadhi" userId="39de57b9-85c0-4fd1-aaac-8ca2b6560ad0" providerId="ADAL" clId="{0FB0C314-AA74-4428-914C-02F3B465214F}" dt="2022-10-10T13:57:22.969" v="461"/>
          <ac:spMkLst>
            <pc:docMk/>
            <pc:sldMk cId="1843331871" sldId="365"/>
            <ac:spMk id="14" creationId="{346C177C-5E13-D378-E5B9-568032C08311}"/>
          </ac:spMkLst>
        </pc:spChg>
        <pc:spChg chg="add del mod">
          <ac:chgData name="Alfred Asterjadhi" userId="39de57b9-85c0-4fd1-aaac-8ca2b6560ad0" providerId="ADAL" clId="{0FB0C314-AA74-4428-914C-02F3B465214F}" dt="2022-10-10T13:57:22.969" v="461"/>
          <ac:spMkLst>
            <pc:docMk/>
            <pc:sldMk cId="1843331871" sldId="365"/>
            <ac:spMk id="15" creationId="{4597F1D6-5614-FC0B-2380-8687A493BB6D}"/>
          </ac:spMkLst>
        </pc:spChg>
        <pc:spChg chg="add del mod">
          <ac:chgData name="Alfred Asterjadhi" userId="39de57b9-85c0-4fd1-aaac-8ca2b6560ad0" providerId="ADAL" clId="{0FB0C314-AA74-4428-914C-02F3B465214F}" dt="2022-10-10T13:57:22.969" v="461"/>
          <ac:spMkLst>
            <pc:docMk/>
            <pc:sldMk cId="1843331871" sldId="365"/>
            <ac:spMk id="16" creationId="{A2C4A405-11B9-876E-D746-8F453E8DCF7D}"/>
          </ac:spMkLst>
        </pc:spChg>
        <pc:spChg chg="add del mod">
          <ac:chgData name="Alfred Asterjadhi" userId="39de57b9-85c0-4fd1-aaac-8ca2b6560ad0" providerId="ADAL" clId="{0FB0C314-AA74-4428-914C-02F3B465214F}" dt="2022-10-10T13:57:22.969" v="461"/>
          <ac:spMkLst>
            <pc:docMk/>
            <pc:sldMk cId="1843331871" sldId="365"/>
            <ac:spMk id="17" creationId="{82B02C77-A3C5-F071-EAF9-6256E880BD4F}"/>
          </ac:spMkLst>
        </pc:spChg>
        <pc:spChg chg="add del mod">
          <ac:chgData name="Alfred Asterjadhi" userId="39de57b9-85c0-4fd1-aaac-8ca2b6560ad0" providerId="ADAL" clId="{0FB0C314-AA74-4428-914C-02F3B465214F}" dt="2022-10-10T13:57:22.969" v="461"/>
          <ac:spMkLst>
            <pc:docMk/>
            <pc:sldMk cId="1843331871" sldId="365"/>
            <ac:spMk id="18" creationId="{A747C065-F22D-E9CF-FF12-344866ABF52B}"/>
          </ac:spMkLst>
        </pc:spChg>
        <pc:spChg chg="add del mod">
          <ac:chgData name="Alfred Asterjadhi" userId="39de57b9-85c0-4fd1-aaac-8ca2b6560ad0" providerId="ADAL" clId="{0FB0C314-AA74-4428-914C-02F3B465214F}" dt="2022-10-10T13:57:24.931" v="462"/>
          <ac:spMkLst>
            <pc:docMk/>
            <pc:sldMk cId="1843331871" sldId="365"/>
            <ac:spMk id="19" creationId="{B6135DB3-E3C8-905C-9843-52CB773AFEC1}"/>
          </ac:spMkLst>
        </pc:spChg>
        <pc:spChg chg="add del mod">
          <ac:chgData name="Alfred Asterjadhi" userId="39de57b9-85c0-4fd1-aaac-8ca2b6560ad0" providerId="ADAL" clId="{0FB0C314-AA74-4428-914C-02F3B465214F}" dt="2022-10-10T13:57:24.931" v="462"/>
          <ac:spMkLst>
            <pc:docMk/>
            <pc:sldMk cId="1843331871" sldId="365"/>
            <ac:spMk id="20" creationId="{D83D11E3-6656-6FEB-1346-F251DC7FE2C5}"/>
          </ac:spMkLst>
        </pc:spChg>
        <pc:spChg chg="add del mod">
          <ac:chgData name="Alfred Asterjadhi" userId="39de57b9-85c0-4fd1-aaac-8ca2b6560ad0" providerId="ADAL" clId="{0FB0C314-AA74-4428-914C-02F3B465214F}" dt="2022-10-10T13:57:24.931" v="462"/>
          <ac:spMkLst>
            <pc:docMk/>
            <pc:sldMk cId="1843331871" sldId="365"/>
            <ac:spMk id="21" creationId="{70ED96DE-7968-91CD-4A31-AA0DEAE47861}"/>
          </ac:spMkLst>
        </pc:spChg>
        <pc:spChg chg="add del mod">
          <ac:chgData name="Alfred Asterjadhi" userId="39de57b9-85c0-4fd1-aaac-8ca2b6560ad0" providerId="ADAL" clId="{0FB0C314-AA74-4428-914C-02F3B465214F}" dt="2022-10-10T13:57:24.931" v="462"/>
          <ac:spMkLst>
            <pc:docMk/>
            <pc:sldMk cId="1843331871" sldId="365"/>
            <ac:spMk id="22" creationId="{37040278-B96E-E7FF-E90A-7DBA7CC14293}"/>
          </ac:spMkLst>
        </pc:spChg>
        <pc:spChg chg="add del mod">
          <ac:chgData name="Alfred Asterjadhi" userId="39de57b9-85c0-4fd1-aaac-8ca2b6560ad0" providerId="ADAL" clId="{0FB0C314-AA74-4428-914C-02F3B465214F}" dt="2022-10-10T13:57:24.931" v="462"/>
          <ac:spMkLst>
            <pc:docMk/>
            <pc:sldMk cId="1843331871" sldId="365"/>
            <ac:spMk id="23" creationId="{A1525418-FE54-FC1F-C6D4-7576A415C428}"/>
          </ac:spMkLst>
        </pc:spChg>
        <pc:spChg chg="add mod">
          <ac:chgData name="Alfred Asterjadhi" userId="39de57b9-85c0-4fd1-aaac-8ca2b6560ad0" providerId="ADAL" clId="{0FB0C314-AA74-4428-914C-02F3B465214F}" dt="2022-10-10T14:11:33.617" v="791" actId="404"/>
          <ac:spMkLst>
            <pc:docMk/>
            <pc:sldMk cId="1843331871" sldId="365"/>
            <ac:spMk id="24" creationId="{324F093B-C47E-868F-BD19-209ADCF5BC82}"/>
          </ac:spMkLst>
        </pc:spChg>
        <pc:grpChg chg="del">
          <ac:chgData name="Alfred Asterjadhi" userId="39de57b9-85c0-4fd1-aaac-8ca2b6560ad0" providerId="ADAL" clId="{0FB0C314-AA74-4428-914C-02F3B465214F}" dt="2022-10-10T13:57:16.955" v="459" actId="478"/>
          <ac:grpSpMkLst>
            <pc:docMk/>
            <pc:sldMk cId="1843331871" sldId="365"/>
            <ac:grpSpMk id="7" creationId="{DB615754-04D1-1A6D-878B-E4B24E688A21}"/>
          </ac:grpSpMkLst>
        </pc:grpChg>
        <pc:picChg chg="del">
          <ac:chgData name="Alfred Asterjadhi" userId="39de57b9-85c0-4fd1-aaac-8ca2b6560ad0" providerId="ADAL" clId="{0FB0C314-AA74-4428-914C-02F3B465214F}" dt="2022-10-10T13:57:20.666" v="460" actId="478"/>
          <ac:picMkLst>
            <pc:docMk/>
            <pc:sldMk cId="1843331871" sldId="365"/>
            <ac:picMk id="13" creationId="{6C6A2327-CB19-764A-5880-53858C2FA858}"/>
          </ac:picMkLst>
        </pc:picChg>
      </pc:sldChg>
      <pc:sldChg chg="delSp modSp mod">
        <pc:chgData name="Alfred Asterjadhi" userId="39de57b9-85c0-4fd1-aaac-8ca2b6560ad0" providerId="ADAL" clId="{0FB0C314-AA74-4428-914C-02F3B465214F}" dt="2022-10-10T14:11:16.886" v="787" actId="404"/>
        <pc:sldMkLst>
          <pc:docMk/>
          <pc:sldMk cId="3759718192" sldId="368"/>
        </pc:sldMkLst>
        <pc:spChg chg="mod">
          <ac:chgData name="Alfred Asterjadhi" userId="39de57b9-85c0-4fd1-aaac-8ca2b6560ad0" providerId="ADAL" clId="{0FB0C314-AA74-4428-914C-02F3B465214F}" dt="2022-10-10T14:11:16.886" v="787" actId="404"/>
          <ac:spMkLst>
            <pc:docMk/>
            <pc:sldMk cId="3759718192" sldId="368"/>
            <ac:spMk id="3" creationId="{73382C34-84F1-F2DE-C5D9-E1296FE55B90}"/>
          </ac:spMkLst>
        </pc:spChg>
        <pc:spChg chg="mod">
          <ac:chgData name="Alfred Asterjadhi" userId="39de57b9-85c0-4fd1-aaac-8ca2b6560ad0" providerId="ADAL" clId="{0FB0C314-AA74-4428-914C-02F3B465214F}" dt="2022-10-10T13:33:16.141" v="86"/>
          <ac:spMkLst>
            <pc:docMk/>
            <pc:sldMk cId="3759718192" sldId="368"/>
            <ac:spMk id="6" creationId="{C87C5A54-FD99-467B-5FA7-FA5027B55B0B}"/>
          </ac:spMkLst>
        </pc:spChg>
        <pc:picChg chg="del">
          <ac:chgData name="Alfred Asterjadhi" userId="39de57b9-85c0-4fd1-aaac-8ca2b6560ad0" providerId="ADAL" clId="{0FB0C314-AA74-4428-914C-02F3B465214F}" dt="2022-10-10T14:09:06.263" v="732" actId="478"/>
          <ac:picMkLst>
            <pc:docMk/>
            <pc:sldMk cId="3759718192" sldId="368"/>
            <ac:picMk id="10" creationId="{C8878121-1893-58DB-C020-8F4B6940BC5C}"/>
          </ac:picMkLst>
        </pc:picChg>
        <pc:picChg chg="del">
          <ac:chgData name="Alfred Asterjadhi" userId="39de57b9-85c0-4fd1-aaac-8ca2b6560ad0" providerId="ADAL" clId="{0FB0C314-AA74-4428-914C-02F3B465214F}" dt="2022-10-10T14:09:07.093" v="733" actId="478"/>
          <ac:picMkLst>
            <pc:docMk/>
            <pc:sldMk cId="3759718192" sldId="368"/>
            <ac:picMk id="12" creationId="{A4E5BB28-DC6E-9D9B-F778-50E97866BDEA}"/>
          </ac:picMkLst>
        </pc:picChg>
      </pc:sldChg>
      <pc:sldChg chg="modSp mod">
        <pc:chgData name="Alfred Asterjadhi" userId="39de57b9-85c0-4fd1-aaac-8ca2b6560ad0" providerId="ADAL" clId="{0FB0C314-AA74-4428-914C-02F3B465214F}" dt="2022-10-10T14:05:32.184" v="633" actId="404"/>
        <pc:sldMkLst>
          <pc:docMk/>
          <pc:sldMk cId="742281806" sldId="370"/>
        </pc:sldMkLst>
        <pc:spChg chg="mod">
          <ac:chgData name="Alfred Asterjadhi" userId="39de57b9-85c0-4fd1-aaac-8ca2b6560ad0" providerId="ADAL" clId="{0FB0C314-AA74-4428-914C-02F3B465214F}" dt="2022-10-10T13:57:41.743" v="468" actId="13926"/>
          <ac:spMkLst>
            <pc:docMk/>
            <pc:sldMk cId="742281806" sldId="370"/>
            <ac:spMk id="2" creationId="{B6840888-B1D3-4EE4-984D-AE2D4FD8C6BF}"/>
          </ac:spMkLst>
        </pc:spChg>
        <pc:spChg chg="mod">
          <ac:chgData name="Alfred Asterjadhi" userId="39de57b9-85c0-4fd1-aaac-8ca2b6560ad0" providerId="ADAL" clId="{0FB0C314-AA74-4428-914C-02F3B465214F}" dt="2022-10-10T14:05:32.184" v="633" actId="404"/>
          <ac:spMkLst>
            <pc:docMk/>
            <pc:sldMk cId="742281806" sldId="370"/>
            <ac:spMk id="3" creationId="{977FA593-1C2D-4B4C-B4B8-9841BC70A2D7}"/>
          </ac:spMkLst>
        </pc:spChg>
        <pc:spChg chg="mod">
          <ac:chgData name="Alfred Asterjadhi" userId="39de57b9-85c0-4fd1-aaac-8ca2b6560ad0" providerId="ADAL" clId="{0FB0C314-AA74-4428-914C-02F3B465214F}" dt="2022-10-10T13:32:56.934" v="71"/>
          <ac:spMkLst>
            <pc:docMk/>
            <pc:sldMk cId="742281806" sldId="370"/>
            <ac:spMk id="6" creationId="{BB0A0FD2-1910-45A5-B2D0-6B427FDC767A}"/>
          </ac:spMkLst>
        </pc:spChg>
      </pc:sldChg>
      <pc:sldChg chg="modSp mod">
        <pc:chgData name="Alfred Asterjadhi" userId="39de57b9-85c0-4fd1-aaac-8ca2b6560ad0" providerId="ADAL" clId="{0FB0C314-AA74-4428-914C-02F3B465214F}" dt="2022-10-10T13:57:54.970" v="472" actId="20577"/>
        <pc:sldMkLst>
          <pc:docMk/>
          <pc:sldMk cId="3049755149" sldId="371"/>
        </pc:sldMkLst>
        <pc:spChg chg="mod">
          <ac:chgData name="Alfred Asterjadhi" userId="39de57b9-85c0-4fd1-aaac-8ca2b6560ad0" providerId="ADAL" clId="{0FB0C314-AA74-4428-914C-02F3B465214F}" dt="2022-10-10T13:57:49.812" v="470" actId="13926"/>
          <ac:spMkLst>
            <pc:docMk/>
            <pc:sldMk cId="3049755149" sldId="371"/>
            <ac:spMk id="2" creationId="{4B5F0D0E-8BB7-48AB-9160-728B8B3399A2}"/>
          </ac:spMkLst>
        </pc:spChg>
        <pc:spChg chg="mod">
          <ac:chgData name="Alfred Asterjadhi" userId="39de57b9-85c0-4fd1-aaac-8ca2b6560ad0" providerId="ADAL" clId="{0FB0C314-AA74-4428-914C-02F3B465214F}" dt="2022-10-10T13:57:54.970" v="472" actId="20577"/>
          <ac:spMkLst>
            <pc:docMk/>
            <pc:sldMk cId="3049755149" sldId="371"/>
            <ac:spMk id="3" creationId="{DFB0BA47-D7B6-4F95-932E-A7AA615BC440}"/>
          </ac:spMkLst>
        </pc:spChg>
        <pc:spChg chg="mod">
          <ac:chgData name="Alfred Asterjadhi" userId="39de57b9-85c0-4fd1-aaac-8ca2b6560ad0" providerId="ADAL" clId="{0FB0C314-AA74-4428-914C-02F3B465214F}" dt="2022-10-10T13:32:58.263" v="72"/>
          <ac:spMkLst>
            <pc:docMk/>
            <pc:sldMk cId="3049755149" sldId="371"/>
            <ac:spMk id="6" creationId="{974B2026-97FB-40D2-8F22-7E6D319B4EA2}"/>
          </ac:spMkLst>
        </pc:spChg>
      </pc:sldChg>
      <pc:sldChg chg="modSp del mod">
        <pc:chgData name="Alfred Asterjadhi" userId="39de57b9-85c0-4fd1-aaac-8ca2b6560ad0" providerId="ADAL" clId="{0FB0C314-AA74-4428-914C-02F3B465214F}" dt="2022-10-10T14:01:46.758" v="548" actId="47"/>
        <pc:sldMkLst>
          <pc:docMk/>
          <pc:sldMk cId="2607359173" sldId="372"/>
        </pc:sldMkLst>
        <pc:spChg chg="mod">
          <ac:chgData name="Alfred Asterjadhi" userId="39de57b9-85c0-4fd1-aaac-8ca2b6560ad0" providerId="ADAL" clId="{0FB0C314-AA74-4428-914C-02F3B465214F}" dt="2022-10-10T13:33:08.771" v="80"/>
          <ac:spMkLst>
            <pc:docMk/>
            <pc:sldMk cId="2607359173" sldId="372"/>
            <ac:spMk id="6" creationId="{BB0A0FD2-1910-45A5-B2D0-6B427FDC767A}"/>
          </ac:spMkLst>
        </pc:spChg>
      </pc:sldChg>
      <pc:sldChg chg="modSp del mod">
        <pc:chgData name="Alfred Asterjadhi" userId="39de57b9-85c0-4fd1-aaac-8ca2b6560ad0" providerId="ADAL" clId="{0FB0C314-AA74-4428-914C-02F3B465214F}" dt="2022-10-10T14:03:07.212" v="562" actId="47"/>
        <pc:sldMkLst>
          <pc:docMk/>
          <pc:sldMk cId="2123635068" sldId="373"/>
        </pc:sldMkLst>
        <pc:spChg chg="mod">
          <ac:chgData name="Alfred Asterjadhi" userId="39de57b9-85c0-4fd1-aaac-8ca2b6560ad0" providerId="ADAL" clId="{0FB0C314-AA74-4428-914C-02F3B465214F}" dt="2022-10-10T13:33:12.355" v="83"/>
          <ac:spMkLst>
            <pc:docMk/>
            <pc:sldMk cId="2123635068" sldId="373"/>
            <ac:spMk id="6" creationId="{BB0A0FD2-1910-45A5-B2D0-6B427FDC767A}"/>
          </ac:spMkLst>
        </pc:spChg>
      </pc:sldChg>
      <pc:sldChg chg="modSp mod">
        <pc:chgData name="Alfred Asterjadhi" userId="39de57b9-85c0-4fd1-aaac-8ca2b6560ad0" providerId="ADAL" clId="{0FB0C314-AA74-4428-914C-02F3B465214F}" dt="2022-10-10T14:03:17.341" v="566" actId="20577"/>
        <pc:sldMkLst>
          <pc:docMk/>
          <pc:sldMk cId="3901324590" sldId="374"/>
        </pc:sldMkLst>
        <pc:spChg chg="mod">
          <ac:chgData name="Alfred Asterjadhi" userId="39de57b9-85c0-4fd1-aaac-8ca2b6560ad0" providerId="ADAL" clId="{0FB0C314-AA74-4428-914C-02F3B465214F}" dt="2022-10-10T14:03:12.365" v="565" actId="13926"/>
          <ac:spMkLst>
            <pc:docMk/>
            <pc:sldMk cId="3901324590" sldId="374"/>
            <ac:spMk id="2" creationId="{4B5F0D0E-8BB7-48AB-9160-728B8B3399A2}"/>
          </ac:spMkLst>
        </pc:spChg>
        <pc:spChg chg="mod">
          <ac:chgData name="Alfred Asterjadhi" userId="39de57b9-85c0-4fd1-aaac-8ca2b6560ad0" providerId="ADAL" clId="{0FB0C314-AA74-4428-914C-02F3B465214F}" dt="2022-10-10T14:03:17.341" v="566" actId="20577"/>
          <ac:spMkLst>
            <pc:docMk/>
            <pc:sldMk cId="3901324590" sldId="374"/>
            <ac:spMk id="3" creationId="{DFB0BA47-D7B6-4F95-932E-A7AA615BC440}"/>
          </ac:spMkLst>
        </pc:spChg>
        <pc:spChg chg="mod">
          <ac:chgData name="Alfred Asterjadhi" userId="39de57b9-85c0-4fd1-aaac-8ca2b6560ad0" providerId="ADAL" clId="{0FB0C314-AA74-4428-914C-02F3B465214F}" dt="2022-10-10T13:33:13.643" v="84"/>
          <ac:spMkLst>
            <pc:docMk/>
            <pc:sldMk cId="3901324590" sldId="374"/>
            <ac:spMk id="6" creationId="{974B2026-97FB-40D2-8F22-7E6D319B4EA2}"/>
          </ac:spMkLst>
        </pc:spChg>
      </pc:sldChg>
      <pc:sldChg chg="modSp mod">
        <pc:chgData name="Alfred Asterjadhi" userId="39de57b9-85c0-4fd1-aaac-8ca2b6560ad0" providerId="ADAL" clId="{0FB0C314-AA74-4428-914C-02F3B465214F}" dt="2022-10-10T14:10:48.965" v="772" actId="5793"/>
        <pc:sldMkLst>
          <pc:docMk/>
          <pc:sldMk cId="1847581084" sldId="375"/>
        </pc:sldMkLst>
        <pc:spChg chg="mod">
          <ac:chgData name="Alfred Asterjadhi" userId="39de57b9-85c0-4fd1-aaac-8ca2b6560ad0" providerId="ADAL" clId="{0FB0C314-AA74-4428-914C-02F3B465214F}" dt="2022-10-10T13:33:20.041" v="89"/>
          <ac:spMkLst>
            <pc:docMk/>
            <pc:sldMk cId="1847581084" sldId="375"/>
            <ac:spMk id="6" creationId="{29CFE1A9-332B-2B06-C330-B9EB4742F3D1}"/>
          </ac:spMkLst>
        </pc:spChg>
        <pc:spChg chg="mod">
          <ac:chgData name="Alfred Asterjadhi" userId="39de57b9-85c0-4fd1-aaac-8ca2b6560ad0" providerId="ADAL" clId="{0FB0C314-AA74-4428-914C-02F3B465214F}" dt="2022-10-10T14:10:48.965" v="772" actId="5793"/>
          <ac:spMkLst>
            <pc:docMk/>
            <pc:sldMk cId="1847581084" sldId="375"/>
            <ac:spMk id="11" creationId="{A0E1A616-B3D6-F47D-5C5F-557C4B3914AF}"/>
          </ac:spMkLst>
        </pc:spChg>
      </pc:sldChg>
      <pc:sldChg chg="modSp mod">
        <pc:chgData name="Alfred Asterjadhi" userId="39de57b9-85c0-4fd1-aaac-8ca2b6560ad0" providerId="ADAL" clId="{0FB0C314-AA74-4428-914C-02F3B465214F}" dt="2022-10-10T13:50:40.112" v="330" actId="207"/>
        <pc:sldMkLst>
          <pc:docMk/>
          <pc:sldMk cId="2709909549" sldId="376"/>
        </pc:sldMkLst>
        <pc:spChg chg="mod">
          <ac:chgData name="Alfred Asterjadhi" userId="39de57b9-85c0-4fd1-aaac-8ca2b6560ad0" providerId="ADAL" clId="{0FB0C314-AA74-4428-914C-02F3B465214F}" dt="2022-10-10T13:32:37.387" v="57"/>
          <ac:spMkLst>
            <pc:docMk/>
            <pc:sldMk cId="2709909549" sldId="376"/>
            <ac:spMk id="3" creationId="{D20906E0-F900-4991-83B1-675F5B67FA2D}"/>
          </ac:spMkLst>
        </pc:spChg>
        <pc:graphicFrameChg chg="modGraphic">
          <ac:chgData name="Alfred Asterjadhi" userId="39de57b9-85c0-4fd1-aaac-8ca2b6560ad0" providerId="ADAL" clId="{0FB0C314-AA74-4428-914C-02F3B465214F}" dt="2022-10-10T13:50:40.112" v="330" actId="207"/>
          <ac:graphicFrameMkLst>
            <pc:docMk/>
            <pc:sldMk cId="2709909549" sldId="376"/>
            <ac:graphicFrameMk id="6" creationId="{5094FBC8-BB74-47F3-965D-16BC678F4D1D}"/>
          </ac:graphicFrameMkLst>
        </pc:graphicFrameChg>
      </pc:sldChg>
      <pc:sldChg chg="modSp mod">
        <pc:chgData name="Alfred Asterjadhi" userId="39de57b9-85c0-4fd1-aaac-8ca2b6560ad0" providerId="ADAL" clId="{0FB0C314-AA74-4428-914C-02F3B465214F}" dt="2022-10-10T13:51:44.890" v="337" actId="2161"/>
        <pc:sldMkLst>
          <pc:docMk/>
          <pc:sldMk cId="3609638570" sldId="377"/>
        </pc:sldMkLst>
        <pc:spChg chg="mod">
          <ac:chgData name="Alfred Asterjadhi" userId="39de57b9-85c0-4fd1-aaac-8ca2b6560ad0" providerId="ADAL" clId="{0FB0C314-AA74-4428-914C-02F3B465214F}" dt="2022-10-10T13:32:41.218" v="60"/>
          <ac:spMkLst>
            <pc:docMk/>
            <pc:sldMk cId="3609638570" sldId="377"/>
            <ac:spMk id="3" creationId="{D20906E0-F900-4991-83B1-675F5B67FA2D}"/>
          </ac:spMkLst>
        </pc:spChg>
        <pc:graphicFrameChg chg="modGraphic">
          <ac:chgData name="Alfred Asterjadhi" userId="39de57b9-85c0-4fd1-aaac-8ca2b6560ad0" providerId="ADAL" clId="{0FB0C314-AA74-4428-914C-02F3B465214F}" dt="2022-10-10T13:51:44.890" v="337" actId="2161"/>
          <ac:graphicFrameMkLst>
            <pc:docMk/>
            <pc:sldMk cId="3609638570" sldId="377"/>
            <ac:graphicFrameMk id="6" creationId="{5094FBC8-BB74-47F3-965D-16BC678F4D1D}"/>
          </ac:graphicFrameMkLst>
        </pc:graphicFrameChg>
      </pc:sldChg>
      <pc:sldChg chg="modSp mod">
        <pc:chgData name="Alfred Asterjadhi" userId="39de57b9-85c0-4fd1-aaac-8ca2b6560ad0" providerId="ADAL" clId="{0FB0C314-AA74-4428-914C-02F3B465214F}" dt="2022-10-10T13:52:22.373" v="343" actId="2161"/>
        <pc:sldMkLst>
          <pc:docMk/>
          <pc:sldMk cId="2407046351" sldId="378"/>
        </pc:sldMkLst>
        <pc:spChg chg="mod">
          <ac:chgData name="Alfred Asterjadhi" userId="39de57b9-85c0-4fd1-aaac-8ca2b6560ad0" providerId="ADAL" clId="{0FB0C314-AA74-4428-914C-02F3B465214F}" dt="2022-10-10T13:32:42.299" v="61"/>
          <ac:spMkLst>
            <pc:docMk/>
            <pc:sldMk cId="2407046351" sldId="378"/>
            <ac:spMk id="3" creationId="{D20906E0-F900-4991-83B1-675F5B67FA2D}"/>
          </ac:spMkLst>
        </pc:spChg>
        <pc:graphicFrameChg chg="modGraphic">
          <ac:chgData name="Alfred Asterjadhi" userId="39de57b9-85c0-4fd1-aaac-8ca2b6560ad0" providerId="ADAL" clId="{0FB0C314-AA74-4428-914C-02F3B465214F}" dt="2022-10-10T13:52:22.373" v="343" actId="2161"/>
          <ac:graphicFrameMkLst>
            <pc:docMk/>
            <pc:sldMk cId="2407046351" sldId="378"/>
            <ac:graphicFrameMk id="6" creationId="{5094FBC8-BB74-47F3-965D-16BC678F4D1D}"/>
          </ac:graphicFrameMkLst>
        </pc:graphicFrameChg>
      </pc:sldChg>
      <pc:sldChg chg="modSp mod">
        <pc:chgData name="Alfred Asterjadhi" userId="39de57b9-85c0-4fd1-aaac-8ca2b6560ad0" providerId="ADAL" clId="{0FB0C314-AA74-4428-914C-02F3B465214F}" dt="2022-10-10T13:52:44.133" v="348" actId="207"/>
        <pc:sldMkLst>
          <pc:docMk/>
          <pc:sldMk cId="3385740852" sldId="379"/>
        </pc:sldMkLst>
        <pc:spChg chg="mod">
          <ac:chgData name="Alfred Asterjadhi" userId="39de57b9-85c0-4fd1-aaac-8ca2b6560ad0" providerId="ADAL" clId="{0FB0C314-AA74-4428-914C-02F3B465214F}" dt="2022-10-10T13:32:43.836" v="62"/>
          <ac:spMkLst>
            <pc:docMk/>
            <pc:sldMk cId="3385740852" sldId="379"/>
            <ac:spMk id="3" creationId="{D20906E0-F900-4991-83B1-675F5B67FA2D}"/>
          </ac:spMkLst>
        </pc:spChg>
        <pc:graphicFrameChg chg="modGraphic">
          <ac:chgData name="Alfred Asterjadhi" userId="39de57b9-85c0-4fd1-aaac-8ca2b6560ad0" providerId="ADAL" clId="{0FB0C314-AA74-4428-914C-02F3B465214F}" dt="2022-10-10T13:52:44.133" v="348" actId="207"/>
          <ac:graphicFrameMkLst>
            <pc:docMk/>
            <pc:sldMk cId="3385740852" sldId="379"/>
            <ac:graphicFrameMk id="6" creationId="{5094FBC8-BB74-47F3-965D-16BC678F4D1D}"/>
          </ac:graphicFrameMkLst>
        </pc:graphicFrameChg>
      </pc:sldChg>
      <pc:sldChg chg="modSp mod">
        <pc:chgData name="Alfred Asterjadhi" userId="39de57b9-85c0-4fd1-aaac-8ca2b6560ad0" providerId="ADAL" clId="{0FB0C314-AA74-4428-914C-02F3B465214F}" dt="2022-10-10T13:53:07.565" v="353" actId="2161"/>
        <pc:sldMkLst>
          <pc:docMk/>
          <pc:sldMk cId="3595045120" sldId="380"/>
        </pc:sldMkLst>
        <pc:spChg chg="mod">
          <ac:chgData name="Alfred Asterjadhi" userId="39de57b9-85c0-4fd1-aaac-8ca2b6560ad0" providerId="ADAL" clId="{0FB0C314-AA74-4428-914C-02F3B465214F}" dt="2022-10-10T13:32:45.154" v="63"/>
          <ac:spMkLst>
            <pc:docMk/>
            <pc:sldMk cId="3595045120" sldId="380"/>
            <ac:spMk id="3" creationId="{D20906E0-F900-4991-83B1-675F5B67FA2D}"/>
          </ac:spMkLst>
        </pc:spChg>
        <pc:graphicFrameChg chg="modGraphic">
          <ac:chgData name="Alfred Asterjadhi" userId="39de57b9-85c0-4fd1-aaac-8ca2b6560ad0" providerId="ADAL" clId="{0FB0C314-AA74-4428-914C-02F3B465214F}" dt="2022-10-10T13:53:07.565" v="353" actId="2161"/>
          <ac:graphicFrameMkLst>
            <pc:docMk/>
            <pc:sldMk cId="3595045120" sldId="380"/>
            <ac:graphicFrameMk id="6" creationId="{5094FBC8-BB74-47F3-965D-16BC678F4D1D}"/>
          </ac:graphicFrameMkLst>
        </pc:graphicFrameChg>
      </pc:sldChg>
      <pc:sldChg chg="modSp del mod">
        <pc:chgData name="Alfred Asterjadhi" userId="39de57b9-85c0-4fd1-aaac-8ca2b6560ad0" providerId="ADAL" clId="{0FB0C314-AA74-4428-914C-02F3B465214F}" dt="2022-10-10T13:53:25.632" v="356" actId="47"/>
        <pc:sldMkLst>
          <pc:docMk/>
          <pc:sldMk cId="1592633368" sldId="381"/>
        </pc:sldMkLst>
        <pc:spChg chg="mod">
          <ac:chgData name="Alfred Asterjadhi" userId="39de57b9-85c0-4fd1-aaac-8ca2b6560ad0" providerId="ADAL" clId="{0FB0C314-AA74-4428-914C-02F3B465214F}" dt="2022-10-10T13:32:46.472" v="64"/>
          <ac:spMkLst>
            <pc:docMk/>
            <pc:sldMk cId="1592633368" sldId="381"/>
            <ac:spMk id="3" creationId="{D20906E0-F900-4991-83B1-675F5B67FA2D}"/>
          </ac:spMkLst>
        </pc:spChg>
        <pc:graphicFrameChg chg="modGraphic">
          <ac:chgData name="Alfred Asterjadhi" userId="39de57b9-85c0-4fd1-aaac-8ca2b6560ad0" providerId="ADAL" clId="{0FB0C314-AA74-4428-914C-02F3B465214F}" dt="2022-10-10T13:53:16.539" v="355" actId="2164"/>
          <ac:graphicFrameMkLst>
            <pc:docMk/>
            <pc:sldMk cId="1592633368" sldId="381"/>
            <ac:graphicFrameMk id="6" creationId="{5094FBC8-BB74-47F3-965D-16BC678F4D1D}"/>
          </ac:graphicFrameMkLst>
        </pc:graphicFrameChg>
      </pc:sldChg>
      <pc:sldChg chg="modSp mod">
        <pc:chgData name="Alfred Asterjadhi" userId="39de57b9-85c0-4fd1-aaac-8ca2b6560ad0" providerId="ADAL" clId="{0FB0C314-AA74-4428-914C-02F3B465214F}" dt="2022-10-10T13:53:54.424" v="365" actId="20577"/>
        <pc:sldMkLst>
          <pc:docMk/>
          <pc:sldMk cId="3012137187" sldId="382"/>
        </pc:sldMkLst>
        <pc:spChg chg="mod">
          <ac:chgData name="Alfred Asterjadhi" userId="39de57b9-85c0-4fd1-aaac-8ca2b6560ad0" providerId="ADAL" clId="{0FB0C314-AA74-4428-914C-02F3B465214F}" dt="2022-10-10T13:53:54.424" v="365" actId="20577"/>
          <ac:spMkLst>
            <pc:docMk/>
            <pc:sldMk cId="3012137187" sldId="382"/>
            <ac:spMk id="2" creationId="{F2762690-C15C-4839-B40F-0AF3A4D89457}"/>
          </ac:spMkLst>
        </pc:spChg>
        <pc:spChg chg="mod">
          <ac:chgData name="Alfred Asterjadhi" userId="39de57b9-85c0-4fd1-aaac-8ca2b6560ad0" providerId="ADAL" clId="{0FB0C314-AA74-4428-914C-02F3B465214F}" dt="2022-10-10T13:32:49.226" v="66"/>
          <ac:spMkLst>
            <pc:docMk/>
            <pc:sldMk cId="3012137187" sldId="382"/>
            <ac:spMk id="3" creationId="{D20906E0-F900-4991-83B1-675F5B67FA2D}"/>
          </ac:spMkLst>
        </pc:spChg>
        <pc:graphicFrameChg chg="modGraphic">
          <ac:chgData name="Alfred Asterjadhi" userId="39de57b9-85c0-4fd1-aaac-8ca2b6560ad0" providerId="ADAL" clId="{0FB0C314-AA74-4428-914C-02F3B465214F}" dt="2022-10-10T13:53:50.466" v="364" actId="2164"/>
          <ac:graphicFrameMkLst>
            <pc:docMk/>
            <pc:sldMk cId="3012137187" sldId="382"/>
            <ac:graphicFrameMk id="6" creationId="{5094FBC8-BB74-47F3-965D-16BC678F4D1D}"/>
          </ac:graphicFrameMkLst>
        </pc:graphicFrameChg>
      </pc:sldChg>
      <pc:sldChg chg="modSp mod">
        <pc:chgData name="Alfred Asterjadhi" userId="39de57b9-85c0-4fd1-aaac-8ca2b6560ad0" providerId="ADAL" clId="{0FB0C314-AA74-4428-914C-02F3B465214F}" dt="2022-10-10T13:51:51.779" v="338" actId="2161"/>
        <pc:sldMkLst>
          <pc:docMk/>
          <pc:sldMk cId="646713208" sldId="384"/>
        </pc:sldMkLst>
        <pc:spChg chg="mod">
          <ac:chgData name="Alfred Asterjadhi" userId="39de57b9-85c0-4fd1-aaac-8ca2b6560ad0" providerId="ADAL" clId="{0FB0C314-AA74-4428-914C-02F3B465214F}" dt="2022-10-10T13:32:38.684" v="58"/>
          <ac:spMkLst>
            <pc:docMk/>
            <pc:sldMk cId="646713208" sldId="384"/>
            <ac:spMk id="3" creationId="{D20906E0-F900-4991-83B1-675F5B67FA2D}"/>
          </ac:spMkLst>
        </pc:spChg>
        <pc:graphicFrameChg chg="modGraphic">
          <ac:chgData name="Alfred Asterjadhi" userId="39de57b9-85c0-4fd1-aaac-8ca2b6560ad0" providerId="ADAL" clId="{0FB0C314-AA74-4428-914C-02F3B465214F}" dt="2022-10-10T13:51:51.779" v="338" actId="2161"/>
          <ac:graphicFrameMkLst>
            <pc:docMk/>
            <pc:sldMk cId="646713208" sldId="384"/>
            <ac:graphicFrameMk id="6" creationId="{5094FBC8-BB74-47F3-965D-16BC678F4D1D}"/>
          </ac:graphicFrameMkLst>
        </pc:graphicFrameChg>
      </pc:sldChg>
      <pc:sldChg chg="modSp add del mod">
        <pc:chgData name="Alfred Asterjadhi" userId="39de57b9-85c0-4fd1-aaac-8ca2b6560ad0" providerId="ADAL" clId="{0FB0C314-AA74-4428-914C-02F3B465214F}" dt="2022-10-10T13:58:43.759" v="487" actId="20577"/>
        <pc:sldMkLst>
          <pc:docMk/>
          <pc:sldMk cId="3985697833" sldId="385"/>
        </pc:sldMkLst>
        <pc:spChg chg="mod">
          <ac:chgData name="Alfred Asterjadhi" userId="39de57b9-85c0-4fd1-aaac-8ca2b6560ad0" providerId="ADAL" clId="{0FB0C314-AA74-4428-914C-02F3B465214F}" dt="2022-10-10T13:58:37.737" v="485" actId="13926"/>
          <ac:spMkLst>
            <pc:docMk/>
            <pc:sldMk cId="3985697833" sldId="385"/>
            <ac:spMk id="2" creationId="{4B5F0D0E-8BB7-48AB-9160-728B8B3399A2}"/>
          </ac:spMkLst>
        </pc:spChg>
        <pc:spChg chg="mod">
          <ac:chgData name="Alfred Asterjadhi" userId="39de57b9-85c0-4fd1-aaac-8ca2b6560ad0" providerId="ADAL" clId="{0FB0C314-AA74-4428-914C-02F3B465214F}" dt="2022-10-10T13:58:43.759" v="487" actId="20577"/>
          <ac:spMkLst>
            <pc:docMk/>
            <pc:sldMk cId="3985697833" sldId="385"/>
            <ac:spMk id="3" creationId="{DFB0BA47-D7B6-4F95-932E-A7AA615BC440}"/>
          </ac:spMkLst>
        </pc:spChg>
        <pc:spChg chg="mod">
          <ac:chgData name="Alfred Asterjadhi" userId="39de57b9-85c0-4fd1-aaac-8ca2b6560ad0" providerId="ADAL" clId="{0FB0C314-AA74-4428-914C-02F3B465214F}" dt="2022-10-10T13:32:59.723" v="73"/>
          <ac:spMkLst>
            <pc:docMk/>
            <pc:sldMk cId="3985697833" sldId="385"/>
            <ac:spMk id="6" creationId="{974B2026-97FB-40D2-8F22-7E6D319B4EA2}"/>
          </ac:spMkLst>
        </pc:spChg>
      </pc:sldChg>
      <pc:sldChg chg="modSp del mod">
        <pc:chgData name="Alfred Asterjadhi" userId="39de57b9-85c0-4fd1-aaac-8ca2b6560ad0" providerId="ADAL" clId="{0FB0C314-AA74-4428-914C-02F3B465214F}" dt="2022-10-10T13:53:27.276" v="357" actId="47"/>
        <pc:sldMkLst>
          <pc:docMk/>
          <pc:sldMk cId="110446968" sldId="386"/>
        </pc:sldMkLst>
        <pc:spChg chg="mod">
          <ac:chgData name="Alfred Asterjadhi" userId="39de57b9-85c0-4fd1-aaac-8ca2b6560ad0" providerId="ADAL" clId="{0FB0C314-AA74-4428-914C-02F3B465214F}" dt="2022-10-10T13:32:47.846" v="65"/>
          <ac:spMkLst>
            <pc:docMk/>
            <pc:sldMk cId="110446968" sldId="386"/>
            <ac:spMk id="3" creationId="{D20906E0-F900-4991-83B1-675F5B67FA2D}"/>
          </ac:spMkLst>
        </pc:spChg>
      </pc:sldChg>
      <pc:sldChg chg="modSp mod">
        <pc:chgData name="Alfred Asterjadhi" userId="39de57b9-85c0-4fd1-aaac-8ca2b6560ad0" providerId="ADAL" clId="{0FB0C314-AA74-4428-914C-02F3B465214F}" dt="2022-10-10T14:11:04.638" v="779" actId="403"/>
        <pc:sldMkLst>
          <pc:docMk/>
          <pc:sldMk cId="1020774165" sldId="387"/>
        </pc:sldMkLst>
        <pc:spChg chg="mod">
          <ac:chgData name="Alfred Asterjadhi" userId="39de57b9-85c0-4fd1-aaac-8ca2b6560ad0" providerId="ADAL" clId="{0FB0C314-AA74-4428-914C-02F3B465214F}" dt="2022-10-10T13:33:18.768" v="88"/>
          <ac:spMkLst>
            <pc:docMk/>
            <pc:sldMk cId="1020774165" sldId="387"/>
            <ac:spMk id="6" creationId="{29CFE1A9-332B-2B06-C330-B9EB4742F3D1}"/>
          </ac:spMkLst>
        </pc:spChg>
        <pc:spChg chg="mod">
          <ac:chgData name="Alfred Asterjadhi" userId="39de57b9-85c0-4fd1-aaac-8ca2b6560ad0" providerId="ADAL" clId="{0FB0C314-AA74-4428-914C-02F3B465214F}" dt="2022-10-10T14:11:04.638" v="779" actId="403"/>
          <ac:spMkLst>
            <pc:docMk/>
            <pc:sldMk cId="1020774165" sldId="387"/>
            <ac:spMk id="7" creationId="{22A9208D-4185-B8B8-F2A3-4A0DB48DBE16}"/>
          </ac:spMkLst>
        </pc:spChg>
      </pc:sldChg>
      <pc:sldChg chg="modSp add mod">
        <pc:chgData name="Alfred Asterjadhi" userId="39de57b9-85c0-4fd1-aaac-8ca2b6560ad0" providerId="ADAL" clId="{0FB0C314-AA74-4428-914C-02F3B465214F}" dt="2022-10-10T13:53:40.596" v="361" actId="6549"/>
        <pc:sldMkLst>
          <pc:docMk/>
          <pc:sldMk cId="2417706878" sldId="388"/>
        </pc:sldMkLst>
        <pc:spChg chg="mod">
          <ac:chgData name="Alfred Asterjadhi" userId="39de57b9-85c0-4fd1-aaac-8ca2b6560ad0" providerId="ADAL" clId="{0FB0C314-AA74-4428-914C-02F3B465214F}" dt="2022-10-10T13:53:40.596" v="361" actId="6549"/>
          <ac:spMkLst>
            <pc:docMk/>
            <pc:sldMk cId="2417706878" sldId="388"/>
            <ac:spMk id="2" creationId="{F2762690-C15C-4839-B40F-0AF3A4D89457}"/>
          </ac:spMkLst>
        </pc:spChg>
      </pc:sldChg>
      <pc:sldChg chg="modSp add mod">
        <pc:chgData name="Alfred Asterjadhi" userId="39de57b9-85c0-4fd1-aaac-8ca2b6560ad0" providerId="ADAL" clId="{0FB0C314-AA74-4428-914C-02F3B465214F}" dt="2022-10-10T13:53:44.708" v="363" actId="6549"/>
        <pc:sldMkLst>
          <pc:docMk/>
          <pc:sldMk cId="1812065548" sldId="389"/>
        </pc:sldMkLst>
        <pc:spChg chg="mod">
          <ac:chgData name="Alfred Asterjadhi" userId="39de57b9-85c0-4fd1-aaac-8ca2b6560ad0" providerId="ADAL" clId="{0FB0C314-AA74-4428-914C-02F3B465214F}" dt="2022-10-10T13:53:44.708" v="363" actId="6549"/>
          <ac:spMkLst>
            <pc:docMk/>
            <pc:sldMk cId="1812065548" sldId="389"/>
            <ac:spMk id="2" creationId="{F2762690-C15C-4839-B40F-0AF3A4D89457}"/>
          </ac:spMkLst>
        </pc:spChg>
      </pc:sldChg>
      <pc:sldChg chg="modSp add mod">
        <pc:chgData name="Alfred Asterjadhi" userId="39de57b9-85c0-4fd1-aaac-8ca2b6560ad0" providerId="ADAL" clId="{0FB0C314-AA74-4428-914C-02F3B465214F}" dt="2022-10-10T14:05:02.744" v="628" actId="404"/>
        <pc:sldMkLst>
          <pc:docMk/>
          <pc:sldMk cId="690392140" sldId="390"/>
        </pc:sldMkLst>
        <pc:spChg chg="mod">
          <ac:chgData name="Alfred Asterjadhi" userId="39de57b9-85c0-4fd1-aaac-8ca2b6560ad0" providerId="ADAL" clId="{0FB0C314-AA74-4428-914C-02F3B465214F}" dt="2022-10-10T14:01:39.966" v="547" actId="20577"/>
          <ac:spMkLst>
            <pc:docMk/>
            <pc:sldMk cId="690392140" sldId="390"/>
            <ac:spMk id="2" creationId="{B6840888-B1D3-4EE4-984D-AE2D4FD8C6BF}"/>
          </ac:spMkLst>
        </pc:spChg>
        <pc:spChg chg="mod">
          <ac:chgData name="Alfred Asterjadhi" userId="39de57b9-85c0-4fd1-aaac-8ca2b6560ad0" providerId="ADAL" clId="{0FB0C314-AA74-4428-914C-02F3B465214F}" dt="2022-10-10T14:05:02.744" v="628" actId="404"/>
          <ac:spMkLst>
            <pc:docMk/>
            <pc:sldMk cId="690392140" sldId="390"/>
            <ac:spMk id="3" creationId="{977FA593-1C2D-4B4C-B4B8-9841BC70A2D7}"/>
          </ac:spMkLst>
        </pc:spChg>
      </pc:sldChg>
      <pc:sldChg chg="modSp add mod">
        <pc:chgData name="Alfred Asterjadhi" userId="39de57b9-85c0-4fd1-aaac-8ca2b6560ad0" providerId="ADAL" clId="{0FB0C314-AA74-4428-914C-02F3B465214F}" dt="2022-10-10T14:03:32.019" v="575" actId="404"/>
        <pc:sldMkLst>
          <pc:docMk/>
          <pc:sldMk cId="3957372979" sldId="391"/>
        </pc:sldMkLst>
        <pc:spChg chg="mod">
          <ac:chgData name="Alfred Asterjadhi" userId="39de57b9-85c0-4fd1-aaac-8ca2b6560ad0" providerId="ADAL" clId="{0FB0C314-AA74-4428-914C-02F3B465214F}" dt="2022-10-10T14:03:01.814" v="561" actId="20577"/>
          <ac:spMkLst>
            <pc:docMk/>
            <pc:sldMk cId="3957372979" sldId="391"/>
            <ac:spMk id="2" creationId="{B6840888-B1D3-4EE4-984D-AE2D4FD8C6BF}"/>
          </ac:spMkLst>
        </pc:spChg>
        <pc:spChg chg="mod">
          <ac:chgData name="Alfred Asterjadhi" userId="39de57b9-85c0-4fd1-aaac-8ca2b6560ad0" providerId="ADAL" clId="{0FB0C314-AA74-4428-914C-02F3B465214F}" dt="2022-10-10T14:03:32.019" v="575" actId="404"/>
          <ac:spMkLst>
            <pc:docMk/>
            <pc:sldMk cId="3957372979" sldId="391"/>
            <ac:spMk id="3" creationId="{977FA593-1C2D-4B4C-B4B8-9841BC70A2D7}"/>
          </ac:spMkLst>
        </pc:spChg>
      </pc:sldChg>
      <pc:sldChg chg="modSp new mod">
        <pc:chgData name="Alfred Asterjadhi" userId="39de57b9-85c0-4fd1-aaac-8ca2b6560ad0" providerId="ADAL" clId="{0FB0C314-AA74-4428-914C-02F3B465214F}" dt="2022-10-10T14:10:54.451" v="775" actId="404"/>
        <pc:sldMkLst>
          <pc:docMk/>
          <pc:sldMk cId="1560626603" sldId="392"/>
        </pc:sldMkLst>
        <pc:spChg chg="mod">
          <ac:chgData name="Alfred Asterjadhi" userId="39de57b9-85c0-4fd1-aaac-8ca2b6560ad0" providerId="ADAL" clId="{0FB0C314-AA74-4428-914C-02F3B465214F}" dt="2022-10-10T14:09:41.108" v="761" actId="20577"/>
          <ac:spMkLst>
            <pc:docMk/>
            <pc:sldMk cId="1560626603" sldId="392"/>
            <ac:spMk id="2" creationId="{24108590-5B2E-4271-5DEB-D826BED24E56}"/>
          </ac:spMkLst>
        </pc:spChg>
        <pc:spChg chg="mod">
          <ac:chgData name="Alfred Asterjadhi" userId="39de57b9-85c0-4fd1-aaac-8ca2b6560ad0" providerId="ADAL" clId="{0FB0C314-AA74-4428-914C-02F3B465214F}" dt="2022-10-10T14:10:54.451" v="775" actId="404"/>
          <ac:spMkLst>
            <pc:docMk/>
            <pc:sldMk cId="1560626603" sldId="392"/>
            <ac:spMk id="3" creationId="{B499BE8E-A4F9-02CA-E9B5-A4C75AA121F2}"/>
          </ac:spMkLst>
        </pc:spChg>
      </pc:sldChg>
      <pc:sldMasterChg chg="modSp mod">
        <pc:chgData name="Alfred Asterjadhi" userId="39de57b9-85c0-4fd1-aaac-8ca2b6560ad0" providerId="ADAL" clId="{0FB0C314-AA74-4428-914C-02F3B465214F}" dt="2022-10-10T13:31:59.764" v="35" actId="20577"/>
        <pc:sldMasterMkLst>
          <pc:docMk/>
          <pc:sldMasterMk cId="0" sldId="2147483648"/>
        </pc:sldMasterMkLst>
        <pc:spChg chg="mod">
          <ac:chgData name="Alfred Asterjadhi" userId="39de57b9-85c0-4fd1-aaac-8ca2b6560ad0" providerId="ADAL" clId="{0FB0C314-AA74-4428-914C-02F3B465214F}" dt="2022-10-10T13:31:53.904" v="27" actId="20577"/>
          <ac:spMkLst>
            <pc:docMk/>
            <pc:sldMasterMk cId="0" sldId="2147483648"/>
            <ac:spMk id="10" creationId="{00000000-0000-0000-0000-000000000000}"/>
          </ac:spMkLst>
        </pc:spChg>
        <pc:spChg chg="mod">
          <ac:chgData name="Alfred Asterjadhi" userId="39de57b9-85c0-4fd1-aaac-8ca2b6560ad0" providerId="ADAL" clId="{0FB0C314-AA74-4428-914C-02F3B465214F}" dt="2022-10-10T13:31:59.764" v="35" actId="20577"/>
          <ac:spMkLst>
            <pc:docMk/>
            <pc:sldMasterMk cId="0" sldId="2147483648"/>
            <ac:spMk id="1027" creationId="{00000000-0000-0000-0000-000000000000}"/>
          </ac:spMkLst>
        </pc:spChg>
      </pc:sldMasterChg>
    </pc:docChg>
  </pc:docChgLst>
  <pc:docChgLst>
    <pc:chgData name="Alfred Asterjadhi" userId="39de57b9-85c0-4fd1-aaac-8ca2b6560ad0" providerId="ADAL" clId="{5C24833E-0927-4416-99A8-080FBF304E9E}"/>
    <pc:docChg chg="undo custSel addSld delSld modSld modMainMaster">
      <pc:chgData name="Alfred Asterjadhi" userId="39de57b9-85c0-4fd1-aaac-8ca2b6560ad0" providerId="ADAL" clId="{5C24833E-0927-4416-99A8-080FBF304E9E}" dt="2022-01-24T15:57:54.314" v="133" actId="6549"/>
      <pc:docMkLst>
        <pc:docMk/>
      </pc:docMkLst>
      <pc:sldChg chg="modSp mod">
        <pc:chgData name="Alfred Asterjadhi" userId="39de57b9-85c0-4fd1-aaac-8ca2b6560ad0" providerId="ADAL" clId="{5C24833E-0927-4416-99A8-080FBF304E9E}" dt="2022-01-20T19:58:18.547" v="56" actId="20577"/>
        <pc:sldMkLst>
          <pc:docMk/>
          <pc:sldMk cId="3254182675" sldId="258"/>
        </pc:sldMkLst>
        <pc:spChg chg="mod">
          <ac:chgData name="Alfred Asterjadhi" userId="39de57b9-85c0-4fd1-aaac-8ca2b6560ad0" providerId="ADAL" clId="{5C24833E-0927-4416-99A8-080FBF304E9E}" dt="2022-01-20T19:58:18.547" v="56" actId="20577"/>
          <ac:spMkLst>
            <pc:docMk/>
            <pc:sldMk cId="3254182675" sldId="258"/>
            <ac:spMk id="3" creationId="{00000000-0000-0000-0000-000000000000}"/>
          </ac:spMkLst>
        </pc:spChg>
      </pc:sldChg>
      <pc:sldChg chg="modSp mod">
        <pc:chgData name="Alfred Asterjadhi" userId="39de57b9-85c0-4fd1-aaac-8ca2b6560ad0" providerId="ADAL" clId="{5C24833E-0927-4416-99A8-080FBF304E9E}" dt="2022-01-20T19:59:56.037" v="73" actId="20577"/>
        <pc:sldMkLst>
          <pc:docMk/>
          <pc:sldMk cId="3136880362" sldId="260"/>
        </pc:sldMkLst>
        <pc:spChg chg="mod">
          <ac:chgData name="Alfred Asterjadhi" userId="39de57b9-85c0-4fd1-aaac-8ca2b6560ad0" providerId="ADAL" clId="{5C24833E-0927-4416-99A8-080FBF304E9E}" dt="2022-01-20T19:59:56.037" v="73" actId="20577"/>
          <ac:spMkLst>
            <pc:docMk/>
            <pc:sldMk cId="3136880362" sldId="260"/>
            <ac:spMk id="3" creationId="{00000000-0000-0000-0000-000000000000}"/>
          </ac:spMkLst>
        </pc:spChg>
      </pc:sldChg>
      <pc:sldChg chg="del">
        <pc:chgData name="Alfred Asterjadhi" userId="39de57b9-85c0-4fd1-aaac-8ca2b6560ad0" providerId="ADAL" clId="{5C24833E-0927-4416-99A8-080FBF304E9E}" dt="2022-01-23T22:06:21.614" v="86" actId="47"/>
        <pc:sldMkLst>
          <pc:docMk/>
          <pc:sldMk cId="834949071" sldId="339"/>
        </pc:sldMkLst>
      </pc:sldChg>
      <pc:sldChg chg="addSp delSp modSp new mod">
        <pc:chgData name="Alfred Asterjadhi" userId="39de57b9-85c0-4fd1-aaac-8ca2b6560ad0" providerId="ADAL" clId="{5C24833E-0927-4416-99A8-080FBF304E9E}" dt="2022-01-20T20:00:12.764" v="82" actId="20577"/>
        <pc:sldMkLst>
          <pc:docMk/>
          <pc:sldMk cId="3977221359" sldId="340"/>
        </pc:sldMkLst>
        <pc:spChg chg="mod">
          <ac:chgData name="Alfred Asterjadhi" userId="39de57b9-85c0-4fd1-aaac-8ca2b6560ad0" providerId="ADAL" clId="{5C24833E-0927-4416-99A8-080FBF304E9E}" dt="2022-01-20T19:59:09.135" v="67"/>
          <ac:spMkLst>
            <pc:docMk/>
            <pc:sldMk cId="3977221359" sldId="340"/>
            <ac:spMk id="2" creationId="{16E0E36B-9876-4793-A1AC-FCEC4B9BD81A}"/>
          </ac:spMkLst>
        </pc:spChg>
        <pc:spChg chg="mod">
          <ac:chgData name="Alfred Asterjadhi" userId="39de57b9-85c0-4fd1-aaac-8ca2b6560ad0" providerId="ADAL" clId="{5C24833E-0927-4416-99A8-080FBF304E9E}" dt="2022-01-20T19:59:30.048" v="69" actId="14100"/>
          <ac:spMkLst>
            <pc:docMk/>
            <pc:sldMk cId="3977221359" sldId="340"/>
            <ac:spMk id="3" creationId="{A9E37B08-08B3-422C-984D-09D98FCD646B}"/>
          </ac:spMkLst>
        </pc:spChg>
        <pc:spChg chg="mod">
          <ac:chgData name="Alfred Asterjadhi" userId="39de57b9-85c0-4fd1-aaac-8ca2b6560ad0" providerId="ADAL" clId="{5C24833E-0927-4416-99A8-080FBF304E9E}" dt="2022-01-20T20:00:12.764" v="82" actId="20577"/>
          <ac:spMkLst>
            <pc:docMk/>
            <pc:sldMk cId="3977221359" sldId="340"/>
            <ac:spMk id="6" creationId="{BC264D22-EE96-4B0F-90AA-B4358FF19246}"/>
          </ac:spMkLst>
        </pc:spChg>
        <pc:spChg chg="mod">
          <ac:chgData name="Alfred Asterjadhi" userId="39de57b9-85c0-4fd1-aaac-8ca2b6560ad0" providerId="ADAL" clId="{5C24833E-0927-4416-99A8-080FBF304E9E}" dt="2022-01-20T19:58:57.759" v="63"/>
          <ac:spMkLst>
            <pc:docMk/>
            <pc:sldMk cId="3977221359" sldId="340"/>
            <ac:spMk id="8" creationId="{0FF6FDCC-FB38-4978-BDDE-EBE4540BE5F4}"/>
          </ac:spMkLst>
        </pc:spChg>
        <pc:spChg chg="mod">
          <ac:chgData name="Alfred Asterjadhi" userId="39de57b9-85c0-4fd1-aaac-8ca2b6560ad0" providerId="ADAL" clId="{5C24833E-0927-4416-99A8-080FBF304E9E}" dt="2022-01-20T19:58:57.759" v="63"/>
          <ac:spMkLst>
            <pc:docMk/>
            <pc:sldMk cId="3977221359" sldId="340"/>
            <ac:spMk id="9" creationId="{1175C4EF-27C8-4F77-9F3B-81886E69FCFA}"/>
          </ac:spMkLst>
        </pc:spChg>
        <pc:spChg chg="mod">
          <ac:chgData name="Alfred Asterjadhi" userId="39de57b9-85c0-4fd1-aaac-8ca2b6560ad0" providerId="ADAL" clId="{5C24833E-0927-4416-99A8-080FBF304E9E}" dt="2022-01-20T19:58:57.759" v="63"/>
          <ac:spMkLst>
            <pc:docMk/>
            <pc:sldMk cId="3977221359" sldId="340"/>
            <ac:spMk id="10" creationId="{1C46F377-ECB8-4636-B551-E99F64C476B8}"/>
          </ac:spMkLst>
        </pc:spChg>
        <pc:spChg chg="mod">
          <ac:chgData name="Alfred Asterjadhi" userId="39de57b9-85c0-4fd1-aaac-8ca2b6560ad0" providerId="ADAL" clId="{5C24833E-0927-4416-99A8-080FBF304E9E}" dt="2022-01-20T19:58:57.759" v="63"/>
          <ac:spMkLst>
            <pc:docMk/>
            <pc:sldMk cId="3977221359" sldId="340"/>
            <ac:spMk id="11" creationId="{838CD8A0-0553-418B-9F13-8F9508D9B39E}"/>
          </ac:spMkLst>
        </pc:spChg>
        <pc:spChg chg="mod">
          <ac:chgData name="Alfred Asterjadhi" userId="39de57b9-85c0-4fd1-aaac-8ca2b6560ad0" providerId="ADAL" clId="{5C24833E-0927-4416-99A8-080FBF304E9E}" dt="2022-01-20T19:58:57.759" v="63"/>
          <ac:spMkLst>
            <pc:docMk/>
            <pc:sldMk cId="3977221359" sldId="340"/>
            <ac:spMk id="12" creationId="{525C63B1-BAA5-4CB3-AD20-3C56BA9EFAAC}"/>
          </ac:spMkLst>
        </pc:spChg>
        <pc:spChg chg="mod">
          <ac:chgData name="Alfred Asterjadhi" userId="39de57b9-85c0-4fd1-aaac-8ca2b6560ad0" providerId="ADAL" clId="{5C24833E-0927-4416-99A8-080FBF304E9E}" dt="2022-01-20T19:58:57.759" v="63"/>
          <ac:spMkLst>
            <pc:docMk/>
            <pc:sldMk cId="3977221359" sldId="340"/>
            <ac:spMk id="13" creationId="{AA7E43E2-D551-4B24-B158-69F0829AC508}"/>
          </ac:spMkLst>
        </pc:spChg>
        <pc:spChg chg="mod">
          <ac:chgData name="Alfred Asterjadhi" userId="39de57b9-85c0-4fd1-aaac-8ca2b6560ad0" providerId="ADAL" clId="{5C24833E-0927-4416-99A8-080FBF304E9E}" dt="2022-01-20T19:58:57.759" v="63"/>
          <ac:spMkLst>
            <pc:docMk/>
            <pc:sldMk cId="3977221359" sldId="340"/>
            <ac:spMk id="14" creationId="{26F39545-F2CD-47DC-8DC9-1CB2248B4E55}"/>
          </ac:spMkLst>
        </pc:spChg>
        <pc:spChg chg="mod">
          <ac:chgData name="Alfred Asterjadhi" userId="39de57b9-85c0-4fd1-aaac-8ca2b6560ad0" providerId="ADAL" clId="{5C24833E-0927-4416-99A8-080FBF304E9E}" dt="2022-01-20T19:58:57.759" v="63"/>
          <ac:spMkLst>
            <pc:docMk/>
            <pc:sldMk cId="3977221359" sldId="340"/>
            <ac:spMk id="15" creationId="{B7D4517C-F678-4714-ABFD-92AAB3A59B84}"/>
          </ac:spMkLst>
        </pc:spChg>
        <pc:spChg chg="mod">
          <ac:chgData name="Alfred Asterjadhi" userId="39de57b9-85c0-4fd1-aaac-8ca2b6560ad0" providerId="ADAL" clId="{5C24833E-0927-4416-99A8-080FBF304E9E}" dt="2022-01-20T19:58:57.759" v="63"/>
          <ac:spMkLst>
            <pc:docMk/>
            <pc:sldMk cId="3977221359" sldId="340"/>
            <ac:spMk id="16" creationId="{61A02363-BAF0-4146-8FA1-895F00519AB0}"/>
          </ac:spMkLst>
        </pc:spChg>
        <pc:spChg chg="mod">
          <ac:chgData name="Alfred Asterjadhi" userId="39de57b9-85c0-4fd1-aaac-8ca2b6560ad0" providerId="ADAL" clId="{5C24833E-0927-4416-99A8-080FBF304E9E}" dt="2022-01-20T19:58:57.759" v="63"/>
          <ac:spMkLst>
            <pc:docMk/>
            <pc:sldMk cId="3977221359" sldId="340"/>
            <ac:spMk id="17" creationId="{48BD5B8B-1252-4550-AFB1-3AB8FC3FB495}"/>
          </ac:spMkLst>
        </pc:spChg>
        <pc:spChg chg="mod">
          <ac:chgData name="Alfred Asterjadhi" userId="39de57b9-85c0-4fd1-aaac-8ca2b6560ad0" providerId="ADAL" clId="{5C24833E-0927-4416-99A8-080FBF304E9E}" dt="2022-01-20T19:58:57.759" v="63"/>
          <ac:spMkLst>
            <pc:docMk/>
            <pc:sldMk cId="3977221359" sldId="340"/>
            <ac:spMk id="18" creationId="{1934F05B-A501-4A08-B5B3-C67335A5EA96}"/>
          </ac:spMkLst>
        </pc:spChg>
        <pc:spChg chg="mod">
          <ac:chgData name="Alfred Asterjadhi" userId="39de57b9-85c0-4fd1-aaac-8ca2b6560ad0" providerId="ADAL" clId="{5C24833E-0927-4416-99A8-080FBF304E9E}" dt="2022-01-20T19:58:57.759" v="63"/>
          <ac:spMkLst>
            <pc:docMk/>
            <pc:sldMk cId="3977221359" sldId="340"/>
            <ac:spMk id="19" creationId="{7BC5C382-AD6F-4824-82BB-C21306E495AF}"/>
          </ac:spMkLst>
        </pc:spChg>
        <pc:spChg chg="mod">
          <ac:chgData name="Alfred Asterjadhi" userId="39de57b9-85c0-4fd1-aaac-8ca2b6560ad0" providerId="ADAL" clId="{5C24833E-0927-4416-99A8-080FBF304E9E}" dt="2022-01-20T19:58:57.759" v="63"/>
          <ac:spMkLst>
            <pc:docMk/>
            <pc:sldMk cId="3977221359" sldId="340"/>
            <ac:spMk id="20" creationId="{95649F15-D6C9-43E9-A86F-D3A37B28C33F}"/>
          </ac:spMkLst>
        </pc:spChg>
        <pc:spChg chg="mod">
          <ac:chgData name="Alfred Asterjadhi" userId="39de57b9-85c0-4fd1-aaac-8ca2b6560ad0" providerId="ADAL" clId="{5C24833E-0927-4416-99A8-080FBF304E9E}" dt="2022-01-20T19:58:57.759" v="63"/>
          <ac:spMkLst>
            <pc:docMk/>
            <pc:sldMk cId="3977221359" sldId="340"/>
            <ac:spMk id="21" creationId="{A8C3A4E7-47D3-410D-B0C2-FA42B9B1B917}"/>
          </ac:spMkLst>
        </pc:spChg>
        <pc:spChg chg="mod">
          <ac:chgData name="Alfred Asterjadhi" userId="39de57b9-85c0-4fd1-aaac-8ca2b6560ad0" providerId="ADAL" clId="{5C24833E-0927-4416-99A8-080FBF304E9E}" dt="2022-01-20T19:58:57.759" v="63"/>
          <ac:spMkLst>
            <pc:docMk/>
            <pc:sldMk cId="3977221359" sldId="340"/>
            <ac:spMk id="22" creationId="{985AA7A2-1145-447E-9FAA-58D7FB1D41BE}"/>
          </ac:spMkLst>
        </pc:spChg>
        <pc:spChg chg="mod">
          <ac:chgData name="Alfred Asterjadhi" userId="39de57b9-85c0-4fd1-aaac-8ca2b6560ad0" providerId="ADAL" clId="{5C24833E-0927-4416-99A8-080FBF304E9E}" dt="2022-01-20T19:58:57.759" v="63"/>
          <ac:spMkLst>
            <pc:docMk/>
            <pc:sldMk cId="3977221359" sldId="340"/>
            <ac:spMk id="23" creationId="{45338B92-50A3-439D-ACB6-8DD413464356}"/>
          </ac:spMkLst>
        </pc:spChg>
        <pc:spChg chg="mod">
          <ac:chgData name="Alfred Asterjadhi" userId="39de57b9-85c0-4fd1-aaac-8ca2b6560ad0" providerId="ADAL" clId="{5C24833E-0927-4416-99A8-080FBF304E9E}" dt="2022-01-20T19:58:57.759" v="63"/>
          <ac:spMkLst>
            <pc:docMk/>
            <pc:sldMk cId="3977221359" sldId="340"/>
            <ac:spMk id="24" creationId="{F67E9A8A-2D2B-412B-9CF9-8758630C4C61}"/>
          </ac:spMkLst>
        </pc:spChg>
        <pc:spChg chg="mod">
          <ac:chgData name="Alfred Asterjadhi" userId="39de57b9-85c0-4fd1-aaac-8ca2b6560ad0" providerId="ADAL" clId="{5C24833E-0927-4416-99A8-080FBF304E9E}" dt="2022-01-20T19:58:57.759" v="63"/>
          <ac:spMkLst>
            <pc:docMk/>
            <pc:sldMk cId="3977221359" sldId="340"/>
            <ac:spMk id="25" creationId="{2A5734A7-1D55-4114-88AA-ABEAD054FEFF}"/>
          </ac:spMkLst>
        </pc:spChg>
        <pc:spChg chg="mod">
          <ac:chgData name="Alfred Asterjadhi" userId="39de57b9-85c0-4fd1-aaac-8ca2b6560ad0" providerId="ADAL" clId="{5C24833E-0927-4416-99A8-080FBF304E9E}" dt="2022-01-20T19:58:57.759" v="63"/>
          <ac:spMkLst>
            <pc:docMk/>
            <pc:sldMk cId="3977221359" sldId="340"/>
            <ac:spMk id="26" creationId="{63AEE937-7D4C-41EB-A1E7-FF89D1C524E3}"/>
          </ac:spMkLst>
        </pc:spChg>
        <pc:spChg chg="mod">
          <ac:chgData name="Alfred Asterjadhi" userId="39de57b9-85c0-4fd1-aaac-8ca2b6560ad0" providerId="ADAL" clId="{5C24833E-0927-4416-99A8-080FBF304E9E}" dt="2022-01-20T19:58:57.759" v="63"/>
          <ac:spMkLst>
            <pc:docMk/>
            <pc:sldMk cId="3977221359" sldId="340"/>
            <ac:spMk id="27" creationId="{665C87F7-8A52-44EB-8C37-9E009C187FBF}"/>
          </ac:spMkLst>
        </pc:spChg>
        <pc:spChg chg="mod">
          <ac:chgData name="Alfred Asterjadhi" userId="39de57b9-85c0-4fd1-aaac-8ca2b6560ad0" providerId="ADAL" clId="{5C24833E-0927-4416-99A8-080FBF304E9E}" dt="2022-01-20T19:58:57.759" v="63"/>
          <ac:spMkLst>
            <pc:docMk/>
            <pc:sldMk cId="3977221359" sldId="340"/>
            <ac:spMk id="28" creationId="{11BB1AA0-FBE0-477E-B303-713C9CEFAE0A}"/>
          </ac:spMkLst>
        </pc:spChg>
        <pc:spChg chg="mod">
          <ac:chgData name="Alfred Asterjadhi" userId="39de57b9-85c0-4fd1-aaac-8ca2b6560ad0" providerId="ADAL" clId="{5C24833E-0927-4416-99A8-080FBF304E9E}" dt="2022-01-20T19:58:57.759" v="63"/>
          <ac:spMkLst>
            <pc:docMk/>
            <pc:sldMk cId="3977221359" sldId="340"/>
            <ac:spMk id="29" creationId="{21301183-86D8-4492-8C88-9625D10D62D7}"/>
          </ac:spMkLst>
        </pc:spChg>
        <pc:spChg chg="mod">
          <ac:chgData name="Alfred Asterjadhi" userId="39de57b9-85c0-4fd1-aaac-8ca2b6560ad0" providerId="ADAL" clId="{5C24833E-0927-4416-99A8-080FBF304E9E}" dt="2022-01-20T19:58:57.759" v="63"/>
          <ac:spMkLst>
            <pc:docMk/>
            <pc:sldMk cId="3977221359" sldId="340"/>
            <ac:spMk id="30" creationId="{27C43A38-D4BD-4B70-B18B-1387D403E7B5}"/>
          </ac:spMkLst>
        </pc:spChg>
        <pc:spChg chg="mod">
          <ac:chgData name="Alfred Asterjadhi" userId="39de57b9-85c0-4fd1-aaac-8ca2b6560ad0" providerId="ADAL" clId="{5C24833E-0927-4416-99A8-080FBF304E9E}" dt="2022-01-20T19:58:57.759" v="63"/>
          <ac:spMkLst>
            <pc:docMk/>
            <pc:sldMk cId="3977221359" sldId="340"/>
            <ac:spMk id="31" creationId="{F8111C1C-CCC3-4D79-8FB9-485100F15151}"/>
          </ac:spMkLst>
        </pc:spChg>
        <pc:spChg chg="mod">
          <ac:chgData name="Alfred Asterjadhi" userId="39de57b9-85c0-4fd1-aaac-8ca2b6560ad0" providerId="ADAL" clId="{5C24833E-0927-4416-99A8-080FBF304E9E}" dt="2022-01-20T19:58:57.759" v="63"/>
          <ac:spMkLst>
            <pc:docMk/>
            <pc:sldMk cId="3977221359" sldId="340"/>
            <ac:spMk id="32" creationId="{0A25538C-C847-44D8-913E-F08F53055194}"/>
          </ac:spMkLst>
        </pc:spChg>
        <pc:spChg chg="mod">
          <ac:chgData name="Alfred Asterjadhi" userId="39de57b9-85c0-4fd1-aaac-8ca2b6560ad0" providerId="ADAL" clId="{5C24833E-0927-4416-99A8-080FBF304E9E}" dt="2022-01-20T19:58:57.759" v="63"/>
          <ac:spMkLst>
            <pc:docMk/>
            <pc:sldMk cId="3977221359" sldId="340"/>
            <ac:spMk id="33" creationId="{3E4691F8-E26E-4C9E-AF7A-5B92C2F33AD7}"/>
          </ac:spMkLst>
        </pc:spChg>
        <pc:spChg chg="mod">
          <ac:chgData name="Alfred Asterjadhi" userId="39de57b9-85c0-4fd1-aaac-8ca2b6560ad0" providerId="ADAL" clId="{5C24833E-0927-4416-99A8-080FBF304E9E}" dt="2022-01-20T19:58:57.759" v="63"/>
          <ac:spMkLst>
            <pc:docMk/>
            <pc:sldMk cId="3977221359" sldId="340"/>
            <ac:spMk id="34" creationId="{F6892B3E-C882-49BE-923D-E12BAA4D8C10}"/>
          </ac:spMkLst>
        </pc:spChg>
        <pc:spChg chg="mod">
          <ac:chgData name="Alfred Asterjadhi" userId="39de57b9-85c0-4fd1-aaac-8ca2b6560ad0" providerId="ADAL" clId="{5C24833E-0927-4416-99A8-080FBF304E9E}" dt="2022-01-20T19:58:57.759" v="63"/>
          <ac:spMkLst>
            <pc:docMk/>
            <pc:sldMk cId="3977221359" sldId="340"/>
            <ac:spMk id="35" creationId="{44566B03-9BE0-44C0-801C-C683AE91CA5D}"/>
          </ac:spMkLst>
        </pc:spChg>
        <pc:spChg chg="mod">
          <ac:chgData name="Alfred Asterjadhi" userId="39de57b9-85c0-4fd1-aaac-8ca2b6560ad0" providerId="ADAL" clId="{5C24833E-0927-4416-99A8-080FBF304E9E}" dt="2022-01-20T19:58:57.759" v="63"/>
          <ac:spMkLst>
            <pc:docMk/>
            <pc:sldMk cId="3977221359" sldId="340"/>
            <ac:spMk id="36" creationId="{6E650954-39DB-4E0B-B3F1-4199EE7DEC40}"/>
          </ac:spMkLst>
        </pc:spChg>
        <pc:spChg chg="mod">
          <ac:chgData name="Alfred Asterjadhi" userId="39de57b9-85c0-4fd1-aaac-8ca2b6560ad0" providerId="ADAL" clId="{5C24833E-0927-4416-99A8-080FBF304E9E}" dt="2022-01-20T19:58:57.759" v="63"/>
          <ac:spMkLst>
            <pc:docMk/>
            <pc:sldMk cId="3977221359" sldId="340"/>
            <ac:spMk id="37" creationId="{18204A09-BE55-4725-9766-50F565BD07D6}"/>
          </ac:spMkLst>
        </pc:spChg>
        <pc:spChg chg="mod">
          <ac:chgData name="Alfred Asterjadhi" userId="39de57b9-85c0-4fd1-aaac-8ca2b6560ad0" providerId="ADAL" clId="{5C24833E-0927-4416-99A8-080FBF304E9E}" dt="2022-01-20T19:58:57.759" v="63"/>
          <ac:spMkLst>
            <pc:docMk/>
            <pc:sldMk cId="3977221359" sldId="340"/>
            <ac:spMk id="38" creationId="{42D8CEEC-A1D7-49BC-9E78-45CAA16A571A}"/>
          </ac:spMkLst>
        </pc:spChg>
        <pc:spChg chg="mod">
          <ac:chgData name="Alfred Asterjadhi" userId="39de57b9-85c0-4fd1-aaac-8ca2b6560ad0" providerId="ADAL" clId="{5C24833E-0927-4416-99A8-080FBF304E9E}" dt="2022-01-20T19:58:57.759" v="63"/>
          <ac:spMkLst>
            <pc:docMk/>
            <pc:sldMk cId="3977221359" sldId="340"/>
            <ac:spMk id="39" creationId="{5C3B2E54-1749-43F3-8372-908C23B2FFB3}"/>
          </ac:spMkLst>
        </pc:spChg>
        <pc:spChg chg="mod">
          <ac:chgData name="Alfred Asterjadhi" userId="39de57b9-85c0-4fd1-aaac-8ca2b6560ad0" providerId="ADAL" clId="{5C24833E-0927-4416-99A8-080FBF304E9E}" dt="2022-01-20T19:58:57.759" v="63"/>
          <ac:spMkLst>
            <pc:docMk/>
            <pc:sldMk cId="3977221359" sldId="340"/>
            <ac:spMk id="40" creationId="{95973832-D4CB-4B34-9BF6-6F22B2B8E303}"/>
          </ac:spMkLst>
        </pc:spChg>
        <pc:spChg chg="mod">
          <ac:chgData name="Alfred Asterjadhi" userId="39de57b9-85c0-4fd1-aaac-8ca2b6560ad0" providerId="ADAL" clId="{5C24833E-0927-4416-99A8-080FBF304E9E}" dt="2022-01-20T19:58:57.759" v="63"/>
          <ac:spMkLst>
            <pc:docMk/>
            <pc:sldMk cId="3977221359" sldId="340"/>
            <ac:spMk id="41" creationId="{567448EB-ADEA-4C59-8B43-48DE5D9EBF35}"/>
          </ac:spMkLst>
        </pc:spChg>
        <pc:spChg chg="mod">
          <ac:chgData name="Alfred Asterjadhi" userId="39de57b9-85c0-4fd1-aaac-8ca2b6560ad0" providerId="ADAL" clId="{5C24833E-0927-4416-99A8-080FBF304E9E}" dt="2022-01-20T19:58:57.759" v="63"/>
          <ac:spMkLst>
            <pc:docMk/>
            <pc:sldMk cId="3977221359" sldId="340"/>
            <ac:spMk id="42" creationId="{60DC4860-326A-47EA-9D52-4B529AB3C0B8}"/>
          </ac:spMkLst>
        </pc:spChg>
        <pc:spChg chg="mod">
          <ac:chgData name="Alfred Asterjadhi" userId="39de57b9-85c0-4fd1-aaac-8ca2b6560ad0" providerId="ADAL" clId="{5C24833E-0927-4416-99A8-080FBF304E9E}" dt="2022-01-20T19:58:57.759" v="63"/>
          <ac:spMkLst>
            <pc:docMk/>
            <pc:sldMk cId="3977221359" sldId="340"/>
            <ac:spMk id="43" creationId="{1FC6D04E-1099-4764-91D9-BFD9F9231C06}"/>
          </ac:spMkLst>
        </pc:spChg>
        <pc:spChg chg="mod">
          <ac:chgData name="Alfred Asterjadhi" userId="39de57b9-85c0-4fd1-aaac-8ca2b6560ad0" providerId="ADAL" clId="{5C24833E-0927-4416-99A8-080FBF304E9E}" dt="2022-01-20T19:58:57.759" v="63"/>
          <ac:spMkLst>
            <pc:docMk/>
            <pc:sldMk cId="3977221359" sldId="340"/>
            <ac:spMk id="44" creationId="{5B892E85-2411-47D8-A718-ADA702FFC62E}"/>
          </ac:spMkLst>
        </pc:spChg>
        <pc:spChg chg="mod">
          <ac:chgData name="Alfred Asterjadhi" userId="39de57b9-85c0-4fd1-aaac-8ca2b6560ad0" providerId="ADAL" clId="{5C24833E-0927-4416-99A8-080FBF304E9E}" dt="2022-01-20T19:58:57.759" v="63"/>
          <ac:spMkLst>
            <pc:docMk/>
            <pc:sldMk cId="3977221359" sldId="340"/>
            <ac:spMk id="45" creationId="{02ECAE85-C345-40D7-A211-075FE426F9A3}"/>
          </ac:spMkLst>
        </pc:spChg>
        <pc:spChg chg="mod">
          <ac:chgData name="Alfred Asterjadhi" userId="39de57b9-85c0-4fd1-aaac-8ca2b6560ad0" providerId="ADAL" clId="{5C24833E-0927-4416-99A8-080FBF304E9E}" dt="2022-01-20T19:58:57.759" v="63"/>
          <ac:spMkLst>
            <pc:docMk/>
            <pc:sldMk cId="3977221359" sldId="340"/>
            <ac:spMk id="46" creationId="{B56B7692-A73C-41E2-9B20-52529885A3AA}"/>
          </ac:spMkLst>
        </pc:spChg>
        <pc:spChg chg="mod">
          <ac:chgData name="Alfred Asterjadhi" userId="39de57b9-85c0-4fd1-aaac-8ca2b6560ad0" providerId="ADAL" clId="{5C24833E-0927-4416-99A8-080FBF304E9E}" dt="2022-01-20T19:58:57.759" v="63"/>
          <ac:spMkLst>
            <pc:docMk/>
            <pc:sldMk cId="3977221359" sldId="340"/>
            <ac:spMk id="47" creationId="{446722E4-D089-4FE7-B20F-AF58D6220588}"/>
          </ac:spMkLst>
        </pc:spChg>
        <pc:spChg chg="mod">
          <ac:chgData name="Alfred Asterjadhi" userId="39de57b9-85c0-4fd1-aaac-8ca2b6560ad0" providerId="ADAL" clId="{5C24833E-0927-4416-99A8-080FBF304E9E}" dt="2022-01-20T19:58:57.759" v="63"/>
          <ac:spMkLst>
            <pc:docMk/>
            <pc:sldMk cId="3977221359" sldId="340"/>
            <ac:spMk id="48" creationId="{8E4330AF-6B6F-474E-8D3A-220D09621D5D}"/>
          </ac:spMkLst>
        </pc:spChg>
        <pc:spChg chg="mod">
          <ac:chgData name="Alfred Asterjadhi" userId="39de57b9-85c0-4fd1-aaac-8ca2b6560ad0" providerId="ADAL" clId="{5C24833E-0927-4416-99A8-080FBF304E9E}" dt="2022-01-20T19:58:57.759" v="63"/>
          <ac:spMkLst>
            <pc:docMk/>
            <pc:sldMk cId="3977221359" sldId="340"/>
            <ac:spMk id="49" creationId="{196D0A00-5F6E-4680-8F87-C318557A5256}"/>
          </ac:spMkLst>
        </pc:spChg>
        <pc:spChg chg="mod">
          <ac:chgData name="Alfred Asterjadhi" userId="39de57b9-85c0-4fd1-aaac-8ca2b6560ad0" providerId="ADAL" clId="{5C24833E-0927-4416-99A8-080FBF304E9E}" dt="2022-01-20T19:58:57.759" v="63"/>
          <ac:spMkLst>
            <pc:docMk/>
            <pc:sldMk cId="3977221359" sldId="340"/>
            <ac:spMk id="50" creationId="{72E8BE53-4BDF-44A0-BEFA-72683DF37732}"/>
          </ac:spMkLst>
        </pc:spChg>
        <pc:spChg chg="mod">
          <ac:chgData name="Alfred Asterjadhi" userId="39de57b9-85c0-4fd1-aaac-8ca2b6560ad0" providerId="ADAL" clId="{5C24833E-0927-4416-99A8-080FBF304E9E}" dt="2022-01-20T19:58:57.759" v="63"/>
          <ac:spMkLst>
            <pc:docMk/>
            <pc:sldMk cId="3977221359" sldId="340"/>
            <ac:spMk id="51" creationId="{C5B5FCBF-3987-4C92-8468-3A115A146FE0}"/>
          </ac:spMkLst>
        </pc:spChg>
        <pc:spChg chg="mod">
          <ac:chgData name="Alfred Asterjadhi" userId="39de57b9-85c0-4fd1-aaac-8ca2b6560ad0" providerId="ADAL" clId="{5C24833E-0927-4416-99A8-080FBF304E9E}" dt="2022-01-20T19:58:57.759" v="63"/>
          <ac:spMkLst>
            <pc:docMk/>
            <pc:sldMk cId="3977221359" sldId="340"/>
            <ac:spMk id="52" creationId="{2FEE03D0-DCCE-45B8-8D48-B7169DD4F7CB}"/>
          </ac:spMkLst>
        </pc:spChg>
        <pc:spChg chg="mod">
          <ac:chgData name="Alfred Asterjadhi" userId="39de57b9-85c0-4fd1-aaac-8ca2b6560ad0" providerId="ADAL" clId="{5C24833E-0927-4416-99A8-080FBF304E9E}" dt="2022-01-20T19:58:57.759" v="63"/>
          <ac:spMkLst>
            <pc:docMk/>
            <pc:sldMk cId="3977221359" sldId="340"/>
            <ac:spMk id="53" creationId="{AB722BCC-854F-47B9-9138-C5B82512683E}"/>
          </ac:spMkLst>
        </pc:spChg>
        <pc:spChg chg="mod">
          <ac:chgData name="Alfred Asterjadhi" userId="39de57b9-85c0-4fd1-aaac-8ca2b6560ad0" providerId="ADAL" clId="{5C24833E-0927-4416-99A8-080FBF304E9E}" dt="2022-01-20T19:58:57.759" v="63"/>
          <ac:spMkLst>
            <pc:docMk/>
            <pc:sldMk cId="3977221359" sldId="340"/>
            <ac:spMk id="54" creationId="{112FED58-E93E-4301-9211-E4EBEC7BF761}"/>
          </ac:spMkLst>
        </pc:spChg>
        <pc:spChg chg="mod">
          <ac:chgData name="Alfred Asterjadhi" userId="39de57b9-85c0-4fd1-aaac-8ca2b6560ad0" providerId="ADAL" clId="{5C24833E-0927-4416-99A8-080FBF304E9E}" dt="2022-01-20T19:58:57.759" v="63"/>
          <ac:spMkLst>
            <pc:docMk/>
            <pc:sldMk cId="3977221359" sldId="340"/>
            <ac:spMk id="55" creationId="{C45E8380-DC61-4D79-8FFE-DF69D7771554}"/>
          </ac:spMkLst>
        </pc:spChg>
        <pc:spChg chg="mod">
          <ac:chgData name="Alfred Asterjadhi" userId="39de57b9-85c0-4fd1-aaac-8ca2b6560ad0" providerId="ADAL" clId="{5C24833E-0927-4416-99A8-080FBF304E9E}" dt="2022-01-20T19:58:57.759" v="63"/>
          <ac:spMkLst>
            <pc:docMk/>
            <pc:sldMk cId="3977221359" sldId="340"/>
            <ac:spMk id="56" creationId="{CCCD5ADA-B440-4C63-8CC9-E106F6A437D6}"/>
          </ac:spMkLst>
        </pc:spChg>
        <pc:spChg chg="mod">
          <ac:chgData name="Alfred Asterjadhi" userId="39de57b9-85c0-4fd1-aaac-8ca2b6560ad0" providerId="ADAL" clId="{5C24833E-0927-4416-99A8-080FBF304E9E}" dt="2022-01-20T19:58:57.759" v="63"/>
          <ac:spMkLst>
            <pc:docMk/>
            <pc:sldMk cId="3977221359" sldId="340"/>
            <ac:spMk id="57" creationId="{B20D28B1-1949-444B-AC32-D69665671801}"/>
          </ac:spMkLst>
        </pc:spChg>
        <pc:spChg chg="mod">
          <ac:chgData name="Alfred Asterjadhi" userId="39de57b9-85c0-4fd1-aaac-8ca2b6560ad0" providerId="ADAL" clId="{5C24833E-0927-4416-99A8-080FBF304E9E}" dt="2022-01-20T19:58:57.759" v="63"/>
          <ac:spMkLst>
            <pc:docMk/>
            <pc:sldMk cId="3977221359" sldId="340"/>
            <ac:spMk id="58" creationId="{2A256760-FC7D-44A0-A42B-1FB2BB29254D}"/>
          </ac:spMkLst>
        </pc:spChg>
        <pc:spChg chg="mod">
          <ac:chgData name="Alfred Asterjadhi" userId="39de57b9-85c0-4fd1-aaac-8ca2b6560ad0" providerId="ADAL" clId="{5C24833E-0927-4416-99A8-080FBF304E9E}" dt="2022-01-20T19:58:57.759" v="63"/>
          <ac:spMkLst>
            <pc:docMk/>
            <pc:sldMk cId="3977221359" sldId="340"/>
            <ac:spMk id="59" creationId="{170218C7-511C-425F-B4F5-4F9BEDE2D200}"/>
          </ac:spMkLst>
        </pc:spChg>
        <pc:spChg chg="mod">
          <ac:chgData name="Alfred Asterjadhi" userId="39de57b9-85c0-4fd1-aaac-8ca2b6560ad0" providerId="ADAL" clId="{5C24833E-0927-4416-99A8-080FBF304E9E}" dt="2022-01-20T19:58:57.759" v="63"/>
          <ac:spMkLst>
            <pc:docMk/>
            <pc:sldMk cId="3977221359" sldId="340"/>
            <ac:spMk id="60" creationId="{21C1F744-5336-4128-86B1-8FADA768B9D2}"/>
          </ac:spMkLst>
        </pc:spChg>
        <pc:spChg chg="mod">
          <ac:chgData name="Alfred Asterjadhi" userId="39de57b9-85c0-4fd1-aaac-8ca2b6560ad0" providerId="ADAL" clId="{5C24833E-0927-4416-99A8-080FBF304E9E}" dt="2022-01-20T19:58:57.759" v="63"/>
          <ac:spMkLst>
            <pc:docMk/>
            <pc:sldMk cId="3977221359" sldId="340"/>
            <ac:spMk id="61" creationId="{5BC5478B-8AB2-4AA9-BA6D-87FDB397A285}"/>
          </ac:spMkLst>
        </pc:spChg>
        <pc:spChg chg="mod">
          <ac:chgData name="Alfred Asterjadhi" userId="39de57b9-85c0-4fd1-aaac-8ca2b6560ad0" providerId="ADAL" clId="{5C24833E-0927-4416-99A8-080FBF304E9E}" dt="2022-01-20T19:58:57.759" v="63"/>
          <ac:spMkLst>
            <pc:docMk/>
            <pc:sldMk cId="3977221359" sldId="340"/>
            <ac:spMk id="62" creationId="{BD0CEA4D-B5E6-4513-8BC0-67D390D4E154}"/>
          </ac:spMkLst>
        </pc:spChg>
        <pc:spChg chg="mod">
          <ac:chgData name="Alfred Asterjadhi" userId="39de57b9-85c0-4fd1-aaac-8ca2b6560ad0" providerId="ADAL" clId="{5C24833E-0927-4416-99A8-080FBF304E9E}" dt="2022-01-20T19:58:57.759" v="63"/>
          <ac:spMkLst>
            <pc:docMk/>
            <pc:sldMk cId="3977221359" sldId="340"/>
            <ac:spMk id="63" creationId="{AF7B4C37-82C7-4992-AA0C-03C6DC47FDC2}"/>
          </ac:spMkLst>
        </pc:spChg>
        <pc:spChg chg="mod">
          <ac:chgData name="Alfred Asterjadhi" userId="39de57b9-85c0-4fd1-aaac-8ca2b6560ad0" providerId="ADAL" clId="{5C24833E-0927-4416-99A8-080FBF304E9E}" dt="2022-01-20T19:58:57.759" v="63"/>
          <ac:spMkLst>
            <pc:docMk/>
            <pc:sldMk cId="3977221359" sldId="340"/>
            <ac:spMk id="64" creationId="{78E52E0C-CCB0-43B4-B0CE-606660511F27}"/>
          </ac:spMkLst>
        </pc:spChg>
        <pc:spChg chg="mod">
          <ac:chgData name="Alfred Asterjadhi" userId="39de57b9-85c0-4fd1-aaac-8ca2b6560ad0" providerId="ADAL" clId="{5C24833E-0927-4416-99A8-080FBF304E9E}" dt="2022-01-20T19:58:57.759" v="63"/>
          <ac:spMkLst>
            <pc:docMk/>
            <pc:sldMk cId="3977221359" sldId="340"/>
            <ac:spMk id="65" creationId="{A7C0C8E0-8346-489F-B6D9-FA95C6FA3269}"/>
          </ac:spMkLst>
        </pc:spChg>
        <pc:spChg chg="mod">
          <ac:chgData name="Alfred Asterjadhi" userId="39de57b9-85c0-4fd1-aaac-8ca2b6560ad0" providerId="ADAL" clId="{5C24833E-0927-4416-99A8-080FBF304E9E}" dt="2022-01-20T19:58:57.759" v="63"/>
          <ac:spMkLst>
            <pc:docMk/>
            <pc:sldMk cId="3977221359" sldId="340"/>
            <ac:spMk id="66" creationId="{6883AE66-703F-4A62-88FB-7CD11A6F0980}"/>
          </ac:spMkLst>
        </pc:spChg>
        <pc:spChg chg="mod">
          <ac:chgData name="Alfred Asterjadhi" userId="39de57b9-85c0-4fd1-aaac-8ca2b6560ad0" providerId="ADAL" clId="{5C24833E-0927-4416-99A8-080FBF304E9E}" dt="2022-01-20T19:58:57.759" v="63"/>
          <ac:spMkLst>
            <pc:docMk/>
            <pc:sldMk cId="3977221359" sldId="340"/>
            <ac:spMk id="67" creationId="{56B16ED4-704B-4577-96A4-57075B78A86B}"/>
          </ac:spMkLst>
        </pc:spChg>
        <pc:spChg chg="mod">
          <ac:chgData name="Alfred Asterjadhi" userId="39de57b9-85c0-4fd1-aaac-8ca2b6560ad0" providerId="ADAL" clId="{5C24833E-0927-4416-99A8-080FBF304E9E}" dt="2022-01-20T19:58:57.759" v="63"/>
          <ac:spMkLst>
            <pc:docMk/>
            <pc:sldMk cId="3977221359" sldId="340"/>
            <ac:spMk id="68" creationId="{FCE37CBE-F378-481A-84EF-24950259A284}"/>
          </ac:spMkLst>
        </pc:spChg>
        <pc:spChg chg="mod">
          <ac:chgData name="Alfred Asterjadhi" userId="39de57b9-85c0-4fd1-aaac-8ca2b6560ad0" providerId="ADAL" clId="{5C24833E-0927-4416-99A8-080FBF304E9E}" dt="2022-01-20T19:58:57.759" v="63"/>
          <ac:spMkLst>
            <pc:docMk/>
            <pc:sldMk cId="3977221359" sldId="340"/>
            <ac:spMk id="69" creationId="{C814FAB7-BC18-4328-AD94-344FEFDAD03B}"/>
          </ac:spMkLst>
        </pc:spChg>
        <pc:spChg chg="mod">
          <ac:chgData name="Alfred Asterjadhi" userId="39de57b9-85c0-4fd1-aaac-8ca2b6560ad0" providerId="ADAL" clId="{5C24833E-0927-4416-99A8-080FBF304E9E}" dt="2022-01-20T19:58:57.759" v="63"/>
          <ac:spMkLst>
            <pc:docMk/>
            <pc:sldMk cId="3977221359" sldId="340"/>
            <ac:spMk id="70" creationId="{88D3A868-C55B-468B-B6C3-AA97622ADD94}"/>
          </ac:spMkLst>
        </pc:spChg>
        <pc:spChg chg="mod">
          <ac:chgData name="Alfred Asterjadhi" userId="39de57b9-85c0-4fd1-aaac-8ca2b6560ad0" providerId="ADAL" clId="{5C24833E-0927-4416-99A8-080FBF304E9E}" dt="2022-01-20T19:58:57.759" v="63"/>
          <ac:spMkLst>
            <pc:docMk/>
            <pc:sldMk cId="3977221359" sldId="340"/>
            <ac:spMk id="71" creationId="{2F3B2DE1-09EF-4A6D-8935-F34A1C6C3DD2}"/>
          </ac:spMkLst>
        </pc:spChg>
        <pc:spChg chg="mod">
          <ac:chgData name="Alfred Asterjadhi" userId="39de57b9-85c0-4fd1-aaac-8ca2b6560ad0" providerId="ADAL" clId="{5C24833E-0927-4416-99A8-080FBF304E9E}" dt="2022-01-20T19:58:57.759" v="63"/>
          <ac:spMkLst>
            <pc:docMk/>
            <pc:sldMk cId="3977221359" sldId="340"/>
            <ac:spMk id="72" creationId="{86A4C506-B420-4A6D-B686-8E4F71C49331}"/>
          </ac:spMkLst>
        </pc:spChg>
        <pc:spChg chg="mod">
          <ac:chgData name="Alfred Asterjadhi" userId="39de57b9-85c0-4fd1-aaac-8ca2b6560ad0" providerId="ADAL" clId="{5C24833E-0927-4416-99A8-080FBF304E9E}" dt="2022-01-20T19:58:57.759" v="63"/>
          <ac:spMkLst>
            <pc:docMk/>
            <pc:sldMk cId="3977221359" sldId="340"/>
            <ac:spMk id="73" creationId="{CB4CE3B0-0576-43F7-94EB-F5C36B72E880}"/>
          </ac:spMkLst>
        </pc:spChg>
        <pc:spChg chg="mod">
          <ac:chgData name="Alfred Asterjadhi" userId="39de57b9-85c0-4fd1-aaac-8ca2b6560ad0" providerId="ADAL" clId="{5C24833E-0927-4416-99A8-080FBF304E9E}" dt="2022-01-20T19:58:57.759" v="63"/>
          <ac:spMkLst>
            <pc:docMk/>
            <pc:sldMk cId="3977221359" sldId="340"/>
            <ac:spMk id="74" creationId="{FF4995BA-7CA0-49AB-8E88-88CAF8348873}"/>
          </ac:spMkLst>
        </pc:spChg>
        <pc:spChg chg="mod">
          <ac:chgData name="Alfred Asterjadhi" userId="39de57b9-85c0-4fd1-aaac-8ca2b6560ad0" providerId="ADAL" clId="{5C24833E-0927-4416-99A8-080FBF304E9E}" dt="2022-01-20T19:58:57.759" v="63"/>
          <ac:spMkLst>
            <pc:docMk/>
            <pc:sldMk cId="3977221359" sldId="340"/>
            <ac:spMk id="75" creationId="{9ABE26BA-1A5E-494D-9FAF-725EAFB965B7}"/>
          </ac:spMkLst>
        </pc:spChg>
        <pc:spChg chg="mod">
          <ac:chgData name="Alfred Asterjadhi" userId="39de57b9-85c0-4fd1-aaac-8ca2b6560ad0" providerId="ADAL" clId="{5C24833E-0927-4416-99A8-080FBF304E9E}" dt="2022-01-20T19:58:57.759" v="63"/>
          <ac:spMkLst>
            <pc:docMk/>
            <pc:sldMk cId="3977221359" sldId="340"/>
            <ac:spMk id="76" creationId="{478B8BDB-FF31-4ADD-939F-4A976511549A}"/>
          </ac:spMkLst>
        </pc:spChg>
        <pc:spChg chg="mod">
          <ac:chgData name="Alfred Asterjadhi" userId="39de57b9-85c0-4fd1-aaac-8ca2b6560ad0" providerId="ADAL" clId="{5C24833E-0927-4416-99A8-080FBF304E9E}" dt="2022-01-20T19:58:57.759" v="63"/>
          <ac:spMkLst>
            <pc:docMk/>
            <pc:sldMk cId="3977221359" sldId="340"/>
            <ac:spMk id="77" creationId="{3E3FC0AD-22E1-465F-93FE-4465C4A1C768}"/>
          </ac:spMkLst>
        </pc:spChg>
        <pc:spChg chg="mod">
          <ac:chgData name="Alfred Asterjadhi" userId="39de57b9-85c0-4fd1-aaac-8ca2b6560ad0" providerId="ADAL" clId="{5C24833E-0927-4416-99A8-080FBF304E9E}" dt="2022-01-20T19:58:57.759" v="63"/>
          <ac:spMkLst>
            <pc:docMk/>
            <pc:sldMk cId="3977221359" sldId="340"/>
            <ac:spMk id="78" creationId="{E470508B-5AE7-4C72-9376-92F3EDE3AB07}"/>
          </ac:spMkLst>
        </pc:spChg>
        <pc:spChg chg="mod">
          <ac:chgData name="Alfred Asterjadhi" userId="39de57b9-85c0-4fd1-aaac-8ca2b6560ad0" providerId="ADAL" clId="{5C24833E-0927-4416-99A8-080FBF304E9E}" dt="2022-01-20T19:58:57.759" v="63"/>
          <ac:spMkLst>
            <pc:docMk/>
            <pc:sldMk cId="3977221359" sldId="340"/>
            <ac:spMk id="79" creationId="{DBAAEF13-3B7F-414C-92FA-113272C820E1}"/>
          </ac:spMkLst>
        </pc:spChg>
        <pc:spChg chg="mod">
          <ac:chgData name="Alfred Asterjadhi" userId="39de57b9-85c0-4fd1-aaac-8ca2b6560ad0" providerId="ADAL" clId="{5C24833E-0927-4416-99A8-080FBF304E9E}" dt="2022-01-20T19:58:57.759" v="63"/>
          <ac:spMkLst>
            <pc:docMk/>
            <pc:sldMk cId="3977221359" sldId="340"/>
            <ac:spMk id="80" creationId="{50275233-ECAC-46EC-95DC-8C3B6611F2E3}"/>
          </ac:spMkLst>
        </pc:spChg>
        <pc:spChg chg="mod">
          <ac:chgData name="Alfred Asterjadhi" userId="39de57b9-85c0-4fd1-aaac-8ca2b6560ad0" providerId="ADAL" clId="{5C24833E-0927-4416-99A8-080FBF304E9E}" dt="2022-01-20T19:58:57.759" v="63"/>
          <ac:spMkLst>
            <pc:docMk/>
            <pc:sldMk cId="3977221359" sldId="340"/>
            <ac:spMk id="81" creationId="{ADFB722B-55E9-4918-938B-19CB5EB18A76}"/>
          </ac:spMkLst>
        </pc:spChg>
        <pc:spChg chg="mod">
          <ac:chgData name="Alfred Asterjadhi" userId="39de57b9-85c0-4fd1-aaac-8ca2b6560ad0" providerId="ADAL" clId="{5C24833E-0927-4416-99A8-080FBF304E9E}" dt="2022-01-20T19:58:57.759" v="63"/>
          <ac:spMkLst>
            <pc:docMk/>
            <pc:sldMk cId="3977221359" sldId="340"/>
            <ac:spMk id="82" creationId="{EC6D9EE3-16FD-48D2-B143-A0C667322156}"/>
          </ac:spMkLst>
        </pc:spChg>
        <pc:spChg chg="mod">
          <ac:chgData name="Alfred Asterjadhi" userId="39de57b9-85c0-4fd1-aaac-8ca2b6560ad0" providerId="ADAL" clId="{5C24833E-0927-4416-99A8-080FBF304E9E}" dt="2022-01-20T19:58:57.759" v="63"/>
          <ac:spMkLst>
            <pc:docMk/>
            <pc:sldMk cId="3977221359" sldId="340"/>
            <ac:spMk id="83" creationId="{8FFBE3B8-2B11-4A78-9412-835FD8AC5328}"/>
          </ac:spMkLst>
        </pc:spChg>
        <pc:spChg chg="mod">
          <ac:chgData name="Alfred Asterjadhi" userId="39de57b9-85c0-4fd1-aaac-8ca2b6560ad0" providerId="ADAL" clId="{5C24833E-0927-4416-99A8-080FBF304E9E}" dt="2022-01-20T19:58:57.759" v="63"/>
          <ac:spMkLst>
            <pc:docMk/>
            <pc:sldMk cId="3977221359" sldId="340"/>
            <ac:spMk id="84" creationId="{25B6E433-C4FD-4ABC-AF78-D0EB16E2A381}"/>
          </ac:spMkLst>
        </pc:spChg>
        <pc:spChg chg="mod">
          <ac:chgData name="Alfred Asterjadhi" userId="39de57b9-85c0-4fd1-aaac-8ca2b6560ad0" providerId="ADAL" clId="{5C24833E-0927-4416-99A8-080FBF304E9E}" dt="2022-01-20T19:58:57.759" v="63"/>
          <ac:spMkLst>
            <pc:docMk/>
            <pc:sldMk cId="3977221359" sldId="340"/>
            <ac:spMk id="85" creationId="{59ABEC0B-738B-4F7E-B4F0-76064F857497}"/>
          </ac:spMkLst>
        </pc:spChg>
        <pc:spChg chg="mod">
          <ac:chgData name="Alfred Asterjadhi" userId="39de57b9-85c0-4fd1-aaac-8ca2b6560ad0" providerId="ADAL" clId="{5C24833E-0927-4416-99A8-080FBF304E9E}" dt="2022-01-20T19:58:57.759" v="63"/>
          <ac:spMkLst>
            <pc:docMk/>
            <pc:sldMk cId="3977221359" sldId="340"/>
            <ac:spMk id="86" creationId="{E8A1C41F-7B00-47DC-9AF2-8AC22279B94E}"/>
          </ac:spMkLst>
        </pc:spChg>
        <pc:spChg chg="mod">
          <ac:chgData name="Alfred Asterjadhi" userId="39de57b9-85c0-4fd1-aaac-8ca2b6560ad0" providerId="ADAL" clId="{5C24833E-0927-4416-99A8-080FBF304E9E}" dt="2022-01-20T19:58:57.759" v="63"/>
          <ac:spMkLst>
            <pc:docMk/>
            <pc:sldMk cId="3977221359" sldId="340"/>
            <ac:spMk id="87" creationId="{95784637-878B-456F-A1C5-6F43E13BDF57}"/>
          </ac:spMkLst>
        </pc:spChg>
        <pc:spChg chg="mod">
          <ac:chgData name="Alfred Asterjadhi" userId="39de57b9-85c0-4fd1-aaac-8ca2b6560ad0" providerId="ADAL" clId="{5C24833E-0927-4416-99A8-080FBF304E9E}" dt="2022-01-20T19:58:57.759" v="63"/>
          <ac:spMkLst>
            <pc:docMk/>
            <pc:sldMk cId="3977221359" sldId="340"/>
            <ac:spMk id="88" creationId="{28387AFE-C0DB-44B6-87E3-BBDCADF95C24}"/>
          </ac:spMkLst>
        </pc:spChg>
        <pc:spChg chg="mod">
          <ac:chgData name="Alfred Asterjadhi" userId="39de57b9-85c0-4fd1-aaac-8ca2b6560ad0" providerId="ADAL" clId="{5C24833E-0927-4416-99A8-080FBF304E9E}" dt="2022-01-20T19:58:57.759" v="63"/>
          <ac:spMkLst>
            <pc:docMk/>
            <pc:sldMk cId="3977221359" sldId="340"/>
            <ac:spMk id="89" creationId="{F64A3E3B-18E4-4972-854D-5C2ED2841964}"/>
          </ac:spMkLst>
        </pc:spChg>
        <pc:spChg chg="mod">
          <ac:chgData name="Alfred Asterjadhi" userId="39de57b9-85c0-4fd1-aaac-8ca2b6560ad0" providerId="ADAL" clId="{5C24833E-0927-4416-99A8-080FBF304E9E}" dt="2022-01-20T19:58:57.759" v="63"/>
          <ac:spMkLst>
            <pc:docMk/>
            <pc:sldMk cId="3977221359" sldId="340"/>
            <ac:spMk id="90" creationId="{2F1C4AA6-20FF-478E-AA46-8EFC11A7A1A1}"/>
          </ac:spMkLst>
        </pc:spChg>
        <pc:spChg chg="mod">
          <ac:chgData name="Alfred Asterjadhi" userId="39de57b9-85c0-4fd1-aaac-8ca2b6560ad0" providerId="ADAL" clId="{5C24833E-0927-4416-99A8-080FBF304E9E}" dt="2022-01-20T19:58:57.759" v="63"/>
          <ac:spMkLst>
            <pc:docMk/>
            <pc:sldMk cId="3977221359" sldId="340"/>
            <ac:spMk id="91" creationId="{A206F3CE-B16B-4BA3-8516-6818E2BB0FA3}"/>
          </ac:spMkLst>
        </pc:spChg>
        <pc:spChg chg="mod">
          <ac:chgData name="Alfred Asterjadhi" userId="39de57b9-85c0-4fd1-aaac-8ca2b6560ad0" providerId="ADAL" clId="{5C24833E-0927-4416-99A8-080FBF304E9E}" dt="2022-01-20T19:58:57.759" v="63"/>
          <ac:spMkLst>
            <pc:docMk/>
            <pc:sldMk cId="3977221359" sldId="340"/>
            <ac:spMk id="92" creationId="{A6B9C92B-E1D6-47AB-B924-B0D67697E700}"/>
          </ac:spMkLst>
        </pc:spChg>
        <pc:spChg chg="mod">
          <ac:chgData name="Alfred Asterjadhi" userId="39de57b9-85c0-4fd1-aaac-8ca2b6560ad0" providerId="ADAL" clId="{5C24833E-0927-4416-99A8-080FBF304E9E}" dt="2022-01-20T19:58:57.759" v="63"/>
          <ac:spMkLst>
            <pc:docMk/>
            <pc:sldMk cId="3977221359" sldId="340"/>
            <ac:spMk id="93" creationId="{5765EA0D-F3AC-4541-9CC1-88D905D25BEB}"/>
          </ac:spMkLst>
        </pc:spChg>
        <pc:spChg chg="mod">
          <ac:chgData name="Alfred Asterjadhi" userId="39de57b9-85c0-4fd1-aaac-8ca2b6560ad0" providerId="ADAL" clId="{5C24833E-0927-4416-99A8-080FBF304E9E}" dt="2022-01-20T19:58:57.759" v="63"/>
          <ac:spMkLst>
            <pc:docMk/>
            <pc:sldMk cId="3977221359" sldId="340"/>
            <ac:spMk id="94" creationId="{D7E4C1DF-54F7-468B-B0E3-77C6DE7BD345}"/>
          </ac:spMkLst>
        </pc:spChg>
        <pc:spChg chg="mod">
          <ac:chgData name="Alfred Asterjadhi" userId="39de57b9-85c0-4fd1-aaac-8ca2b6560ad0" providerId="ADAL" clId="{5C24833E-0927-4416-99A8-080FBF304E9E}" dt="2022-01-20T19:58:57.759" v="63"/>
          <ac:spMkLst>
            <pc:docMk/>
            <pc:sldMk cId="3977221359" sldId="340"/>
            <ac:spMk id="95" creationId="{D07066CB-86B6-4A38-B777-3BE9975D6CE3}"/>
          </ac:spMkLst>
        </pc:spChg>
        <pc:spChg chg="mod">
          <ac:chgData name="Alfred Asterjadhi" userId="39de57b9-85c0-4fd1-aaac-8ca2b6560ad0" providerId="ADAL" clId="{5C24833E-0927-4416-99A8-080FBF304E9E}" dt="2022-01-20T19:58:57.759" v="63"/>
          <ac:spMkLst>
            <pc:docMk/>
            <pc:sldMk cId="3977221359" sldId="340"/>
            <ac:spMk id="96" creationId="{6348F8F4-56FA-46E1-AA38-94A7A29E719F}"/>
          </ac:spMkLst>
        </pc:spChg>
        <pc:spChg chg="mod">
          <ac:chgData name="Alfred Asterjadhi" userId="39de57b9-85c0-4fd1-aaac-8ca2b6560ad0" providerId="ADAL" clId="{5C24833E-0927-4416-99A8-080FBF304E9E}" dt="2022-01-20T19:58:57.759" v="63"/>
          <ac:spMkLst>
            <pc:docMk/>
            <pc:sldMk cId="3977221359" sldId="340"/>
            <ac:spMk id="97" creationId="{34C60574-A5D4-4CCC-88F8-9FBBF5F7274F}"/>
          </ac:spMkLst>
        </pc:spChg>
        <pc:spChg chg="mod">
          <ac:chgData name="Alfred Asterjadhi" userId="39de57b9-85c0-4fd1-aaac-8ca2b6560ad0" providerId="ADAL" clId="{5C24833E-0927-4416-99A8-080FBF304E9E}" dt="2022-01-20T19:58:57.759" v="63"/>
          <ac:spMkLst>
            <pc:docMk/>
            <pc:sldMk cId="3977221359" sldId="340"/>
            <ac:spMk id="98" creationId="{108F0C10-4049-4924-AA58-7756886F1661}"/>
          </ac:spMkLst>
        </pc:spChg>
        <pc:spChg chg="mod">
          <ac:chgData name="Alfred Asterjadhi" userId="39de57b9-85c0-4fd1-aaac-8ca2b6560ad0" providerId="ADAL" clId="{5C24833E-0927-4416-99A8-080FBF304E9E}" dt="2022-01-20T19:58:57.759" v="63"/>
          <ac:spMkLst>
            <pc:docMk/>
            <pc:sldMk cId="3977221359" sldId="340"/>
            <ac:spMk id="99" creationId="{97B13923-951D-4EC2-9F05-A422536783FB}"/>
          </ac:spMkLst>
        </pc:spChg>
        <pc:spChg chg="mod">
          <ac:chgData name="Alfred Asterjadhi" userId="39de57b9-85c0-4fd1-aaac-8ca2b6560ad0" providerId="ADAL" clId="{5C24833E-0927-4416-99A8-080FBF304E9E}" dt="2022-01-20T19:58:57.759" v="63"/>
          <ac:spMkLst>
            <pc:docMk/>
            <pc:sldMk cId="3977221359" sldId="340"/>
            <ac:spMk id="100" creationId="{18784A08-22E9-440D-BA56-2922FF11665D}"/>
          </ac:spMkLst>
        </pc:spChg>
        <pc:spChg chg="mod">
          <ac:chgData name="Alfred Asterjadhi" userId="39de57b9-85c0-4fd1-aaac-8ca2b6560ad0" providerId="ADAL" clId="{5C24833E-0927-4416-99A8-080FBF304E9E}" dt="2022-01-20T19:58:57.759" v="63"/>
          <ac:spMkLst>
            <pc:docMk/>
            <pc:sldMk cId="3977221359" sldId="340"/>
            <ac:spMk id="101" creationId="{5087DD0D-BD12-41D9-90D1-1F83F6ED1999}"/>
          </ac:spMkLst>
        </pc:spChg>
        <pc:spChg chg="mod">
          <ac:chgData name="Alfred Asterjadhi" userId="39de57b9-85c0-4fd1-aaac-8ca2b6560ad0" providerId="ADAL" clId="{5C24833E-0927-4416-99A8-080FBF304E9E}" dt="2022-01-20T19:58:57.759" v="63"/>
          <ac:spMkLst>
            <pc:docMk/>
            <pc:sldMk cId="3977221359" sldId="340"/>
            <ac:spMk id="102" creationId="{55D3A8DD-EF8D-4776-A298-3435D29483A1}"/>
          </ac:spMkLst>
        </pc:spChg>
        <pc:spChg chg="mod">
          <ac:chgData name="Alfred Asterjadhi" userId="39de57b9-85c0-4fd1-aaac-8ca2b6560ad0" providerId="ADAL" clId="{5C24833E-0927-4416-99A8-080FBF304E9E}" dt="2022-01-20T19:58:57.759" v="63"/>
          <ac:spMkLst>
            <pc:docMk/>
            <pc:sldMk cId="3977221359" sldId="340"/>
            <ac:spMk id="103" creationId="{CD136E73-FE75-4ADD-9F6C-7D7C88733C39}"/>
          </ac:spMkLst>
        </pc:spChg>
        <pc:spChg chg="mod">
          <ac:chgData name="Alfred Asterjadhi" userId="39de57b9-85c0-4fd1-aaac-8ca2b6560ad0" providerId="ADAL" clId="{5C24833E-0927-4416-99A8-080FBF304E9E}" dt="2022-01-20T19:58:57.759" v="63"/>
          <ac:spMkLst>
            <pc:docMk/>
            <pc:sldMk cId="3977221359" sldId="340"/>
            <ac:spMk id="104" creationId="{432343C4-8D27-47DC-ABBE-E9EB87BD739F}"/>
          </ac:spMkLst>
        </pc:spChg>
        <pc:spChg chg="mod">
          <ac:chgData name="Alfred Asterjadhi" userId="39de57b9-85c0-4fd1-aaac-8ca2b6560ad0" providerId="ADAL" clId="{5C24833E-0927-4416-99A8-080FBF304E9E}" dt="2022-01-20T19:58:57.759" v="63"/>
          <ac:spMkLst>
            <pc:docMk/>
            <pc:sldMk cId="3977221359" sldId="340"/>
            <ac:spMk id="105" creationId="{C523194E-88DD-40C8-BF24-551DBD467095}"/>
          </ac:spMkLst>
        </pc:spChg>
        <pc:spChg chg="mod">
          <ac:chgData name="Alfred Asterjadhi" userId="39de57b9-85c0-4fd1-aaac-8ca2b6560ad0" providerId="ADAL" clId="{5C24833E-0927-4416-99A8-080FBF304E9E}" dt="2022-01-20T19:58:57.759" v="63"/>
          <ac:spMkLst>
            <pc:docMk/>
            <pc:sldMk cId="3977221359" sldId="340"/>
            <ac:spMk id="106" creationId="{690FDB06-5A03-4B37-92E4-50076CCFDB37}"/>
          </ac:spMkLst>
        </pc:spChg>
        <pc:spChg chg="mod">
          <ac:chgData name="Alfred Asterjadhi" userId="39de57b9-85c0-4fd1-aaac-8ca2b6560ad0" providerId="ADAL" clId="{5C24833E-0927-4416-99A8-080FBF304E9E}" dt="2022-01-20T19:58:57.759" v="63"/>
          <ac:spMkLst>
            <pc:docMk/>
            <pc:sldMk cId="3977221359" sldId="340"/>
            <ac:spMk id="107" creationId="{B64C51BF-6ECD-4D7D-96CC-A3D34700F6BB}"/>
          </ac:spMkLst>
        </pc:spChg>
        <pc:spChg chg="mod">
          <ac:chgData name="Alfred Asterjadhi" userId="39de57b9-85c0-4fd1-aaac-8ca2b6560ad0" providerId="ADAL" clId="{5C24833E-0927-4416-99A8-080FBF304E9E}" dt="2022-01-20T19:58:57.759" v="63"/>
          <ac:spMkLst>
            <pc:docMk/>
            <pc:sldMk cId="3977221359" sldId="340"/>
            <ac:spMk id="108" creationId="{154CC7DA-2A2E-4F0C-A2B5-C51C1CE41FF2}"/>
          </ac:spMkLst>
        </pc:spChg>
        <pc:spChg chg="mod">
          <ac:chgData name="Alfred Asterjadhi" userId="39de57b9-85c0-4fd1-aaac-8ca2b6560ad0" providerId="ADAL" clId="{5C24833E-0927-4416-99A8-080FBF304E9E}" dt="2022-01-20T19:58:57.759" v="63"/>
          <ac:spMkLst>
            <pc:docMk/>
            <pc:sldMk cId="3977221359" sldId="340"/>
            <ac:spMk id="109" creationId="{68D473E5-FBEB-42A6-96C7-C1802F9D598F}"/>
          </ac:spMkLst>
        </pc:spChg>
        <pc:spChg chg="mod">
          <ac:chgData name="Alfred Asterjadhi" userId="39de57b9-85c0-4fd1-aaac-8ca2b6560ad0" providerId="ADAL" clId="{5C24833E-0927-4416-99A8-080FBF304E9E}" dt="2022-01-20T19:58:57.759" v="63"/>
          <ac:spMkLst>
            <pc:docMk/>
            <pc:sldMk cId="3977221359" sldId="340"/>
            <ac:spMk id="110" creationId="{18E80794-D5AB-4D1E-9C38-5F032D63AF90}"/>
          </ac:spMkLst>
        </pc:spChg>
        <pc:spChg chg="mod">
          <ac:chgData name="Alfred Asterjadhi" userId="39de57b9-85c0-4fd1-aaac-8ca2b6560ad0" providerId="ADAL" clId="{5C24833E-0927-4416-99A8-080FBF304E9E}" dt="2022-01-20T19:58:57.759" v="63"/>
          <ac:spMkLst>
            <pc:docMk/>
            <pc:sldMk cId="3977221359" sldId="340"/>
            <ac:spMk id="111" creationId="{C282874F-2B8B-4468-A406-E91E28C6FD8F}"/>
          </ac:spMkLst>
        </pc:spChg>
        <pc:spChg chg="mod">
          <ac:chgData name="Alfred Asterjadhi" userId="39de57b9-85c0-4fd1-aaac-8ca2b6560ad0" providerId="ADAL" clId="{5C24833E-0927-4416-99A8-080FBF304E9E}" dt="2022-01-20T19:58:57.759" v="63"/>
          <ac:spMkLst>
            <pc:docMk/>
            <pc:sldMk cId="3977221359" sldId="340"/>
            <ac:spMk id="112" creationId="{F8D2D709-6864-4AE6-B143-4DA2D346C6AD}"/>
          </ac:spMkLst>
        </pc:spChg>
        <pc:spChg chg="mod">
          <ac:chgData name="Alfred Asterjadhi" userId="39de57b9-85c0-4fd1-aaac-8ca2b6560ad0" providerId="ADAL" clId="{5C24833E-0927-4416-99A8-080FBF304E9E}" dt="2022-01-20T19:58:57.759" v="63"/>
          <ac:spMkLst>
            <pc:docMk/>
            <pc:sldMk cId="3977221359" sldId="340"/>
            <ac:spMk id="113" creationId="{7AA451D8-8E19-4992-8FF8-BAAE7E20C4AF}"/>
          </ac:spMkLst>
        </pc:spChg>
        <pc:spChg chg="mod">
          <ac:chgData name="Alfred Asterjadhi" userId="39de57b9-85c0-4fd1-aaac-8ca2b6560ad0" providerId="ADAL" clId="{5C24833E-0927-4416-99A8-080FBF304E9E}" dt="2022-01-20T19:58:57.759" v="63"/>
          <ac:spMkLst>
            <pc:docMk/>
            <pc:sldMk cId="3977221359" sldId="340"/>
            <ac:spMk id="114" creationId="{812B590E-0811-43BB-BFC0-BF749893DCB3}"/>
          </ac:spMkLst>
        </pc:spChg>
        <pc:spChg chg="mod">
          <ac:chgData name="Alfred Asterjadhi" userId="39de57b9-85c0-4fd1-aaac-8ca2b6560ad0" providerId="ADAL" clId="{5C24833E-0927-4416-99A8-080FBF304E9E}" dt="2022-01-20T19:58:57.759" v="63"/>
          <ac:spMkLst>
            <pc:docMk/>
            <pc:sldMk cId="3977221359" sldId="340"/>
            <ac:spMk id="115" creationId="{DB331747-540F-4F21-9DF3-56FEE6569233}"/>
          </ac:spMkLst>
        </pc:spChg>
        <pc:spChg chg="mod">
          <ac:chgData name="Alfred Asterjadhi" userId="39de57b9-85c0-4fd1-aaac-8ca2b6560ad0" providerId="ADAL" clId="{5C24833E-0927-4416-99A8-080FBF304E9E}" dt="2022-01-20T19:58:57.759" v="63"/>
          <ac:spMkLst>
            <pc:docMk/>
            <pc:sldMk cId="3977221359" sldId="340"/>
            <ac:spMk id="116" creationId="{EDD8C5F7-3529-4339-9BA4-FEE912CCD1AB}"/>
          </ac:spMkLst>
        </pc:spChg>
        <pc:spChg chg="mod">
          <ac:chgData name="Alfred Asterjadhi" userId="39de57b9-85c0-4fd1-aaac-8ca2b6560ad0" providerId="ADAL" clId="{5C24833E-0927-4416-99A8-080FBF304E9E}" dt="2022-01-20T19:58:57.759" v="63"/>
          <ac:spMkLst>
            <pc:docMk/>
            <pc:sldMk cId="3977221359" sldId="340"/>
            <ac:spMk id="117" creationId="{E2C59258-35C4-44E4-9612-80A4E526D9DA}"/>
          </ac:spMkLst>
        </pc:spChg>
        <pc:spChg chg="mod">
          <ac:chgData name="Alfred Asterjadhi" userId="39de57b9-85c0-4fd1-aaac-8ca2b6560ad0" providerId="ADAL" clId="{5C24833E-0927-4416-99A8-080FBF304E9E}" dt="2022-01-20T19:58:57.759" v="63"/>
          <ac:spMkLst>
            <pc:docMk/>
            <pc:sldMk cId="3977221359" sldId="340"/>
            <ac:spMk id="118" creationId="{F56C903E-FB9C-4FD2-B6AF-6F70E23D14D5}"/>
          </ac:spMkLst>
        </pc:spChg>
        <pc:spChg chg="mod">
          <ac:chgData name="Alfred Asterjadhi" userId="39de57b9-85c0-4fd1-aaac-8ca2b6560ad0" providerId="ADAL" clId="{5C24833E-0927-4416-99A8-080FBF304E9E}" dt="2022-01-20T19:58:57.759" v="63"/>
          <ac:spMkLst>
            <pc:docMk/>
            <pc:sldMk cId="3977221359" sldId="340"/>
            <ac:spMk id="119" creationId="{8B1C51B4-6406-4467-82D8-53157CAF299A}"/>
          </ac:spMkLst>
        </pc:spChg>
        <pc:spChg chg="mod">
          <ac:chgData name="Alfred Asterjadhi" userId="39de57b9-85c0-4fd1-aaac-8ca2b6560ad0" providerId="ADAL" clId="{5C24833E-0927-4416-99A8-080FBF304E9E}" dt="2022-01-20T19:58:57.759" v="63"/>
          <ac:spMkLst>
            <pc:docMk/>
            <pc:sldMk cId="3977221359" sldId="340"/>
            <ac:spMk id="120" creationId="{26BDED2F-AF52-4E8F-9C13-E386D8D0DED0}"/>
          </ac:spMkLst>
        </pc:spChg>
        <pc:spChg chg="mod">
          <ac:chgData name="Alfred Asterjadhi" userId="39de57b9-85c0-4fd1-aaac-8ca2b6560ad0" providerId="ADAL" clId="{5C24833E-0927-4416-99A8-080FBF304E9E}" dt="2022-01-20T19:58:57.759" v="63"/>
          <ac:spMkLst>
            <pc:docMk/>
            <pc:sldMk cId="3977221359" sldId="340"/>
            <ac:spMk id="121" creationId="{A8141F16-EEDD-4E68-B8E4-4392A2C4D2F5}"/>
          </ac:spMkLst>
        </pc:spChg>
        <pc:spChg chg="mod">
          <ac:chgData name="Alfred Asterjadhi" userId="39de57b9-85c0-4fd1-aaac-8ca2b6560ad0" providerId="ADAL" clId="{5C24833E-0927-4416-99A8-080FBF304E9E}" dt="2022-01-20T19:58:57.759" v="63"/>
          <ac:spMkLst>
            <pc:docMk/>
            <pc:sldMk cId="3977221359" sldId="340"/>
            <ac:spMk id="122" creationId="{25B20A23-656A-473B-8D61-E82F21D27DD1}"/>
          </ac:spMkLst>
        </pc:spChg>
        <pc:spChg chg="mod">
          <ac:chgData name="Alfred Asterjadhi" userId="39de57b9-85c0-4fd1-aaac-8ca2b6560ad0" providerId="ADAL" clId="{5C24833E-0927-4416-99A8-080FBF304E9E}" dt="2022-01-20T19:58:57.759" v="63"/>
          <ac:spMkLst>
            <pc:docMk/>
            <pc:sldMk cId="3977221359" sldId="340"/>
            <ac:spMk id="123" creationId="{D5A639F4-93BF-4FC1-8E88-88C45D18831E}"/>
          </ac:spMkLst>
        </pc:spChg>
        <pc:spChg chg="mod">
          <ac:chgData name="Alfred Asterjadhi" userId="39de57b9-85c0-4fd1-aaac-8ca2b6560ad0" providerId="ADAL" clId="{5C24833E-0927-4416-99A8-080FBF304E9E}" dt="2022-01-20T19:58:57.759" v="63"/>
          <ac:spMkLst>
            <pc:docMk/>
            <pc:sldMk cId="3977221359" sldId="340"/>
            <ac:spMk id="124" creationId="{C13E1A71-5AE7-4F38-8CEE-4E37327F09B2}"/>
          </ac:spMkLst>
        </pc:spChg>
        <pc:spChg chg="mod">
          <ac:chgData name="Alfred Asterjadhi" userId="39de57b9-85c0-4fd1-aaac-8ca2b6560ad0" providerId="ADAL" clId="{5C24833E-0927-4416-99A8-080FBF304E9E}" dt="2022-01-20T19:58:57.759" v="63"/>
          <ac:spMkLst>
            <pc:docMk/>
            <pc:sldMk cId="3977221359" sldId="340"/>
            <ac:spMk id="125" creationId="{A9EE2693-1E7F-4490-940D-554CDE8AD79D}"/>
          </ac:spMkLst>
        </pc:spChg>
        <pc:spChg chg="mod">
          <ac:chgData name="Alfred Asterjadhi" userId="39de57b9-85c0-4fd1-aaac-8ca2b6560ad0" providerId="ADAL" clId="{5C24833E-0927-4416-99A8-080FBF304E9E}" dt="2022-01-20T19:58:57.759" v="63"/>
          <ac:spMkLst>
            <pc:docMk/>
            <pc:sldMk cId="3977221359" sldId="340"/>
            <ac:spMk id="126" creationId="{C26AECE1-FF2A-49E5-847C-ECEE499E2C02}"/>
          </ac:spMkLst>
        </pc:spChg>
        <pc:spChg chg="mod">
          <ac:chgData name="Alfred Asterjadhi" userId="39de57b9-85c0-4fd1-aaac-8ca2b6560ad0" providerId="ADAL" clId="{5C24833E-0927-4416-99A8-080FBF304E9E}" dt="2022-01-20T19:58:57.759" v="63"/>
          <ac:spMkLst>
            <pc:docMk/>
            <pc:sldMk cId="3977221359" sldId="340"/>
            <ac:spMk id="127" creationId="{2D03F2C0-907B-4A48-A78B-005B8B72374A}"/>
          </ac:spMkLst>
        </pc:spChg>
        <pc:spChg chg="mod">
          <ac:chgData name="Alfred Asterjadhi" userId="39de57b9-85c0-4fd1-aaac-8ca2b6560ad0" providerId="ADAL" clId="{5C24833E-0927-4416-99A8-080FBF304E9E}" dt="2022-01-20T19:58:57.759" v="63"/>
          <ac:spMkLst>
            <pc:docMk/>
            <pc:sldMk cId="3977221359" sldId="340"/>
            <ac:spMk id="128" creationId="{82D18533-96E1-4FC4-8B1B-59981AD76DF7}"/>
          </ac:spMkLst>
        </pc:spChg>
        <pc:spChg chg="mod">
          <ac:chgData name="Alfred Asterjadhi" userId="39de57b9-85c0-4fd1-aaac-8ca2b6560ad0" providerId="ADAL" clId="{5C24833E-0927-4416-99A8-080FBF304E9E}" dt="2022-01-20T19:58:57.759" v="63"/>
          <ac:spMkLst>
            <pc:docMk/>
            <pc:sldMk cId="3977221359" sldId="340"/>
            <ac:spMk id="132" creationId="{72C86468-9F94-49F6-A449-1DEA385CEEC6}"/>
          </ac:spMkLst>
        </pc:spChg>
        <pc:spChg chg="mod">
          <ac:chgData name="Alfred Asterjadhi" userId="39de57b9-85c0-4fd1-aaac-8ca2b6560ad0" providerId="ADAL" clId="{5C24833E-0927-4416-99A8-080FBF304E9E}" dt="2022-01-20T19:58:57.759" v="63"/>
          <ac:spMkLst>
            <pc:docMk/>
            <pc:sldMk cId="3977221359" sldId="340"/>
            <ac:spMk id="133" creationId="{991A1D6B-4FE9-4B1E-8B16-4BE20BED7ED2}"/>
          </ac:spMkLst>
        </pc:spChg>
        <pc:spChg chg="mod">
          <ac:chgData name="Alfred Asterjadhi" userId="39de57b9-85c0-4fd1-aaac-8ca2b6560ad0" providerId="ADAL" clId="{5C24833E-0927-4416-99A8-080FBF304E9E}" dt="2022-01-20T19:58:57.759" v="63"/>
          <ac:spMkLst>
            <pc:docMk/>
            <pc:sldMk cId="3977221359" sldId="340"/>
            <ac:spMk id="137" creationId="{57D613F2-00E9-486C-9CFE-F095F077A30A}"/>
          </ac:spMkLst>
        </pc:spChg>
        <pc:spChg chg="mod">
          <ac:chgData name="Alfred Asterjadhi" userId="39de57b9-85c0-4fd1-aaac-8ca2b6560ad0" providerId="ADAL" clId="{5C24833E-0927-4416-99A8-080FBF304E9E}" dt="2022-01-20T19:58:57.759" v="63"/>
          <ac:spMkLst>
            <pc:docMk/>
            <pc:sldMk cId="3977221359" sldId="340"/>
            <ac:spMk id="138" creationId="{D73002C8-6591-497B-A01B-5721EB639E10}"/>
          </ac:spMkLst>
        </pc:spChg>
        <pc:spChg chg="mod">
          <ac:chgData name="Alfred Asterjadhi" userId="39de57b9-85c0-4fd1-aaac-8ca2b6560ad0" providerId="ADAL" clId="{5C24833E-0927-4416-99A8-080FBF304E9E}" dt="2022-01-20T19:58:59.362" v="65"/>
          <ac:spMkLst>
            <pc:docMk/>
            <pc:sldMk cId="3977221359" sldId="340"/>
            <ac:spMk id="140" creationId="{759F9D4A-8D05-42C4-AE39-6137EFBF1E6F}"/>
          </ac:spMkLst>
        </pc:spChg>
        <pc:spChg chg="mod">
          <ac:chgData name="Alfred Asterjadhi" userId="39de57b9-85c0-4fd1-aaac-8ca2b6560ad0" providerId="ADAL" clId="{5C24833E-0927-4416-99A8-080FBF304E9E}" dt="2022-01-20T19:58:59.362" v="65"/>
          <ac:spMkLst>
            <pc:docMk/>
            <pc:sldMk cId="3977221359" sldId="340"/>
            <ac:spMk id="141" creationId="{AA810F84-3620-4B80-B1C6-E00148364CCB}"/>
          </ac:spMkLst>
        </pc:spChg>
        <pc:spChg chg="mod">
          <ac:chgData name="Alfred Asterjadhi" userId="39de57b9-85c0-4fd1-aaac-8ca2b6560ad0" providerId="ADAL" clId="{5C24833E-0927-4416-99A8-080FBF304E9E}" dt="2022-01-20T19:58:59.362" v="65"/>
          <ac:spMkLst>
            <pc:docMk/>
            <pc:sldMk cId="3977221359" sldId="340"/>
            <ac:spMk id="142" creationId="{D71541D5-4C65-4F51-A1AF-917D14805CFF}"/>
          </ac:spMkLst>
        </pc:spChg>
        <pc:spChg chg="mod">
          <ac:chgData name="Alfred Asterjadhi" userId="39de57b9-85c0-4fd1-aaac-8ca2b6560ad0" providerId="ADAL" clId="{5C24833E-0927-4416-99A8-080FBF304E9E}" dt="2022-01-20T19:58:59.362" v="65"/>
          <ac:spMkLst>
            <pc:docMk/>
            <pc:sldMk cId="3977221359" sldId="340"/>
            <ac:spMk id="143" creationId="{E853CC12-FD9E-4B68-9DF1-90C45CDB0102}"/>
          </ac:spMkLst>
        </pc:spChg>
        <pc:spChg chg="mod">
          <ac:chgData name="Alfred Asterjadhi" userId="39de57b9-85c0-4fd1-aaac-8ca2b6560ad0" providerId="ADAL" clId="{5C24833E-0927-4416-99A8-080FBF304E9E}" dt="2022-01-20T19:58:59.362" v="65"/>
          <ac:spMkLst>
            <pc:docMk/>
            <pc:sldMk cId="3977221359" sldId="340"/>
            <ac:spMk id="144" creationId="{13F6BADD-8107-4A39-B004-A1FCAFF7FC24}"/>
          </ac:spMkLst>
        </pc:spChg>
        <pc:spChg chg="mod">
          <ac:chgData name="Alfred Asterjadhi" userId="39de57b9-85c0-4fd1-aaac-8ca2b6560ad0" providerId="ADAL" clId="{5C24833E-0927-4416-99A8-080FBF304E9E}" dt="2022-01-20T19:58:59.362" v="65"/>
          <ac:spMkLst>
            <pc:docMk/>
            <pc:sldMk cId="3977221359" sldId="340"/>
            <ac:spMk id="145" creationId="{9522413C-EFA9-4BF9-A6F9-068BA3F5456A}"/>
          </ac:spMkLst>
        </pc:spChg>
        <pc:spChg chg="mod">
          <ac:chgData name="Alfred Asterjadhi" userId="39de57b9-85c0-4fd1-aaac-8ca2b6560ad0" providerId="ADAL" clId="{5C24833E-0927-4416-99A8-080FBF304E9E}" dt="2022-01-20T19:58:59.362" v="65"/>
          <ac:spMkLst>
            <pc:docMk/>
            <pc:sldMk cId="3977221359" sldId="340"/>
            <ac:spMk id="146" creationId="{CEB865B3-EAB3-4533-8804-8EABFB18742D}"/>
          </ac:spMkLst>
        </pc:spChg>
        <pc:spChg chg="mod">
          <ac:chgData name="Alfred Asterjadhi" userId="39de57b9-85c0-4fd1-aaac-8ca2b6560ad0" providerId="ADAL" clId="{5C24833E-0927-4416-99A8-080FBF304E9E}" dt="2022-01-20T19:58:59.362" v="65"/>
          <ac:spMkLst>
            <pc:docMk/>
            <pc:sldMk cId="3977221359" sldId="340"/>
            <ac:spMk id="147" creationId="{2600F9E2-F3A5-41C8-A4EC-124942801919}"/>
          </ac:spMkLst>
        </pc:spChg>
        <pc:spChg chg="mod">
          <ac:chgData name="Alfred Asterjadhi" userId="39de57b9-85c0-4fd1-aaac-8ca2b6560ad0" providerId="ADAL" clId="{5C24833E-0927-4416-99A8-080FBF304E9E}" dt="2022-01-20T19:58:59.362" v="65"/>
          <ac:spMkLst>
            <pc:docMk/>
            <pc:sldMk cId="3977221359" sldId="340"/>
            <ac:spMk id="148" creationId="{7609E6CF-B148-4EF4-BF64-4FD18835982E}"/>
          </ac:spMkLst>
        </pc:spChg>
        <pc:spChg chg="mod">
          <ac:chgData name="Alfred Asterjadhi" userId="39de57b9-85c0-4fd1-aaac-8ca2b6560ad0" providerId="ADAL" clId="{5C24833E-0927-4416-99A8-080FBF304E9E}" dt="2022-01-20T19:58:59.362" v="65"/>
          <ac:spMkLst>
            <pc:docMk/>
            <pc:sldMk cId="3977221359" sldId="340"/>
            <ac:spMk id="149" creationId="{B37685FD-95FD-4456-A586-447D949B64BC}"/>
          </ac:spMkLst>
        </pc:spChg>
        <pc:spChg chg="mod">
          <ac:chgData name="Alfred Asterjadhi" userId="39de57b9-85c0-4fd1-aaac-8ca2b6560ad0" providerId="ADAL" clId="{5C24833E-0927-4416-99A8-080FBF304E9E}" dt="2022-01-20T19:58:59.362" v="65"/>
          <ac:spMkLst>
            <pc:docMk/>
            <pc:sldMk cId="3977221359" sldId="340"/>
            <ac:spMk id="150" creationId="{7EF5EA46-D6D0-4420-84CB-A0317078F1CD}"/>
          </ac:spMkLst>
        </pc:spChg>
        <pc:spChg chg="mod">
          <ac:chgData name="Alfred Asterjadhi" userId="39de57b9-85c0-4fd1-aaac-8ca2b6560ad0" providerId="ADAL" clId="{5C24833E-0927-4416-99A8-080FBF304E9E}" dt="2022-01-20T19:58:59.362" v="65"/>
          <ac:spMkLst>
            <pc:docMk/>
            <pc:sldMk cId="3977221359" sldId="340"/>
            <ac:spMk id="151" creationId="{3213D7CB-3547-4CC9-B97C-3E376D60CC37}"/>
          </ac:spMkLst>
        </pc:spChg>
        <pc:spChg chg="mod">
          <ac:chgData name="Alfred Asterjadhi" userId="39de57b9-85c0-4fd1-aaac-8ca2b6560ad0" providerId="ADAL" clId="{5C24833E-0927-4416-99A8-080FBF304E9E}" dt="2022-01-20T19:58:59.362" v="65"/>
          <ac:spMkLst>
            <pc:docMk/>
            <pc:sldMk cId="3977221359" sldId="340"/>
            <ac:spMk id="152" creationId="{5E4CA9E8-6156-4B7E-B2B2-CDB722E3A3BC}"/>
          </ac:spMkLst>
        </pc:spChg>
        <pc:spChg chg="mod">
          <ac:chgData name="Alfred Asterjadhi" userId="39de57b9-85c0-4fd1-aaac-8ca2b6560ad0" providerId="ADAL" clId="{5C24833E-0927-4416-99A8-080FBF304E9E}" dt="2022-01-20T19:58:59.362" v="65"/>
          <ac:spMkLst>
            <pc:docMk/>
            <pc:sldMk cId="3977221359" sldId="340"/>
            <ac:spMk id="153" creationId="{2019AC48-B651-4EB9-85EB-D3BF5ED8CFB9}"/>
          </ac:spMkLst>
        </pc:spChg>
        <pc:spChg chg="mod">
          <ac:chgData name="Alfred Asterjadhi" userId="39de57b9-85c0-4fd1-aaac-8ca2b6560ad0" providerId="ADAL" clId="{5C24833E-0927-4416-99A8-080FBF304E9E}" dt="2022-01-20T19:58:59.362" v="65"/>
          <ac:spMkLst>
            <pc:docMk/>
            <pc:sldMk cId="3977221359" sldId="340"/>
            <ac:spMk id="154" creationId="{DC424DDC-5244-4A64-BE45-E74D8D303A0A}"/>
          </ac:spMkLst>
        </pc:spChg>
        <pc:spChg chg="mod">
          <ac:chgData name="Alfred Asterjadhi" userId="39de57b9-85c0-4fd1-aaac-8ca2b6560ad0" providerId="ADAL" clId="{5C24833E-0927-4416-99A8-080FBF304E9E}" dt="2022-01-20T19:58:59.362" v="65"/>
          <ac:spMkLst>
            <pc:docMk/>
            <pc:sldMk cId="3977221359" sldId="340"/>
            <ac:spMk id="155" creationId="{AF5732DF-E0CB-4AC5-8EFF-50D8DE1108CB}"/>
          </ac:spMkLst>
        </pc:spChg>
        <pc:spChg chg="mod">
          <ac:chgData name="Alfred Asterjadhi" userId="39de57b9-85c0-4fd1-aaac-8ca2b6560ad0" providerId="ADAL" clId="{5C24833E-0927-4416-99A8-080FBF304E9E}" dt="2022-01-20T19:58:59.362" v="65"/>
          <ac:spMkLst>
            <pc:docMk/>
            <pc:sldMk cId="3977221359" sldId="340"/>
            <ac:spMk id="156" creationId="{9475509B-0C24-4CD9-A03A-65B56EDBE204}"/>
          </ac:spMkLst>
        </pc:spChg>
        <pc:spChg chg="mod">
          <ac:chgData name="Alfred Asterjadhi" userId="39de57b9-85c0-4fd1-aaac-8ca2b6560ad0" providerId="ADAL" clId="{5C24833E-0927-4416-99A8-080FBF304E9E}" dt="2022-01-20T19:58:59.362" v="65"/>
          <ac:spMkLst>
            <pc:docMk/>
            <pc:sldMk cId="3977221359" sldId="340"/>
            <ac:spMk id="157" creationId="{23F87A5F-DFB4-4337-86B2-A8B71D3448DF}"/>
          </ac:spMkLst>
        </pc:spChg>
        <pc:spChg chg="mod">
          <ac:chgData name="Alfred Asterjadhi" userId="39de57b9-85c0-4fd1-aaac-8ca2b6560ad0" providerId="ADAL" clId="{5C24833E-0927-4416-99A8-080FBF304E9E}" dt="2022-01-20T19:58:59.362" v="65"/>
          <ac:spMkLst>
            <pc:docMk/>
            <pc:sldMk cId="3977221359" sldId="340"/>
            <ac:spMk id="158" creationId="{D5EC2192-4111-44D0-B0CB-54B5C125FEC5}"/>
          </ac:spMkLst>
        </pc:spChg>
        <pc:spChg chg="mod">
          <ac:chgData name="Alfred Asterjadhi" userId="39de57b9-85c0-4fd1-aaac-8ca2b6560ad0" providerId="ADAL" clId="{5C24833E-0927-4416-99A8-080FBF304E9E}" dt="2022-01-20T19:58:59.362" v="65"/>
          <ac:spMkLst>
            <pc:docMk/>
            <pc:sldMk cId="3977221359" sldId="340"/>
            <ac:spMk id="159" creationId="{6625BB62-08D7-4390-8760-19ECA8A0F250}"/>
          </ac:spMkLst>
        </pc:spChg>
        <pc:spChg chg="mod">
          <ac:chgData name="Alfred Asterjadhi" userId="39de57b9-85c0-4fd1-aaac-8ca2b6560ad0" providerId="ADAL" clId="{5C24833E-0927-4416-99A8-080FBF304E9E}" dt="2022-01-20T19:58:59.362" v="65"/>
          <ac:spMkLst>
            <pc:docMk/>
            <pc:sldMk cId="3977221359" sldId="340"/>
            <ac:spMk id="160" creationId="{E466E5B5-CD57-43DB-AEED-51E347791A83}"/>
          </ac:spMkLst>
        </pc:spChg>
        <pc:spChg chg="mod">
          <ac:chgData name="Alfred Asterjadhi" userId="39de57b9-85c0-4fd1-aaac-8ca2b6560ad0" providerId="ADAL" clId="{5C24833E-0927-4416-99A8-080FBF304E9E}" dt="2022-01-20T19:58:59.362" v="65"/>
          <ac:spMkLst>
            <pc:docMk/>
            <pc:sldMk cId="3977221359" sldId="340"/>
            <ac:spMk id="161" creationId="{F48C57EA-0D52-493B-BE28-C19926795B6A}"/>
          </ac:spMkLst>
        </pc:spChg>
        <pc:spChg chg="mod">
          <ac:chgData name="Alfred Asterjadhi" userId="39de57b9-85c0-4fd1-aaac-8ca2b6560ad0" providerId="ADAL" clId="{5C24833E-0927-4416-99A8-080FBF304E9E}" dt="2022-01-20T19:58:59.362" v="65"/>
          <ac:spMkLst>
            <pc:docMk/>
            <pc:sldMk cId="3977221359" sldId="340"/>
            <ac:spMk id="162" creationId="{0F3A80B2-D4BA-4FCC-BE8A-F76929F08203}"/>
          </ac:spMkLst>
        </pc:spChg>
        <pc:spChg chg="mod">
          <ac:chgData name="Alfred Asterjadhi" userId="39de57b9-85c0-4fd1-aaac-8ca2b6560ad0" providerId="ADAL" clId="{5C24833E-0927-4416-99A8-080FBF304E9E}" dt="2022-01-20T19:58:59.362" v="65"/>
          <ac:spMkLst>
            <pc:docMk/>
            <pc:sldMk cId="3977221359" sldId="340"/>
            <ac:spMk id="163" creationId="{AFA5FC3C-0D4D-486A-8C4B-F79B65D36237}"/>
          </ac:spMkLst>
        </pc:spChg>
        <pc:spChg chg="mod">
          <ac:chgData name="Alfred Asterjadhi" userId="39de57b9-85c0-4fd1-aaac-8ca2b6560ad0" providerId="ADAL" clId="{5C24833E-0927-4416-99A8-080FBF304E9E}" dt="2022-01-20T19:58:59.362" v="65"/>
          <ac:spMkLst>
            <pc:docMk/>
            <pc:sldMk cId="3977221359" sldId="340"/>
            <ac:spMk id="164" creationId="{9009F06A-C5E6-4465-BE03-8BAF2918BCC1}"/>
          </ac:spMkLst>
        </pc:spChg>
        <pc:spChg chg="mod">
          <ac:chgData name="Alfred Asterjadhi" userId="39de57b9-85c0-4fd1-aaac-8ca2b6560ad0" providerId="ADAL" clId="{5C24833E-0927-4416-99A8-080FBF304E9E}" dt="2022-01-20T19:58:59.362" v="65"/>
          <ac:spMkLst>
            <pc:docMk/>
            <pc:sldMk cId="3977221359" sldId="340"/>
            <ac:spMk id="165" creationId="{44C57A7D-F2E2-4BDF-BD2D-3FAC2C1C5EE1}"/>
          </ac:spMkLst>
        </pc:spChg>
        <pc:spChg chg="mod">
          <ac:chgData name="Alfred Asterjadhi" userId="39de57b9-85c0-4fd1-aaac-8ca2b6560ad0" providerId="ADAL" clId="{5C24833E-0927-4416-99A8-080FBF304E9E}" dt="2022-01-20T19:58:59.362" v="65"/>
          <ac:spMkLst>
            <pc:docMk/>
            <pc:sldMk cId="3977221359" sldId="340"/>
            <ac:spMk id="166" creationId="{2479D625-24F3-4912-858E-06F1CB2D7534}"/>
          </ac:spMkLst>
        </pc:spChg>
        <pc:spChg chg="mod">
          <ac:chgData name="Alfred Asterjadhi" userId="39de57b9-85c0-4fd1-aaac-8ca2b6560ad0" providerId="ADAL" clId="{5C24833E-0927-4416-99A8-080FBF304E9E}" dt="2022-01-20T19:58:59.362" v="65"/>
          <ac:spMkLst>
            <pc:docMk/>
            <pc:sldMk cId="3977221359" sldId="340"/>
            <ac:spMk id="167" creationId="{4012EC7F-D9FF-466B-9FBE-17408F99BB04}"/>
          </ac:spMkLst>
        </pc:spChg>
        <pc:spChg chg="mod">
          <ac:chgData name="Alfred Asterjadhi" userId="39de57b9-85c0-4fd1-aaac-8ca2b6560ad0" providerId="ADAL" clId="{5C24833E-0927-4416-99A8-080FBF304E9E}" dt="2022-01-20T19:58:59.362" v="65"/>
          <ac:spMkLst>
            <pc:docMk/>
            <pc:sldMk cId="3977221359" sldId="340"/>
            <ac:spMk id="168" creationId="{9F664625-75AC-4E53-AC0B-FD591C962A01}"/>
          </ac:spMkLst>
        </pc:spChg>
        <pc:spChg chg="mod">
          <ac:chgData name="Alfred Asterjadhi" userId="39de57b9-85c0-4fd1-aaac-8ca2b6560ad0" providerId="ADAL" clId="{5C24833E-0927-4416-99A8-080FBF304E9E}" dt="2022-01-20T19:58:59.362" v="65"/>
          <ac:spMkLst>
            <pc:docMk/>
            <pc:sldMk cId="3977221359" sldId="340"/>
            <ac:spMk id="169" creationId="{D5939B18-9230-4FA7-B964-3FA5FBEEC878}"/>
          </ac:spMkLst>
        </pc:spChg>
        <pc:spChg chg="mod">
          <ac:chgData name="Alfred Asterjadhi" userId="39de57b9-85c0-4fd1-aaac-8ca2b6560ad0" providerId="ADAL" clId="{5C24833E-0927-4416-99A8-080FBF304E9E}" dt="2022-01-20T19:58:59.362" v="65"/>
          <ac:spMkLst>
            <pc:docMk/>
            <pc:sldMk cId="3977221359" sldId="340"/>
            <ac:spMk id="170" creationId="{1E2149E0-0DA8-43C4-ABFA-C65E393A029E}"/>
          </ac:spMkLst>
        </pc:spChg>
        <pc:spChg chg="mod">
          <ac:chgData name="Alfred Asterjadhi" userId="39de57b9-85c0-4fd1-aaac-8ca2b6560ad0" providerId="ADAL" clId="{5C24833E-0927-4416-99A8-080FBF304E9E}" dt="2022-01-20T19:58:59.362" v="65"/>
          <ac:spMkLst>
            <pc:docMk/>
            <pc:sldMk cId="3977221359" sldId="340"/>
            <ac:spMk id="171" creationId="{9DB9A1A8-88D0-43D5-897A-F30C4E062D91}"/>
          </ac:spMkLst>
        </pc:spChg>
        <pc:spChg chg="mod">
          <ac:chgData name="Alfred Asterjadhi" userId="39de57b9-85c0-4fd1-aaac-8ca2b6560ad0" providerId="ADAL" clId="{5C24833E-0927-4416-99A8-080FBF304E9E}" dt="2022-01-20T19:58:59.362" v="65"/>
          <ac:spMkLst>
            <pc:docMk/>
            <pc:sldMk cId="3977221359" sldId="340"/>
            <ac:spMk id="172" creationId="{E5BD9323-0899-4BFB-8119-4D0858754354}"/>
          </ac:spMkLst>
        </pc:spChg>
        <pc:spChg chg="mod">
          <ac:chgData name="Alfred Asterjadhi" userId="39de57b9-85c0-4fd1-aaac-8ca2b6560ad0" providerId="ADAL" clId="{5C24833E-0927-4416-99A8-080FBF304E9E}" dt="2022-01-20T19:58:59.362" v="65"/>
          <ac:spMkLst>
            <pc:docMk/>
            <pc:sldMk cId="3977221359" sldId="340"/>
            <ac:spMk id="173" creationId="{D647B1CA-FE53-453E-B4FD-67B0A61C88AA}"/>
          </ac:spMkLst>
        </pc:spChg>
        <pc:spChg chg="mod">
          <ac:chgData name="Alfred Asterjadhi" userId="39de57b9-85c0-4fd1-aaac-8ca2b6560ad0" providerId="ADAL" clId="{5C24833E-0927-4416-99A8-080FBF304E9E}" dt="2022-01-20T19:58:59.362" v="65"/>
          <ac:spMkLst>
            <pc:docMk/>
            <pc:sldMk cId="3977221359" sldId="340"/>
            <ac:spMk id="174" creationId="{BD4D7FFA-56F0-4F03-AA78-B1A18B6AD212}"/>
          </ac:spMkLst>
        </pc:spChg>
        <pc:spChg chg="mod">
          <ac:chgData name="Alfred Asterjadhi" userId="39de57b9-85c0-4fd1-aaac-8ca2b6560ad0" providerId="ADAL" clId="{5C24833E-0927-4416-99A8-080FBF304E9E}" dt="2022-01-20T19:58:59.362" v="65"/>
          <ac:spMkLst>
            <pc:docMk/>
            <pc:sldMk cId="3977221359" sldId="340"/>
            <ac:spMk id="175" creationId="{E3C49358-19DE-44E7-B6B3-D40D53C9222E}"/>
          </ac:spMkLst>
        </pc:spChg>
        <pc:spChg chg="mod">
          <ac:chgData name="Alfred Asterjadhi" userId="39de57b9-85c0-4fd1-aaac-8ca2b6560ad0" providerId="ADAL" clId="{5C24833E-0927-4416-99A8-080FBF304E9E}" dt="2022-01-20T19:58:59.362" v="65"/>
          <ac:spMkLst>
            <pc:docMk/>
            <pc:sldMk cId="3977221359" sldId="340"/>
            <ac:spMk id="176" creationId="{74EFD2E0-C246-4FF8-A732-9ABECBCA16AA}"/>
          </ac:spMkLst>
        </pc:spChg>
        <pc:spChg chg="mod">
          <ac:chgData name="Alfred Asterjadhi" userId="39de57b9-85c0-4fd1-aaac-8ca2b6560ad0" providerId="ADAL" clId="{5C24833E-0927-4416-99A8-080FBF304E9E}" dt="2022-01-20T19:58:59.362" v="65"/>
          <ac:spMkLst>
            <pc:docMk/>
            <pc:sldMk cId="3977221359" sldId="340"/>
            <ac:spMk id="177" creationId="{ABE5DEAB-76A4-47C3-9187-8830CD24C38E}"/>
          </ac:spMkLst>
        </pc:spChg>
        <pc:spChg chg="mod">
          <ac:chgData name="Alfred Asterjadhi" userId="39de57b9-85c0-4fd1-aaac-8ca2b6560ad0" providerId="ADAL" clId="{5C24833E-0927-4416-99A8-080FBF304E9E}" dt="2022-01-20T19:58:59.362" v="65"/>
          <ac:spMkLst>
            <pc:docMk/>
            <pc:sldMk cId="3977221359" sldId="340"/>
            <ac:spMk id="178" creationId="{0AE2567D-DC06-405B-A81D-EDC0227A71A4}"/>
          </ac:spMkLst>
        </pc:spChg>
        <pc:spChg chg="mod">
          <ac:chgData name="Alfred Asterjadhi" userId="39de57b9-85c0-4fd1-aaac-8ca2b6560ad0" providerId="ADAL" clId="{5C24833E-0927-4416-99A8-080FBF304E9E}" dt="2022-01-20T19:58:59.362" v="65"/>
          <ac:spMkLst>
            <pc:docMk/>
            <pc:sldMk cId="3977221359" sldId="340"/>
            <ac:spMk id="179" creationId="{CE8E1BBD-9C6F-44D4-AB3D-2818C959C714}"/>
          </ac:spMkLst>
        </pc:spChg>
        <pc:spChg chg="mod">
          <ac:chgData name="Alfred Asterjadhi" userId="39de57b9-85c0-4fd1-aaac-8ca2b6560ad0" providerId="ADAL" clId="{5C24833E-0927-4416-99A8-080FBF304E9E}" dt="2022-01-20T19:58:59.362" v="65"/>
          <ac:spMkLst>
            <pc:docMk/>
            <pc:sldMk cId="3977221359" sldId="340"/>
            <ac:spMk id="180" creationId="{9356419A-FB16-4284-90A7-6723DEFB1A40}"/>
          </ac:spMkLst>
        </pc:spChg>
        <pc:spChg chg="mod">
          <ac:chgData name="Alfred Asterjadhi" userId="39de57b9-85c0-4fd1-aaac-8ca2b6560ad0" providerId="ADAL" clId="{5C24833E-0927-4416-99A8-080FBF304E9E}" dt="2022-01-20T19:58:59.362" v="65"/>
          <ac:spMkLst>
            <pc:docMk/>
            <pc:sldMk cId="3977221359" sldId="340"/>
            <ac:spMk id="181" creationId="{E9173838-A6B0-4D97-AC98-C5B9C3D38A4A}"/>
          </ac:spMkLst>
        </pc:spChg>
        <pc:spChg chg="mod">
          <ac:chgData name="Alfred Asterjadhi" userId="39de57b9-85c0-4fd1-aaac-8ca2b6560ad0" providerId="ADAL" clId="{5C24833E-0927-4416-99A8-080FBF304E9E}" dt="2022-01-20T19:58:59.362" v="65"/>
          <ac:spMkLst>
            <pc:docMk/>
            <pc:sldMk cId="3977221359" sldId="340"/>
            <ac:spMk id="182" creationId="{42274C0C-06D8-4F0A-BBEE-20D9048DC214}"/>
          </ac:spMkLst>
        </pc:spChg>
        <pc:spChg chg="mod">
          <ac:chgData name="Alfred Asterjadhi" userId="39de57b9-85c0-4fd1-aaac-8ca2b6560ad0" providerId="ADAL" clId="{5C24833E-0927-4416-99A8-080FBF304E9E}" dt="2022-01-20T19:58:59.362" v="65"/>
          <ac:spMkLst>
            <pc:docMk/>
            <pc:sldMk cId="3977221359" sldId="340"/>
            <ac:spMk id="183" creationId="{908CFB9A-5D3E-4973-8CA5-F898A5EC661A}"/>
          </ac:spMkLst>
        </pc:spChg>
        <pc:spChg chg="mod">
          <ac:chgData name="Alfred Asterjadhi" userId="39de57b9-85c0-4fd1-aaac-8ca2b6560ad0" providerId="ADAL" clId="{5C24833E-0927-4416-99A8-080FBF304E9E}" dt="2022-01-20T19:58:59.362" v="65"/>
          <ac:spMkLst>
            <pc:docMk/>
            <pc:sldMk cId="3977221359" sldId="340"/>
            <ac:spMk id="184" creationId="{A2DA8F5B-8D93-4F3D-B482-0970A368D16C}"/>
          </ac:spMkLst>
        </pc:spChg>
        <pc:spChg chg="mod">
          <ac:chgData name="Alfred Asterjadhi" userId="39de57b9-85c0-4fd1-aaac-8ca2b6560ad0" providerId="ADAL" clId="{5C24833E-0927-4416-99A8-080FBF304E9E}" dt="2022-01-20T19:58:59.362" v="65"/>
          <ac:spMkLst>
            <pc:docMk/>
            <pc:sldMk cId="3977221359" sldId="340"/>
            <ac:spMk id="185" creationId="{1A61E89A-DA8E-435F-AD13-907BFD51A606}"/>
          </ac:spMkLst>
        </pc:spChg>
        <pc:spChg chg="mod">
          <ac:chgData name="Alfred Asterjadhi" userId="39de57b9-85c0-4fd1-aaac-8ca2b6560ad0" providerId="ADAL" clId="{5C24833E-0927-4416-99A8-080FBF304E9E}" dt="2022-01-20T19:58:59.362" v="65"/>
          <ac:spMkLst>
            <pc:docMk/>
            <pc:sldMk cId="3977221359" sldId="340"/>
            <ac:spMk id="186" creationId="{909A8424-5CF2-48CA-A8E7-644F4C61B40D}"/>
          </ac:spMkLst>
        </pc:spChg>
        <pc:spChg chg="mod">
          <ac:chgData name="Alfred Asterjadhi" userId="39de57b9-85c0-4fd1-aaac-8ca2b6560ad0" providerId="ADAL" clId="{5C24833E-0927-4416-99A8-080FBF304E9E}" dt="2022-01-20T19:58:59.362" v="65"/>
          <ac:spMkLst>
            <pc:docMk/>
            <pc:sldMk cId="3977221359" sldId="340"/>
            <ac:spMk id="187" creationId="{E36E6179-8E3C-4300-9A76-D185FD7DA5BF}"/>
          </ac:spMkLst>
        </pc:spChg>
        <pc:spChg chg="mod">
          <ac:chgData name="Alfred Asterjadhi" userId="39de57b9-85c0-4fd1-aaac-8ca2b6560ad0" providerId="ADAL" clId="{5C24833E-0927-4416-99A8-080FBF304E9E}" dt="2022-01-20T19:58:59.362" v="65"/>
          <ac:spMkLst>
            <pc:docMk/>
            <pc:sldMk cId="3977221359" sldId="340"/>
            <ac:spMk id="188" creationId="{EA84E9CC-7AAF-4EE5-A70C-3923EAE3DCDD}"/>
          </ac:spMkLst>
        </pc:spChg>
        <pc:spChg chg="mod">
          <ac:chgData name="Alfred Asterjadhi" userId="39de57b9-85c0-4fd1-aaac-8ca2b6560ad0" providerId="ADAL" clId="{5C24833E-0927-4416-99A8-080FBF304E9E}" dt="2022-01-20T19:58:59.362" v="65"/>
          <ac:spMkLst>
            <pc:docMk/>
            <pc:sldMk cId="3977221359" sldId="340"/>
            <ac:spMk id="189" creationId="{1B586FF6-9366-428C-955E-86AC85FABF81}"/>
          </ac:spMkLst>
        </pc:spChg>
        <pc:spChg chg="mod">
          <ac:chgData name="Alfred Asterjadhi" userId="39de57b9-85c0-4fd1-aaac-8ca2b6560ad0" providerId="ADAL" clId="{5C24833E-0927-4416-99A8-080FBF304E9E}" dt="2022-01-20T19:58:59.362" v="65"/>
          <ac:spMkLst>
            <pc:docMk/>
            <pc:sldMk cId="3977221359" sldId="340"/>
            <ac:spMk id="190" creationId="{339B69D1-69AF-4879-8951-A6E9BAD08FD2}"/>
          </ac:spMkLst>
        </pc:spChg>
        <pc:spChg chg="mod">
          <ac:chgData name="Alfred Asterjadhi" userId="39de57b9-85c0-4fd1-aaac-8ca2b6560ad0" providerId="ADAL" clId="{5C24833E-0927-4416-99A8-080FBF304E9E}" dt="2022-01-20T19:58:59.362" v="65"/>
          <ac:spMkLst>
            <pc:docMk/>
            <pc:sldMk cId="3977221359" sldId="340"/>
            <ac:spMk id="191" creationId="{86027ADB-5DAF-430B-915E-C33456DE27BF}"/>
          </ac:spMkLst>
        </pc:spChg>
        <pc:spChg chg="mod">
          <ac:chgData name="Alfred Asterjadhi" userId="39de57b9-85c0-4fd1-aaac-8ca2b6560ad0" providerId="ADAL" clId="{5C24833E-0927-4416-99A8-080FBF304E9E}" dt="2022-01-20T19:58:59.362" v="65"/>
          <ac:spMkLst>
            <pc:docMk/>
            <pc:sldMk cId="3977221359" sldId="340"/>
            <ac:spMk id="192" creationId="{8F832C3A-3309-49A5-B320-A00BE7F5B0D1}"/>
          </ac:spMkLst>
        </pc:spChg>
        <pc:spChg chg="mod">
          <ac:chgData name="Alfred Asterjadhi" userId="39de57b9-85c0-4fd1-aaac-8ca2b6560ad0" providerId="ADAL" clId="{5C24833E-0927-4416-99A8-080FBF304E9E}" dt="2022-01-20T19:58:59.362" v="65"/>
          <ac:spMkLst>
            <pc:docMk/>
            <pc:sldMk cId="3977221359" sldId="340"/>
            <ac:spMk id="193" creationId="{E3B3AD12-DAAD-4DE8-AF51-514284BB2A6F}"/>
          </ac:spMkLst>
        </pc:spChg>
        <pc:spChg chg="mod">
          <ac:chgData name="Alfred Asterjadhi" userId="39de57b9-85c0-4fd1-aaac-8ca2b6560ad0" providerId="ADAL" clId="{5C24833E-0927-4416-99A8-080FBF304E9E}" dt="2022-01-20T19:58:59.362" v="65"/>
          <ac:spMkLst>
            <pc:docMk/>
            <pc:sldMk cId="3977221359" sldId="340"/>
            <ac:spMk id="194" creationId="{9C2E44B5-4912-4A2C-9E55-678194F650A3}"/>
          </ac:spMkLst>
        </pc:spChg>
        <pc:spChg chg="mod">
          <ac:chgData name="Alfred Asterjadhi" userId="39de57b9-85c0-4fd1-aaac-8ca2b6560ad0" providerId="ADAL" clId="{5C24833E-0927-4416-99A8-080FBF304E9E}" dt="2022-01-20T19:58:59.362" v="65"/>
          <ac:spMkLst>
            <pc:docMk/>
            <pc:sldMk cId="3977221359" sldId="340"/>
            <ac:spMk id="195" creationId="{B184F495-CCCD-46E9-BAC8-3B1B9BBEC706}"/>
          </ac:spMkLst>
        </pc:spChg>
        <pc:spChg chg="mod">
          <ac:chgData name="Alfred Asterjadhi" userId="39de57b9-85c0-4fd1-aaac-8ca2b6560ad0" providerId="ADAL" clId="{5C24833E-0927-4416-99A8-080FBF304E9E}" dt="2022-01-20T19:58:59.362" v="65"/>
          <ac:spMkLst>
            <pc:docMk/>
            <pc:sldMk cId="3977221359" sldId="340"/>
            <ac:spMk id="196" creationId="{1D895C18-DE85-41AD-AC38-3F9F49022795}"/>
          </ac:spMkLst>
        </pc:spChg>
        <pc:spChg chg="mod">
          <ac:chgData name="Alfred Asterjadhi" userId="39de57b9-85c0-4fd1-aaac-8ca2b6560ad0" providerId="ADAL" clId="{5C24833E-0927-4416-99A8-080FBF304E9E}" dt="2022-01-20T19:58:59.362" v="65"/>
          <ac:spMkLst>
            <pc:docMk/>
            <pc:sldMk cId="3977221359" sldId="340"/>
            <ac:spMk id="197" creationId="{434486F3-C9EF-4EB1-B803-2293FD9B11A5}"/>
          </ac:spMkLst>
        </pc:spChg>
        <pc:spChg chg="mod">
          <ac:chgData name="Alfred Asterjadhi" userId="39de57b9-85c0-4fd1-aaac-8ca2b6560ad0" providerId="ADAL" clId="{5C24833E-0927-4416-99A8-080FBF304E9E}" dt="2022-01-20T19:58:59.362" v="65"/>
          <ac:spMkLst>
            <pc:docMk/>
            <pc:sldMk cId="3977221359" sldId="340"/>
            <ac:spMk id="198" creationId="{543E6A7B-02F3-4929-AF35-FBFFFBCDFA0B}"/>
          </ac:spMkLst>
        </pc:spChg>
        <pc:spChg chg="mod">
          <ac:chgData name="Alfred Asterjadhi" userId="39de57b9-85c0-4fd1-aaac-8ca2b6560ad0" providerId="ADAL" clId="{5C24833E-0927-4416-99A8-080FBF304E9E}" dt="2022-01-20T19:58:59.362" v="65"/>
          <ac:spMkLst>
            <pc:docMk/>
            <pc:sldMk cId="3977221359" sldId="340"/>
            <ac:spMk id="199" creationId="{62B412BF-457C-4C4F-8FFB-9BB51EC017E7}"/>
          </ac:spMkLst>
        </pc:spChg>
        <pc:spChg chg="mod">
          <ac:chgData name="Alfred Asterjadhi" userId="39de57b9-85c0-4fd1-aaac-8ca2b6560ad0" providerId="ADAL" clId="{5C24833E-0927-4416-99A8-080FBF304E9E}" dt="2022-01-20T19:58:59.362" v="65"/>
          <ac:spMkLst>
            <pc:docMk/>
            <pc:sldMk cId="3977221359" sldId="340"/>
            <ac:spMk id="200" creationId="{7BEBFF08-872A-4FE2-AFEA-99DAF6299265}"/>
          </ac:spMkLst>
        </pc:spChg>
        <pc:spChg chg="mod">
          <ac:chgData name="Alfred Asterjadhi" userId="39de57b9-85c0-4fd1-aaac-8ca2b6560ad0" providerId="ADAL" clId="{5C24833E-0927-4416-99A8-080FBF304E9E}" dt="2022-01-20T19:58:59.362" v="65"/>
          <ac:spMkLst>
            <pc:docMk/>
            <pc:sldMk cId="3977221359" sldId="340"/>
            <ac:spMk id="201" creationId="{491659EB-440E-421D-BB3E-46FACD3139A2}"/>
          </ac:spMkLst>
        </pc:spChg>
        <pc:spChg chg="mod">
          <ac:chgData name="Alfred Asterjadhi" userId="39de57b9-85c0-4fd1-aaac-8ca2b6560ad0" providerId="ADAL" clId="{5C24833E-0927-4416-99A8-080FBF304E9E}" dt="2022-01-20T19:58:59.362" v="65"/>
          <ac:spMkLst>
            <pc:docMk/>
            <pc:sldMk cId="3977221359" sldId="340"/>
            <ac:spMk id="202" creationId="{F7F7E47F-A5FF-48EA-B966-70F9B896B78B}"/>
          </ac:spMkLst>
        </pc:spChg>
        <pc:spChg chg="mod">
          <ac:chgData name="Alfred Asterjadhi" userId="39de57b9-85c0-4fd1-aaac-8ca2b6560ad0" providerId="ADAL" clId="{5C24833E-0927-4416-99A8-080FBF304E9E}" dt="2022-01-20T19:58:59.362" v="65"/>
          <ac:spMkLst>
            <pc:docMk/>
            <pc:sldMk cId="3977221359" sldId="340"/>
            <ac:spMk id="203" creationId="{6B94DBE7-9F64-425F-94F7-823D02595DC0}"/>
          </ac:spMkLst>
        </pc:spChg>
        <pc:spChg chg="mod">
          <ac:chgData name="Alfred Asterjadhi" userId="39de57b9-85c0-4fd1-aaac-8ca2b6560ad0" providerId="ADAL" clId="{5C24833E-0927-4416-99A8-080FBF304E9E}" dt="2022-01-20T19:58:59.362" v="65"/>
          <ac:spMkLst>
            <pc:docMk/>
            <pc:sldMk cId="3977221359" sldId="340"/>
            <ac:spMk id="204" creationId="{F4A2C6EB-BB74-48AD-8DC3-65F201FC8930}"/>
          </ac:spMkLst>
        </pc:spChg>
        <pc:spChg chg="mod">
          <ac:chgData name="Alfred Asterjadhi" userId="39de57b9-85c0-4fd1-aaac-8ca2b6560ad0" providerId="ADAL" clId="{5C24833E-0927-4416-99A8-080FBF304E9E}" dt="2022-01-20T19:58:59.362" v="65"/>
          <ac:spMkLst>
            <pc:docMk/>
            <pc:sldMk cId="3977221359" sldId="340"/>
            <ac:spMk id="205" creationId="{1B2D431A-5D64-442F-837F-CAA2D0FA9ACA}"/>
          </ac:spMkLst>
        </pc:spChg>
        <pc:spChg chg="mod">
          <ac:chgData name="Alfred Asterjadhi" userId="39de57b9-85c0-4fd1-aaac-8ca2b6560ad0" providerId="ADAL" clId="{5C24833E-0927-4416-99A8-080FBF304E9E}" dt="2022-01-20T19:58:59.362" v="65"/>
          <ac:spMkLst>
            <pc:docMk/>
            <pc:sldMk cId="3977221359" sldId="340"/>
            <ac:spMk id="206" creationId="{2ED377B2-21D3-4230-9D4F-12B568F43CF8}"/>
          </ac:spMkLst>
        </pc:spChg>
        <pc:spChg chg="mod">
          <ac:chgData name="Alfred Asterjadhi" userId="39de57b9-85c0-4fd1-aaac-8ca2b6560ad0" providerId="ADAL" clId="{5C24833E-0927-4416-99A8-080FBF304E9E}" dt="2022-01-20T19:58:59.362" v="65"/>
          <ac:spMkLst>
            <pc:docMk/>
            <pc:sldMk cId="3977221359" sldId="340"/>
            <ac:spMk id="207" creationId="{AC89A2BF-181D-44AE-B0E7-01664D1E77AE}"/>
          </ac:spMkLst>
        </pc:spChg>
        <pc:spChg chg="mod">
          <ac:chgData name="Alfred Asterjadhi" userId="39de57b9-85c0-4fd1-aaac-8ca2b6560ad0" providerId="ADAL" clId="{5C24833E-0927-4416-99A8-080FBF304E9E}" dt="2022-01-20T19:58:59.362" v="65"/>
          <ac:spMkLst>
            <pc:docMk/>
            <pc:sldMk cId="3977221359" sldId="340"/>
            <ac:spMk id="208" creationId="{CA78F458-AFAB-4150-AB26-131CDC9EBF59}"/>
          </ac:spMkLst>
        </pc:spChg>
        <pc:spChg chg="mod">
          <ac:chgData name="Alfred Asterjadhi" userId="39de57b9-85c0-4fd1-aaac-8ca2b6560ad0" providerId="ADAL" clId="{5C24833E-0927-4416-99A8-080FBF304E9E}" dt="2022-01-20T19:58:59.362" v="65"/>
          <ac:spMkLst>
            <pc:docMk/>
            <pc:sldMk cId="3977221359" sldId="340"/>
            <ac:spMk id="209" creationId="{7FE5856C-E45E-4B70-AE76-5FA2FD46BEFB}"/>
          </ac:spMkLst>
        </pc:spChg>
        <pc:spChg chg="mod">
          <ac:chgData name="Alfred Asterjadhi" userId="39de57b9-85c0-4fd1-aaac-8ca2b6560ad0" providerId="ADAL" clId="{5C24833E-0927-4416-99A8-080FBF304E9E}" dt="2022-01-20T19:58:59.362" v="65"/>
          <ac:spMkLst>
            <pc:docMk/>
            <pc:sldMk cId="3977221359" sldId="340"/>
            <ac:spMk id="210" creationId="{002AE050-1973-4881-93A3-63A6A2F8BD07}"/>
          </ac:spMkLst>
        </pc:spChg>
        <pc:spChg chg="mod">
          <ac:chgData name="Alfred Asterjadhi" userId="39de57b9-85c0-4fd1-aaac-8ca2b6560ad0" providerId="ADAL" clId="{5C24833E-0927-4416-99A8-080FBF304E9E}" dt="2022-01-20T19:58:59.362" v="65"/>
          <ac:spMkLst>
            <pc:docMk/>
            <pc:sldMk cId="3977221359" sldId="340"/>
            <ac:spMk id="211" creationId="{5AFA8046-6771-49AB-A133-63CB62A5C40E}"/>
          </ac:spMkLst>
        </pc:spChg>
        <pc:spChg chg="mod">
          <ac:chgData name="Alfred Asterjadhi" userId="39de57b9-85c0-4fd1-aaac-8ca2b6560ad0" providerId="ADAL" clId="{5C24833E-0927-4416-99A8-080FBF304E9E}" dt="2022-01-20T19:58:59.362" v="65"/>
          <ac:spMkLst>
            <pc:docMk/>
            <pc:sldMk cId="3977221359" sldId="340"/>
            <ac:spMk id="212" creationId="{3E44DB83-E619-4BD1-B708-B897735B5BD4}"/>
          </ac:spMkLst>
        </pc:spChg>
        <pc:spChg chg="mod">
          <ac:chgData name="Alfred Asterjadhi" userId="39de57b9-85c0-4fd1-aaac-8ca2b6560ad0" providerId="ADAL" clId="{5C24833E-0927-4416-99A8-080FBF304E9E}" dt="2022-01-20T19:58:59.362" v="65"/>
          <ac:spMkLst>
            <pc:docMk/>
            <pc:sldMk cId="3977221359" sldId="340"/>
            <ac:spMk id="213" creationId="{B401E3BC-C3B4-4852-902A-8A1A04A93F06}"/>
          </ac:spMkLst>
        </pc:spChg>
        <pc:spChg chg="mod">
          <ac:chgData name="Alfred Asterjadhi" userId="39de57b9-85c0-4fd1-aaac-8ca2b6560ad0" providerId="ADAL" clId="{5C24833E-0927-4416-99A8-080FBF304E9E}" dt="2022-01-20T19:58:59.362" v="65"/>
          <ac:spMkLst>
            <pc:docMk/>
            <pc:sldMk cId="3977221359" sldId="340"/>
            <ac:spMk id="214" creationId="{EC8A4779-5500-474A-96B2-75804F80410C}"/>
          </ac:spMkLst>
        </pc:spChg>
        <pc:spChg chg="mod">
          <ac:chgData name="Alfred Asterjadhi" userId="39de57b9-85c0-4fd1-aaac-8ca2b6560ad0" providerId="ADAL" clId="{5C24833E-0927-4416-99A8-080FBF304E9E}" dt="2022-01-20T19:58:59.362" v="65"/>
          <ac:spMkLst>
            <pc:docMk/>
            <pc:sldMk cId="3977221359" sldId="340"/>
            <ac:spMk id="215" creationId="{AC2422C5-9F01-43BF-B1C7-6DCDA4C4AD56}"/>
          </ac:spMkLst>
        </pc:spChg>
        <pc:spChg chg="mod">
          <ac:chgData name="Alfred Asterjadhi" userId="39de57b9-85c0-4fd1-aaac-8ca2b6560ad0" providerId="ADAL" clId="{5C24833E-0927-4416-99A8-080FBF304E9E}" dt="2022-01-20T19:58:59.362" v="65"/>
          <ac:spMkLst>
            <pc:docMk/>
            <pc:sldMk cId="3977221359" sldId="340"/>
            <ac:spMk id="216" creationId="{48DFD027-9481-4974-84EF-4376646A367B}"/>
          </ac:spMkLst>
        </pc:spChg>
        <pc:spChg chg="mod">
          <ac:chgData name="Alfred Asterjadhi" userId="39de57b9-85c0-4fd1-aaac-8ca2b6560ad0" providerId="ADAL" clId="{5C24833E-0927-4416-99A8-080FBF304E9E}" dt="2022-01-20T19:58:59.362" v="65"/>
          <ac:spMkLst>
            <pc:docMk/>
            <pc:sldMk cId="3977221359" sldId="340"/>
            <ac:spMk id="217" creationId="{455F6893-59B7-4692-9719-4A495FD12F17}"/>
          </ac:spMkLst>
        </pc:spChg>
        <pc:spChg chg="mod">
          <ac:chgData name="Alfred Asterjadhi" userId="39de57b9-85c0-4fd1-aaac-8ca2b6560ad0" providerId="ADAL" clId="{5C24833E-0927-4416-99A8-080FBF304E9E}" dt="2022-01-20T19:58:59.362" v="65"/>
          <ac:spMkLst>
            <pc:docMk/>
            <pc:sldMk cId="3977221359" sldId="340"/>
            <ac:spMk id="218" creationId="{442DB067-5AF3-4F4A-AAEC-596C3F83D1E0}"/>
          </ac:spMkLst>
        </pc:spChg>
        <pc:spChg chg="mod">
          <ac:chgData name="Alfred Asterjadhi" userId="39de57b9-85c0-4fd1-aaac-8ca2b6560ad0" providerId="ADAL" clId="{5C24833E-0927-4416-99A8-080FBF304E9E}" dt="2022-01-20T19:58:59.362" v="65"/>
          <ac:spMkLst>
            <pc:docMk/>
            <pc:sldMk cId="3977221359" sldId="340"/>
            <ac:spMk id="219" creationId="{B6CA7756-EAFC-40E9-9E1D-5E699BC23AE1}"/>
          </ac:spMkLst>
        </pc:spChg>
        <pc:spChg chg="mod">
          <ac:chgData name="Alfred Asterjadhi" userId="39de57b9-85c0-4fd1-aaac-8ca2b6560ad0" providerId="ADAL" clId="{5C24833E-0927-4416-99A8-080FBF304E9E}" dt="2022-01-20T19:58:59.362" v="65"/>
          <ac:spMkLst>
            <pc:docMk/>
            <pc:sldMk cId="3977221359" sldId="340"/>
            <ac:spMk id="220" creationId="{D5164CB5-EAE8-4037-8335-27DBD4F2AD8E}"/>
          </ac:spMkLst>
        </pc:spChg>
        <pc:spChg chg="mod">
          <ac:chgData name="Alfred Asterjadhi" userId="39de57b9-85c0-4fd1-aaac-8ca2b6560ad0" providerId="ADAL" clId="{5C24833E-0927-4416-99A8-080FBF304E9E}" dt="2022-01-20T19:58:59.362" v="65"/>
          <ac:spMkLst>
            <pc:docMk/>
            <pc:sldMk cId="3977221359" sldId="340"/>
            <ac:spMk id="221" creationId="{FBAE91BC-329B-43D6-A692-A3C7B72CE85D}"/>
          </ac:spMkLst>
        </pc:spChg>
        <pc:spChg chg="mod">
          <ac:chgData name="Alfred Asterjadhi" userId="39de57b9-85c0-4fd1-aaac-8ca2b6560ad0" providerId="ADAL" clId="{5C24833E-0927-4416-99A8-080FBF304E9E}" dt="2022-01-20T19:58:59.362" v="65"/>
          <ac:spMkLst>
            <pc:docMk/>
            <pc:sldMk cId="3977221359" sldId="340"/>
            <ac:spMk id="222" creationId="{F0359C2E-5CF6-412C-A456-714541032EFB}"/>
          </ac:spMkLst>
        </pc:spChg>
        <pc:spChg chg="mod">
          <ac:chgData name="Alfred Asterjadhi" userId="39de57b9-85c0-4fd1-aaac-8ca2b6560ad0" providerId="ADAL" clId="{5C24833E-0927-4416-99A8-080FBF304E9E}" dt="2022-01-20T19:58:59.362" v="65"/>
          <ac:spMkLst>
            <pc:docMk/>
            <pc:sldMk cId="3977221359" sldId="340"/>
            <ac:spMk id="223" creationId="{484B168E-99A1-42A3-BDAF-839B3464D95A}"/>
          </ac:spMkLst>
        </pc:spChg>
        <pc:spChg chg="mod">
          <ac:chgData name="Alfred Asterjadhi" userId="39de57b9-85c0-4fd1-aaac-8ca2b6560ad0" providerId="ADAL" clId="{5C24833E-0927-4416-99A8-080FBF304E9E}" dt="2022-01-20T19:58:59.362" v="65"/>
          <ac:spMkLst>
            <pc:docMk/>
            <pc:sldMk cId="3977221359" sldId="340"/>
            <ac:spMk id="224" creationId="{27837BC3-EA19-4B13-897A-F228CC7DE29C}"/>
          </ac:spMkLst>
        </pc:spChg>
        <pc:spChg chg="mod">
          <ac:chgData name="Alfred Asterjadhi" userId="39de57b9-85c0-4fd1-aaac-8ca2b6560ad0" providerId="ADAL" clId="{5C24833E-0927-4416-99A8-080FBF304E9E}" dt="2022-01-20T19:58:59.362" v="65"/>
          <ac:spMkLst>
            <pc:docMk/>
            <pc:sldMk cId="3977221359" sldId="340"/>
            <ac:spMk id="225" creationId="{ADD891CC-37B2-45F5-98C7-02ABEA5A86CE}"/>
          </ac:spMkLst>
        </pc:spChg>
        <pc:spChg chg="mod">
          <ac:chgData name="Alfred Asterjadhi" userId="39de57b9-85c0-4fd1-aaac-8ca2b6560ad0" providerId="ADAL" clId="{5C24833E-0927-4416-99A8-080FBF304E9E}" dt="2022-01-20T19:58:59.362" v="65"/>
          <ac:spMkLst>
            <pc:docMk/>
            <pc:sldMk cId="3977221359" sldId="340"/>
            <ac:spMk id="226" creationId="{5135FDB9-B5BC-481D-A90C-FDFC26AF06B6}"/>
          </ac:spMkLst>
        </pc:spChg>
        <pc:spChg chg="mod">
          <ac:chgData name="Alfred Asterjadhi" userId="39de57b9-85c0-4fd1-aaac-8ca2b6560ad0" providerId="ADAL" clId="{5C24833E-0927-4416-99A8-080FBF304E9E}" dt="2022-01-20T19:58:59.362" v="65"/>
          <ac:spMkLst>
            <pc:docMk/>
            <pc:sldMk cId="3977221359" sldId="340"/>
            <ac:spMk id="227" creationId="{01676CD9-B56A-472C-8A8F-2CBBA65AC7D1}"/>
          </ac:spMkLst>
        </pc:spChg>
        <pc:spChg chg="mod">
          <ac:chgData name="Alfred Asterjadhi" userId="39de57b9-85c0-4fd1-aaac-8ca2b6560ad0" providerId="ADAL" clId="{5C24833E-0927-4416-99A8-080FBF304E9E}" dt="2022-01-20T19:58:59.362" v="65"/>
          <ac:spMkLst>
            <pc:docMk/>
            <pc:sldMk cId="3977221359" sldId="340"/>
            <ac:spMk id="228" creationId="{F1D44EF6-01C6-41A1-951F-8CDC76BE83B7}"/>
          </ac:spMkLst>
        </pc:spChg>
        <pc:spChg chg="mod">
          <ac:chgData name="Alfred Asterjadhi" userId="39de57b9-85c0-4fd1-aaac-8ca2b6560ad0" providerId="ADAL" clId="{5C24833E-0927-4416-99A8-080FBF304E9E}" dt="2022-01-20T19:58:59.362" v="65"/>
          <ac:spMkLst>
            <pc:docMk/>
            <pc:sldMk cId="3977221359" sldId="340"/>
            <ac:spMk id="229" creationId="{BBEBD713-DA01-4A2F-A747-EB33EEB850A6}"/>
          </ac:spMkLst>
        </pc:spChg>
        <pc:spChg chg="mod">
          <ac:chgData name="Alfred Asterjadhi" userId="39de57b9-85c0-4fd1-aaac-8ca2b6560ad0" providerId="ADAL" clId="{5C24833E-0927-4416-99A8-080FBF304E9E}" dt="2022-01-20T19:58:59.362" v="65"/>
          <ac:spMkLst>
            <pc:docMk/>
            <pc:sldMk cId="3977221359" sldId="340"/>
            <ac:spMk id="230" creationId="{1F302B82-1EEF-4BFE-A7FB-B24311BC5012}"/>
          </ac:spMkLst>
        </pc:spChg>
        <pc:spChg chg="mod">
          <ac:chgData name="Alfred Asterjadhi" userId="39de57b9-85c0-4fd1-aaac-8ca2b6560ad0" providerId="ADAL" clId="{5C24833E-0927-4416-99A8-080FBF304E9E}" dt="2022-01-20T19:58:59.362" v="65"/>
          <ac:spMkLst>
            <pc:docMk/>
            <pc:sldMk cId="3977221359" sldId="340"/>
            <ac:spMk id="231" creationId="{2EB5850C-03CE-46F6-9168-F69061647712}"/>
          </ac:spMkLst>
        </pc:spChg>
        <pc:spChg chg="mod">
          <ac:chgData name="Alfred Asterjadhi" userId="39de57b9-85c0-4fd1-aaac-8ca2b6560ad0" providerId="ADAL" clId="{5C24833E-0927-4416-99A8-080FBF304E9E}" dt="2022-01-20T19:58:59.362" v="65"/>
          <ac:spMkLst>
            <pc:docMk/>
            <pc:sldMk cId="3977221359" sldId="340"/>
            <ac:spMk id="232" creationId="{57168DB3-94D0-4705-8606-E89DBABB9001}"/>
          </ac:spMkLst>
        </pc:spChg>
        <pc:spChg chg="mod">
          <ac:chgData name="Alfred Asterjadhi" userId="39de57b9-85c0-4fd1-aaac-8ca2b6560ad0" providerId="ADAL" clId="{5C24833E-0927-4416-99A8-080FBF304E9E}" dt="2022-01-20T19:58:59.362" v="65"/>
          <ac:spMkLst>
            <pc:docMk/>
            <pc:sldMk cId="3977221359" sldId="340"/>
            <ac:spMk id="233" creationId="{B411A7B4-6AB4-4B17-A2E6-0CDD1DCAEA6F}"/>
          </ac:spMkLst>
        </pc:spChg>
        <pc:spChg chg="mod">
          <ac:chgData name="Alfred Asterjadhi" userId="39de57b9-85c0-4fd1-aaac-8ca2b6560ad0" providerId="ADAL" clId="{5C24833E-0927-4416-99A8-080FBF304E9E}" dt="2022-01-20T19:58:59.362" v="65"/>
          <ac:spMkLst>
            <pc:docMk/>
            <pc:sldMk cId="3977221359" sldId="340"/>
            <ac:spMk id="234" creationId="{56BDB872-5E35-4996-90D8-36D095AF48A7}"/>
          </ac:spMkLst>
        </pc:spChg>
        <pc:spChg chg="mod">
          <ac:chgData name="Alfred Asterjadhi" userId="39de57b9-85c0-4fd1-aaac-8ca2b6560ad0" providerId="ADAL" clId="{5C24833E-0927-4416-99A8-080FBF304E9E}" dt="2022-01-20T19:58:59.362" v="65"/>
          <ac:spMkLst>
            <pc:docMk/>
            <pc:sldMk cId="3977221359" sldId="340"/>
            <ac:spMk id="235" creationId="{3E314616-3E41-4ABA-9702-E0FCD4E0B89D}"/>
          </ac:spMkLst>
        </pc:spChg>
        <pc:spChg chg="mod">
          <ac:chgData name="Alfred Asterjadhi" userId="39de57b9-85c0-4fd1-aaac-8ca2b6560ad0" providerId="ADAL" clId="{5C24833E-0927-4416-99A8-080FBF304E9E}" dt="2022-01-20T19:58:59.362" v="65"/>
          <ac:spMkLst>
            <pc:docMk/>
            <pc:sldMk cId="3977221359" sldId="340"/>
            <ac:spMk id="236" creationId="{2B383DF2-BFB8-41E9-9FB0-111B2B1ED2DE}"/>
          </ac:spMkLst>
        </pc:spChg>
        <pc:spChg chg="mod">
          <ac:chgData name="Alfred Asterjadhi" userId="39de57b9-85c0-4fd1-aaac-8ca2b6560ad0" providerId="ADAL" clId="{5C24833E-0927-4416-99A8-080FBF304E9E}" dt="2022-01-20T19:58:59.362" v="65"/>
          <ac:spMkLst>
            <pc:docMk/>
            <pc:sldMk cId="3977221359" sldId="340"/>
            <ac:spMk id="237" creationId="{4BE3506F-9D11-4066-9603-DE20AA3454CC}"/>
          </ac:spMkLst>
        </pc:spChg>
        <pc:spChg chg="mod">
          <ac:chgData name="Alfred Asterjadhi" userId="39de57b9-85c0-4fd1-aaac-8ca2b6560ad0" providerId="ADAL" clId="{5C24833E-0927-4416-99A8-080FBF304E9E}" dt="2022-01-20T19:58:59.362" v="65"/>
          <ac:spMkLst>
            <pc:docMk/>
            <pc:sldMk cId="3977221359" sldId="340"/>
            <ac:spMk id="238" creationId="{0CD446F3-5BDE-4D50-A17E-756957CC861D}"/>
          </ac:spMkLst>
        </pc:spChg>
        <pc:spChg chg="mod">
          <ac:chgData name="Alfred Asterjadhi" userId="39de57b9-85c0-4fd1-aaac-8ca2b6560ad0" providerId="ADAL" clId="{5C24833E-0927-4416-99A8-080FBF304E9E}" dt="2022-01-20T19:58:59.362" v="65"/>
          <ac:spMkLst>
            <pc:docMk/>
            <pc:sldMk cId="3977221359" sldId="340"/>
            <ac:spMk id="239" creationId="{AB27B3C7-C260-4EF6-A9D3-AF16A27BA0F5}"/>
          </ac:spMkLst>
        </pc:spChg>
        <pc:spChg chg="mod">
          <ac:chgData name="Alfred Asterjadhi" userId="39de57b9-85c0-4fd1-aaac-8ca2b6560ad0" providerId="ADAL" clId="{5C24833E-0927-4416-99A8-080FBF304E9E}" dt="2022-01-20T19:58:59.362" v="65"/>
          <ac:spMkLst>
            <pc:docMk/>
            <pc:sldMk cId="3977221359" sldId="340"/>
            <ac:spMk id="240" creationId="{4262C443-197E-4D10-8E9C-E47A6D4D5147}"/>
          </ac:spMkLst>
        </pc:spChg>
        <pc:spChg chg="mod">
          <ac:chgData name="Alfred Asterjadhi" userId="39de57b9-85c0-4fd1-aaac-8ca2b6560ad0" providerId="ADAL" clId="{5C24833E-0927-4416-99A8-080FBF304E9E}" dt="2022-01-20T19:58:59.362" v="65"/>
          <ac:spMkLst>
            <pc:docMk/>
            <pc:sldMk cId="3977221359" sldId="340"/>
            <ac:spMk id="241" creationId="{C8BD080E-4545-4691-BD7D-887F0FCE77FB}"/>
          </ac:spMkLst>
        </pc:spChg>
        <pc:spChg chg="mod">
          <ac:chgData name="Alfred Asterjadhi" userId="39de57b9-85c0-4fd1-aaac-8ca2b6560ad0" providerId="ADAL" clId="{5C24833E-0927-4416-99A8-080FBF304E9E}" dt="2022-01-20T19:58:59.362" v="65"/>
          <ac:spMkLst>
            <pc:docMk/>
            <pc:sldMk cId="3977221359" sldId="340"/>
            <ac:spMk id="242" creationId="{686D35F7-DC65-4405-A35E-488B10C6BBE3}"/>
          </ac:spMkLst>
        </pc:spChg>
        <pc:spChg chg="mod">
          <ac:chgData name="Alfred Asterjadhi" userId="39de57b9-85c0-4fd1-aaac-8ca2b6560ad0" providerId="ADAL" clId="{5C24833E-0927-4416-99A8-080FBF304E9E}" dt="2022-01-20T19:58:59.362" v="65"/>
          <ac:spMkLst>
            <pc:docMk/>
            <pc:sldMk cId="3977221359" sldId="340"/>
            <ac:spMk id="243" creationId="{9EBC5D74-DC52-43F3-B737-AC99267B9767}"/>
          </ac:spMkLst>
        </pc:spChg>
        <pc:spChg chg="mod">
          <ac:chgData name="Alfred Asterjadhi" userId="39de57b9-85c0-4fd1-aaac-8ca2b6560ad0" providerId="ADAL" clId="{5C24833E-0927-4416-99A8-080FBF304E9E}" dt="2022-01-20T19:58:59.362" v="65"/>
          <ac:spMkLst>
            <pc:docMk/>
            <pc:sldMk cId="3977221359" sldId="340"/>
            <ac:spMk id="244" creationId="{1EA63432-AA79-4EE1-A48A-BD773B5483DE}"/>
          </ac:spMkLst>
        </pc:spChg>
        <pc:spChg chg="mod">
          <ac:chgData name="Alfred Asterjadhi" userId="39de57b9-85c0-4fd1-aaac-8ca2b6560ad0" providerId="ADAL" clId="{5C24833E-0927-4416-99A8-080FBF304E9E}" dt="2022-01-20T19:58:59.362" v="65"/>
          <ac:spMkLst>
            <pc:docMk/>
            <pc:sldMk cId="3977221359" sldId="340"/>
            <ac:spMk id="245" creationId="{A152B4BF-CD6E-45A7-9994-9131E15D8871}"/>
          </ac:spMkLst>
        </pc:spChg>
        <pc:spChg chg="mod">
          <ac:chgData name="Alfred Asterjadhi" userId="39de57b9-85c0-4fd1-aaac-8ca2b6560ad0" providerId="ADAL" clId="{5C24833E-0927-4416-99A8-080FBF304E9E}" dt="2022-01-20T19:58:59.362" v="65"/>
          <ac:spMkLst>
            <pc:docMk/>
            <pc:sldMk cId="3977221359" sldId="340"/>
            <ac:spMk id="246" creationId="{F34F8F8B-8B09-44AB-9D62-C83A5260966D}"/>
          </ac:spMkLst>
        </pc:spChg>
        <pc:spChg chg="mod">
          <ac:chgData name="Alfred Asterjadhi" userId="39de57b9-85c0-4fd1-aaac-8ca2b6560ad0" providerId="ADAL" clId="{5C24833E-0927-4416-99A8-080FBF304E9E}" dt="2022-01-20T19:58:59.362" v="65"/>
          <ac:spMkLst>
            <pc:docMk/>
            <pc:sldMk cId="3977221359" sldId="340"/>
            <ac:spMk id="247" creationId="{00347C2F-344B-4618-8ABD-0D5796156BB0}"/>
          </ac:spMkLst>
        </pc:spChg>
        <pc:spChg chg="mod">
          <ac:chgData name="Alfred Asterjadhi" userId="39de57b9-85c0-4fd1-aaac-8ca2b6560ad0" providerId="ADAL" clId="{5C24833E-0927-4416-99A8-080FBF304E9E}" dt="2022-01-20T19:58:59.362" v="65"/>
          <ac:spMkLst>
            <pc:docMk/>
            <pc:sldMk cId="3977221359" sldId="340"/>
            <ac:spMk id="248" creationId="{E93334DF-45E0-43C6-8A2F-701F2FF548D6}"/>
          </ac:spMkLst>
        </pc:spChg>
        <pc:spChg chg="mod">
          <ac:chgData name="Alfred Asterjadhi" userId="39de57b9-85c0-4fd1-aaac-8ca2b6560ad0" providerId="ADAL" clId="{5C24833E-0927-4416-99A8-080FBF304E9E}" dt="2022-01-20T19:58:59.362" v="65"/>
          <ac:spMkLst>
            <pc:docMk/>
            <pc:sldMk cId="3977221359" sldId="340"/>
            <ac:spMk id="249" creationId="{4E4B2514-D4D4-4E8E-BD4D-A7F51506587E}"/>
          </ac:spMkLst>
        </pc:spChg>
        <pc:spChg chg="mod">
          <ac:chgData name="Alfred Asterjadhi" userId="39de57b9-85c0-4fd1-aaac-8ca2b6560ad0" providerId="ADAL" clId="{5C24833E-0927-4416-99A8-080FBF304E9E}" dt="2022-01-20T19:58:59.362" v="65"/>
          <ac:spMkLst>
            <pc:docMk/>
            <pc:sldMk cId="3977221359" sldId="340"/>
            <ac:spMk id="250" creationId="{A5D8B635-8BBC-4CB0-B60A-1EDD1D484261}"/>
          </ac:spMkLst>
        </pc:spChg>
        <pc:spChg chg="mod">
          <ac:chgData name="Alfred Asterjadhi" userId="39de57b9-85c0-4fd1-aaac-8ca2b6560ad0" providerId="ADAL" clId="{5C24833E-0927-4416-99A8-080FBF304E9E}" dt="2022-01-20T19:58:59.362" v="65"/>
          <ac:spMkLst>
            <pc:docMk/>
            <pc:sldMk cId="3977221359" sldId="340"/>
            <ac:spMk id="251" creationId="{493E6A3D-8DC6-4E18-BC75-AF5F5B3E7BBF}"/>
          </ac:spMkLst>
        </pc:spChg>
        <pc:spChg chg="mod">
          <ac:chgData name="Alfred Asterjadhi" userId="39de57b9-85c0-4fd1-aaac-8ca2b6560ad0" providerId="ADAL" clId="{5C24833E-0927-4416-99A8-080FBF304E9E}" dt="2022-01-20T19:58:59.362" v="65"/>
          <ac:spMkLst>
            <pc:docMk/>
            <pc:sldMk cId="3977221359" sldId="340"/>
            <ac:spMk id="252" creationId="{DE658A9C-BEBA-4900-AEF4-21E6F177622E}"/>
          </ac:spMkLst>
        </pc:spChg>
        <pc:spChg chg="mod">
          <ac:chgData name="Alfred Asterjadhi" userId="39de57b9-85c0-4fd1-aaac-8ca2b6560ad0" providerId="ADAL" clId="{5C24833E-0927-4416-99A8-080FBF304E9E}" dt="2022-01-20T19:58:59.362" v="65"/>
          <ac:spMkLst>
            <pc:docMk/>
            <pc:sldMk cId="3977221359" sldId="340"/>
            <ac:spMk id="253" creationId="{B23A623E-1072-4F57-B6A9-2FF921EA2B86}"/>
          </ac:spMkLst>
        </pc:spChg>
        <pc:spChg chg="mod">
          <ac:chgData name="Alfred Asterjadhi" userId="39de57b9-85c0-4fd1-aaac-8ca2b6560ad0" providerId="ADAL" clId="{5C24833E-0927-4416-99A8-080FBF304E9E}" dt="2022-01-20T19:58:59.362" v="65"/>
          <ac:spMkLst>
            <pc:docMk/>
            <pc:sldMk cId="3977221359" sldId="340"/>
            <ac:spMk id="254" creationId="{39882D6E-3640-46A9-B1D3-01F1A6E5A9E8}"/>
          </ac:spMkLst>
        </pc:spChg>
        <pc:spChg chg="mod">
          <ac:chgData name="Alfred Asterjadhi" userId="39de57b9-85c0-4fd1-aaac-8ca2b6560ad0" providerId="ADAL" clId="{5C24833E-0927-4416-99A8-080FBF304E9E}" dt="2022-01-20T19:58:59.362" v="65"/>
          <ac:spMkLst>
            <pc:docMk/>
            <pc:sldMk cId="3977221359" sldId="340"/>
            <ac:spMk id="255" creationId="{4B7376C3-4CE2-435D-A1B6-3A001D8C37E2}"/>
          </ac:spMkLst>
        </pc:spChg>
        <pc:spChg chg="mod">
          <ac:chgData name="Alfred Asterjadhi" userId="39de57b9-85c0-4fd1-aaac-8ca2b6560ad0" providerId="ADAL" clId="{5C24833E-0927-4416-99A8-080FBF304E9E}" dt="2022-01-20T19:58:59.362" v="65"/>
          <ac:spMkLst>
            <pc:docMk/>
            <pc:sldMk cId="3977221359" sldId="340"/>
            <ac:spMk id="256" creationId="{AD2A960F-59CC-43F2-81B5-C85775644B51}"/>
          </ac:spMkLst>
        </pc:spChg>
        <pc:spChg chg="mod">
          <ac:chgData name="Alfred Asterjadhi" userId="39de57b9-85c0-4fd1-aaac-8ca2b6560ad0" providerId="ADAL" clId="{5C24833E-0927-4416-99A8-080FBF304E9E}" dt="2022-01-20T19:58:59.362" v="65"/>
          <ac:spMkLst>
            <pc:docMk/>
            <pc:sldMk cId="3977221359" sldId="340"/>
            <ac:spMk id="257" creationId="{E1473AFB-E707-44A2-8590-E151CB1C7F74}"/>
          </ac:spMkLst>
        </pc:spChg>
        <pc:spChg chg="mod">
          <ac:chgData name="Alfred Asterjadhi" userId="39de57b9-85c0-4fd1-aaac-8ca2b6560ad0" providerId="ADAL" clId="{5C24833E-0927-4416-99A8-080FBF304E9E}" dt="2022-01-20T19:58:59.362" v="65"/>
          <ac:spMkLst>
            <pc:docMk/>
            <pc:sldMk cId="3977221359" sldId="340"/>
            <ac:spMk id="258" creationId="{6F1426EA-8735-4BF5-97E4-0FB94F3F0017}"/>
          </ac:spMkLst>
        </pc:spChg>
        <pc:spChg chg="mod">
          <ac:chgData name="Alfred Asterjadhi" userId="39de57b9-85c0-4fd1-aaac-8ca2b6560ad0" providerId="ADAL" clId="{5C24833E-0927-4416-99A8-080FBF304E9E}" dt="2022-01-20T19:58:59.362" v="65"/>
          <ac:spMkLst>
            <pc:docMk/>
            <pc:sldMk cId="3977221359" sldId="340"/>
            <ac:spMk id="259" creationId="{E386B77C-7E72-4948-8E31-E8F3BA4CB33C}"/>
          </ac:spMkLst>
        </pc:spChg>
        <pc:spChg chg="mod">
          <ac:chgData name="Alfred Asterjadhi" userId="39de57b9-85c0-4fd1-aaac-8ca2b6560ad0" providerId="ADAL" clId="{5C24833E-0927-4416-99A8-080FBF304E9E}" dt="2022-01-20T19:58:59.362" v="65"/>
          <ac:spMkLst>
            <pc:docMk/>
            <pc:sldMk cId="3977221359" sldId="340"/>
            <ac:spMk id="260" creationId="{1E5B447F-AF86-4363-B785-20972D89DF65}"/>
          </ac:spMkLst>
        </pc:spChg>
        <pc:spChg chg="mod">
          <ac:chgData name="Alfred Asterjadhi" userId="39de57b9-85c0-4fd1-aaac-8ca2b6560ad0" providerId="ADAL" clId="{5C24833E-0927-4416-99A8-080FBF304E9E}" dt="2022-01-20T19:58:59.362" v="65"/>
          <ac:spMkLst>
            <pc:docMk/>
            <pc:sldMk cId="3977221359" sldId="340"/>
            <ac:spMk id="264" creationId="{AA595721-18A1-4245-999F-667878142C34}"/>
          </ac:spMkLst>
        </pc:spChg>
        <pc:spChg chg="mod">
          <ac:chgData name="Alfred Asterjadhi" userId="39de57b9-85c0-4fd1-aaac-8ca2b6560ad0" providerId="ADAL" clId="{5C24833E-0927-4416-99A8-080FBF304E9E}" dt="2022-01-20T19:58:59.362" v="65"/>
          <ac:spMkLst>
            <pc:docMk/>
            <pc:sldMk cId="3977221359" sldId="340"/>
            <ac:spMk id="265" creationId="{11646169-4F32-424F-8C29-47DB6F8B7F3D}"/>
          </ac:spMkLst>
        </pc:spChg>
        <pc:spChg chg="mod">
          <ac:chgData name="Alfred Asterjadhi" userId="39de57b9-85c0-4fd1-aaac-8ca2b6560ad0" providerId="ADAL" clId="{5C24833E-0927-4416-99A8-080FBF304E9E}" dt="2022-01-20T19:58:59.362" v="65"/>
          <ac:spMkLst>
            <pc:docMk/>
            <pc:sldMk cId="3977221359" sldId="340"/>
            <ac:spMk id="269" creationId="{8F52F041-92B9-4D44-84E4-F7F05FC527B5}"/>
          </ac:spMkLst>
        </pc:spChg>
        <pc:spChg chg="mod">
          <ac:chgData name="Alfred Asterjadhi" userId="39de57b9-85c0-4fd1-aaac-8ca2b6560ad0" providerId="ADAL" clId="{5C24833E-0927-4416-99A8-080FBF304E9E}" dt="2022-01-20T19:58:59.362" v="65"/>
          <ac:spMkLst>
            <pc:docMk/>
            <pc:sldMk cId="3977221359" sldId="340"/>
            <ac:spMk id="270" creationId="{B48E3D9E-840D-4B91-866E-6C45655191DA}"/>
          </ac:spMkLst>
        </pc:spChg>
        <pc:grpChg chg="add del mod">
          <ac:chgData name="Alfred Asterjadhi" userId="39de57b9-85c0-4fd1-aaac-8ca2b6560ad0" providerId="ADAL" clId="{5C24833E-0927-4416-99A8-080FBF304E9E}" dt="2022-01-20T19:58:58.515" v="64"/>
          <ac:grpSpMkLst>
            <pc:docMk/>
            <pc:sldMk cId="3977221359" sldId="340"/>
            <ac:grpSpMk id="7" creationId="{276C00C0-568C-4E81-B1CB-BBAC211C6C1F}"/>
          </ac:grpSpMkLst>
        </pc:grpChg>
        <pc:grpChg chg="add del mod">
          <ac:chgData name="Alfred Asterjadhi" userId="39de57b9-85c0-4fd1-aaac-8ca2b6560ad0" providerId="ADAL" clId="{5C24833E-0927-4416-99A8-080FBF304E9E}" dt="2022-01-20T19:58:58.515" v="64"/>
          <ac:grpSpMkLst>
            <pc:docMk/>
            <pc:sldMk cId="3977221359" sldId="340"/>
            <ac:grpSpMk id="129" creationId="{D2B591B4-A9BE-4E4A-AD8C-EB0F0224213F}"/>
          </ac:grpSpMkLst>
        </pc:grpChg>
        <pc:grpChg chg="mod">
          <ac:chgData name="Alfred Asterjadhi" userId="39de57b9-85c0-4fd1-aaac-8ca2b6560ad0" providerId="ADAL" clId="{5C24833E-0927-4416-99A8-080FBF304E9E}" dt="2022-01-20T19:58:57.759" v="63"/>
          <ac:grpSpMkLst>
            <pc:docMk/>
            <pc:sldMk cId="3977221359" sldId="340"/>
            <ac:grpSpMk id="131" creationId="{A2557932-42A5-45B5-B405-941D4097CF24}"/>
          </ac:grpSpMkLst>
        </pc:grpChg>
        <pc:grpChg chg="add del mod">
          <ac:chgData name="Alfred Asterjadhi" userId="39de57b9-85c0-4fd1-aaac-8ca2b6560ad0" providerId="ADAL" clId="{5C24833E-0927-4416-99A8-080FBF304E9E}" dt="2022-01-20T19:58:58.515" v="64"/>
          <ac:grpSpMkLst>
            <pc:docMk/>
            <pc:sldMk cId="3977221359" sldId="340"/>
            <ac:grpSpMk id="134" creationId="{EF352867-8BEC-4CD0-90B6-FCDC3A110219}"/>
          </ac:grpSpMkLst>
        </pc:grpChg>
        <pc:grpChg chg="mod">
          <ac:chgData name="Alfred Asterjadhi" userId="39de57b9-85c0-4fd1-aaac-8ca2b6560ad0" providerId="ADAL" clId="{5C24833E-0927-4416-99A8-080FBF304E9E}" dt="2022-01-20T19:58:57.759" v="63"/>
          <ac:grpSpMkLst>
            <pc:docMk/>
            <pc:sldMk cId="3977221359" sldId="340"/>
            <ac:grpSpMk id="136" creationId="{7842A701-BBCB-4D0E-9134-A494403A8BAE}"/>
          </ac:grpSpMkLst>
        </pc:grpChg>
        <pc:grpChg chg="add mod">
          <ac:chgData name="Alfred Asterjadhi" userId="39de57b9-85c0-4fd1-aaac-8ca2b6560ad0" providerId="ADAL" clId="{5C24833E-0927-4416-99A8-080FBF304E9E}" dt="2022-01-20T19:59:03.623" v="66" actId="1076"/>
          <ac:grpSpMkLst>
            <pc:docMk/>
            <pc:sldMk cId="3977221359" sldId="340"/>
            <ac:grpSpMk id="139" creationId="{9B28E7B4-577B-43F3-9AF2-0ED0F2BE51AF}"/>
          </ac:grpSpMkLst>
        </pc:grpChg>
        <pc:grpChg chg="add mod">
          <ac:chgData name="Alfred Asterjadhi" userId="39de57b9-85c0-4fd1-aaac-8ca2b6560ad0" providerId="ADAL" clId="{5C24833E-0927-4416-99A8-080FBF304E9E}" dt="2022-01-20T19:59:03.623" v="66" actId="1076"/>
          <ac:grpSpMkLst>
            <pc:docMk/>
            <pc:sldMk cId="3977221359" sldId="340"/>
            <ac:grpSpMk id="261" creationId="{6CE25D5C-C472-4B03-9E02-597D39C37E08}"/>
          </ac:grpSpMkLst>
        </pc:grpChg>
        <pc:grpChg chg="mod">
          <ac:chgData name="Alfred Asterjadhi" userId="39de57b9-85c0-4fd1-aaac-8ca2b6560ad0" providerId="ADAL" clId="{5C24833E-0927-4416-99A8-080FBF304E9E}" dt="2022-01-20T19:58:59.362" v="65"/>
          <ac:grpSpMkLst>
            <pc:docMk/>
            <pc:sldMk cId="3977221359" sldId="340"/>
            <ac:grpSpMk id="263" creationId="{80D4481F-E7F6-4BFB-99CA-63563D6C2865}"/>
          </ac:grpSpMkLst>
        </pc:grpChg>
        <pc:grpChg chg="add mod">
          <ac:chgData name="Alfred Asterjadhi" userId="39de57b9-85c0-4fd1-aaac-8ca2b6560ad0" providerId="ADAL" clId="{5C24833E-0927-4416-99A8-080FBF304E9E}" dt="2022-01-20T19:59:03.623" v="66" actId="1076"/>
          <ac:grpSpMkLst>
            <pc:docMk/>
            <pc:sldMk cId="3977221359" sldId="340"/>
            <ac:grpSpMk id="266" creationId="{C9ADF7C9-8235-4A72-A680-552573076A02}"/>
          </ac:grpSpMkLst>
        </pc:grpChg>
        <pc:grpChg chg="mod">
          <ac:chgData name="Alfred Asterjadhi" userId="39de57b9-85c0-4fd1-aaac-8ca2b6560ad0" providerId="ADAL" clId="{5C24833E-0927-4416-99A8-080FBF304E9E}" dt="2022-01-20T19:58:59.362" v="65"/>
          <ac:grpSpMkLst>
            <pc:docMk/>
            <pc:sldMk cId="3977221359" sldId="340"/>
            <ac:grpSpMk id="268" creationId="{8C9EAA17-7C95-4555-BB1F-EA5C0F7BA0AE}"/>
          </ac:grpSpMkLst>
        </pc:grpChg>
        <pc:picChg chg="mod">
          <ac:chgData name="Alfred Asterjadhi" userId="39de57b9-85c0-4fd1-aaac-8ca2b6560ad0" providerId="ADAL" clId="{5C24833E-0927-4416-99A8-080FBF304E9E}" dt="2022-01-20T19:58:57.759" v="63"/>
          <ac:picMkLst>
            <pc:docMk/>
            <pc:sldMk cId="3977221359" sldId="340"/>
            <ac:picMk id="130" creationId="{54DFAA91-BD09-425B-ADF9-324C6B38FA5E}"/>
          </ac:picMkLst>
        </pc:picChg>
        <pc:picChg chg="mod">
          <ac:chgData name="Alfred Asterjadhi" userId="39de57b9-85c0-4fd1-aaac-8ca2b6560ad0" providerId="ADAL" clId="{5C24833E-0927-4416-99A8-080FBF304E9E}" dt="2022-01-20T19:58:57.759" v="63"/>
          <ac:picMkLst>
            <pc:docMk/>
            <pc:sldMk cId="3977221359" sldId="340"/>
            <ac:picMk id="135" creationId="{65E0EFA5-6A3B-466F-BD27-6D4C8B91B47A}"/>
          </ac:picMkLst>
        </pc:picChg>
        <pc:picChg chg="mod">
          <ac:chgData name="Alfred Asterjadhi" userId="39de57b9-85c0-4fd1-aaac-8ca2b6560ad0" providerId="ADAL" clId="{5C24833E-0927-4416-99A8-080FBF304E9E}" dt="2022-01-20T19:58:59.362" v="65"/>
          <ac:picMkLst>
            <pc:docMk/>
            <pc:sldMk cId="3977221359" sldId="340"/>
            <ac:picMk id="262" creationId="{8660C7C6-AA19-49E3-BAC7-5649F89321DF}"/>
          </ac:picMkLst>
        </pc:picChg>
        <pc:picChg chg="mod">
          <ac:chgData name="Alfred Asterjadhi" userId="39de57b9-85c0-4fd1-aaac-8ca2b6560ad0" providerId="ADAL" clId="{5C24833E-0927-4416-99A8-080FBF304E9E}" dt="2022-01-20T19:58:59.362" v="65"/>
          <ac:picMkLst>
            <pc:docMk/>
            <pc:sldMk cId="3977221359" sldId="340"/>
            <ac:picMk id="267" creationId="{38511ABD-6F75-4700-83CA-51A0ABB4B949}"/>
          </ac:picMkLst>
        </pc:picChg>
      </pc:sldChg>
      <pc:sldChg chg="modSp add mod">
        <pc:chgData name="Alfred Asterjadhi" userId="39de57b9-85c0-4fd1-aaac-8ca2b6560ad0" providerId="ADAL" clId="{5C24833E-0927-4416-99A8-080FBF304E9E}" dt="2022-01-24T15:57:10.223" v="131" actId="20577"/>
        <pc:sldMkLst>
          <pc:docMk/>
          <pc:sldMk cId="10406335" sldId="341"/>
        </pc:sldMkLst>
        <pc:spChg chg="mod">
          <ac:chgData name="Alfred Asterjadhi" userId="39de57b9-85c0-4fd1-aaac-8ca2b6560ad0" providerId="ADAL" clId="{5C24833E-0927-4416-99A8-080FBF304E9E}" dt="2022-01-24T15:53:38.005" v="117" actId="13926"/>
          <ac:spMkLst>
            <pc:docMk/>
            <pc:sldMk cId="10406335" sldId="341"/>
            <ac:spMk id="2" creationId="{322E3CF1-F468-43B7-8674-214F8AB8A73A}"/>
          </ac:spMkLst>
        </pc:spChg>
        <pc:spChg chg="mod">
          <ac:chgData name="Alfred Asterjadhi" userId="39de57b9-85c0-4fd1-aaac-8ca2b6560ad0" providerId="ADAL" clId="{5C24833E-0927-4416-99A8-080FBF304E9E}" dt="2022-01-24T15:57:10.223" v="131" actId="20577"/>
          <ac:spMkLst>
            <pc:docMk/>
            <pc:sldMk cId="10406335" sldId="341"/>
            <ac:spMk id="3" creationId="{29C5F753-2E2D-47AF-B06F-D5B90B98D693}"/>
          </ac:spMkLst>
        </pc:spChg>
      </pc:sldChg>
      <pc:sldMasterChg chg="modSp mod">
        <pc:chgData name="Alfred Asterjadhi" userId="39de57b9-85c0-4fd1-aaac-8ca2b6560ad0" providerId="ADAL" clId="{5C24833E-0927-4416-99A8-080FBF304E9E}" dt="2022-01-24T15:57:54.314" v="133" actId="6549"/>
        <pc:sldMasterMkLst>
          <pc:docMk/>
          <pc:sldMasterMk cId="0" sldId="2147483648"/>
        </pc:sldMasterMkLst>
        <pc:spChg chg="mod">
          <ac:chgData name="Alfred Asterjadhi" userId="39de57b9-85c0-4fd1-aaac-8ca2b6560ad0" providerId="ADAL" clId="{5C24833E-0927-4416-99A8-080FBF304E9E}" dt="2022-01-24T15:57:54.314" v="133" actId="6549"/>
          <ac:spMkLst>
            <pc:docMk/>
            <pc:sldMasterMk cId="0" sldId="2147483648"/>
            <ac:spMk id="10" creationId="{00000000-0000-0000-0000-000000000000}"/>
          </ac:spMkLst>
        </pc:spChg>
      </pc:sldMasterChg>
    </pc:docChg>
  </pc:docChgLst>
  <pc:docChgLst>
    <pc:chgData name="Alfred Asterjadhi" userId="39de57b9-85c0-4fd1-aaac-8ca2b6560ad0" providerId="ADAL" clId="{E5A84010-E63B-432C-9BE1-C12FE21A1995}"/>
    <pc:docChg chg="undo redo custSel modSld modMainMaster">
      <pc:chgData name="Alfred Asterjadhi" userId="39de57b9-85c0-4fd1-aaac-8ca2b6560ad0" providerId="ADAL" clId="{E5A84010-E63B-432C-9BE1-C12FE21A1995}" dt="2021-11-09T22:20:27.415" v="843"/>
      <pc:docMkLst>
        <pc:docMk/>
      </pc:docMkLst>
      <pc:sldChg chg="modSp mod">
        <pc:chgData name="Alfred Asterjadhi" userId="39de57b9-85c0-4fd1-aaac-8ca2b6560ad0" providerId="ADAL" clId="{E5A84010-E63B-432C-9BE1-C12FE21A1995}" dt="2021-11-09T22:19:56.653" v="840" actId="6549"/>
        <pc:sldMkLst>
          <pc:docMk/>
          <pc:sldMk cId="0" sldId="256"/>
        </pc:sldMkLst>
        <pc:spChg chg="mod">
          <ac:chgData name="Alfred Asterjadhi" userId="39de57b9-85c0-4fd1-aaac-8ca2b6560ad0" providerId="ADAL" clId="{E5A84010-E63B-432C-9BE1-C12FE21A1995}" dt="2021-11-09T22:19:56.653" v="840" actId="6549"/>
          <ac:spMkLst>
            <pc:docMk/>
            <pc:sldMk cId="0" sldId="256"/>
            <ac:spMk id="3074" creationId="{00000000-0000-0000-0000-000000000000}"/>
          </ac:spMkLst>
        </pc:spChg>
      </pc:sldChg>
      <pc:sldChg chg="modSp mod">
        <pc:chgData name="Alfred Asterjadhi" userId="39de57b9-85c0-4fd1-aaac-8ca2b6560ad0" providerId="ADAL" clId="{E5A84010-E63B-432C-9BE1-C12FE21A1995}" dt="2021-10-08T15:58:15.892" v="9" actId="20577"/>
        <pc:sldMkLst>
          <pc:docMk/>
          <pc:sldMk cId="0" sldId="257"/>
        </pc:sldMkLst>
        <pc:spChg chg="mod">
          <ac:chgData name="Alfred Asterjadhi" userId="39de57b9-85c0-4fd1-aaac-8ca2b6560ad0" providerId="ADAL" clId="{E5A84010-E63B-432C-9BE1-C12FE21A1995}" dt="2021-10-08T15:58:15.892" v="9" actId="20577"/>
          <ac:spMkLst>
            <pc:docMk/>
            <pc:sldMk cId="0" sldId="257"/>
            <ac:spMk id="4098" creationId="{00000000-0000-0000-0000-000000000000}"/>
          </ac:spMkLst>
        </pc:spChg>
      </pc:sldChg>
      <pc:sldChg chg="modSp mod">
        <pc:chgData name="Alfred Asterjadhi" userId="39de57b9-85c0-4fd1-aaac-8ca2b6560ad0" providerId="ADAL" clId="{E5A84010-E63B-432C-9BE1-C12FE21A1995}" dt="2021-10-08T15:57:46.432" v="6" actId="20577"/>
        <pc:sldMkLst>
          <pc:docMk/>
          <pc:sldMk cId="2243228416" sldId="299"/>
        </pc:sldMkLst>
        <pc:spChg chg="mod">
          <ac:chgData name="Alfred Asterjadhi" userId="39de57b9-85c0-4fd1-aaac-8ca2b6560ad0" providerId="ADAL" clId="{E5A84010-E63B-432C-9BE1-C12FE21A1995}" dt="2021-10-08T15:57:35.436" v="2" actId="20577"/>
          <ac:spMkLst>
            <pc:docMk/>
            <pc:sldMk cId="2243228416" sldId="299"/>
            <ac:spMk id="3" creationId="{3857177C-4F12-41D1-AB93-6925069E5DB9}"/>
          </ac:spMkLst>
        </pc:spChg>
        <pc:spChg chg="mod">
          <ac:chgData name="Alfred Asterjadhi" userId="39de57b9-85c0-4fd1-aaac-8ca2b6560ad0" providerId="ADAL" clId="{E5A84010-E63B-432C-9BE1-C12FE21A1995}" dt="2021-10-08T15:57:46.432" v="6" actId="20577"/>
          <ac:spMkLst>
            <pc:docMk/>
            <pc:sldMk cId="2243228416" sldId="299"/>
            <ac:spMk id="17" creationId="{442A1050-6527-4B2E-A943-E125D6B48B52}"/>
          </ac:spMkLst>
        </pc:spChg>
      </pc:sldChg>
      <pc:sldChg chg="modSp mod">
        <pc:chgData name="Alfred Asterjadhi" userId="39de57b9-85c0-4fd1-aaac-8ca2b6560ad0" providerId="ADAL" clId="{E5A84010-E63B-432C-9BE1-C12FE21A1995}" dt="2021-11-09T22:20:27.415" v="843"/>
        <pc:sldMkLst>
          <pc:docMk/>
          <pc:sldMk cId="1706072776" sldId="334"/>
        </pc:sldMkLst>
        <pc:spChg chg="mod">
          <ac:chgData name="Alfred Asterjadhi" userId="39de57b9-85c0-4fd1-aaac-8ca2b6560ad0" providerId="ADAL" clId="{E5A84010-E63B-432C-9BE1-C12FE21A1995}" dt="2021-11-09T22:16:30.378" v="833" actId="13926"/>
          <ac:spMkLst>
            <pc:docMk/>
            <pc:sldMk cId="1706072776" sldId="334"/>
            <ac:spMk id="2" creationId="{B6840888-B1D3-4EE4-984D-AE2D4FD8C6BF}"/>
          </ac:spMkLst>
        </pc:spChg>
        <pc:spChg chg="mod">
          <ac:chgData name="Alfred Asterjadhi" userId="39de57b9-85c0-4fd1-aaac-8ca2b6560ad0" providerId="ADAL" clId="{E5A84010-E63B-432C-9BE1-C12FE21A1995}" dt="2021-11-09T22:20:27.415" v="843"/>
          <ac:spMkLst>
            <pc:docMk/>
            <pc:sldMk cId="1706072776" sldId="334"/>
            <ac:spMk id="3" creationId="{977FA593-1C2D-4B4C-B4B8-9841BC70A2D7}"/>
          </ac:spMkLst>
        </pc:spChg>
      </pc:sldChg>
      <pc:sldChg chg="addSp delSp modSp mod">
        <pc:chgData name="Alfred Asterjadhi" userId="39de57b9-85c0-4fd1-aaac-8ca2b6560ad0" providerId="ADAL" clId="{E5A84010-E63B-432C-9BE1-C12FE21A1995}" dt="2021-11-09T19:10:40.862" v="628" actId="207"/>
        <pc:sldMkLst>
          <pc:docMk/>
          <pc:sldMk cId="2327388640" sldId="335"/>
        </pc:sldMkLst>
        <pc:spChg chg="mod">
          <ac:chgData name="Alfred Asterjadhi" userId="39de57b9-85c0-4fd1-aaac-8ca2b6560ad0" providerId="ADAL" clId="{E5A84010-E63B-432C-9BE1-C12FE21A1995}" dt="2021-11-09T18:05:38.437" v="605" actId="13926"/>
          <ac:spMkLst>
            <pc:docMk/>
            <pc:sldMk cId="2327388640" sldId="335"/>
            <ac:spMk id="2" creationId="{4B5F0D0E-8BB7-48AB-9160-728B8B3399A2}"/>
          </ac:spMkLst>
        </pc:spChg>
        <pc:spChg chg="mod">
          <ac:chgData name="Alfred Asterjadhi" userId="39de57b9-85c0-4fd1-aaac-8ca2b6560ad0" providerId="ADAL" clId="{E5A84010-E63B-432C-9BE1-C12FE21A1995}" dt="2021-11-09T19:10:40.862" v="628" actId="207"/>
          <ac:spMkLst>
            <pc:docMk/>
            <pc:sldMk cId="2327388640" sldId="335"/>
            <ac:spMk id="3" creationId="{DFB0BA47-D7B6-4F95-932E-A7AA615BC440}"/>
          </ac:spMkLst>
        </pc:spChg>
        <pc:graphicFrameChg chg="add del mod">
          <ac:chgData name="Alfred Asterjadhi" userId="39de57b9-85c0-4fd1-aaac-8ca2b6560ad0" providerId="ADAL" clId="{E5A84010-E63B-432C-9BE1-C12FE21A1995}" dt="2021-11-04T23:04:35.058" v="23"/>
          <ac:graphicFrameMkLst>
            <pc:docMk/>
            <pc:sldMk cId="2327388640" sldId="335"/>
            <ac:graphicFrameMk id="7" creationId="{001FC9B3-E89B-4B97-9E5F-CDD22A11B35D}"/>
          </ac:graphicFrameMkLst>
        </pc:graphicFrameChg>
        <pc:graphicFrameChg chg="add del mod">
          <ac:chgData name="Alfred Asterjadhi" userId="39de57b9-85c0-4fd1-aaac-8ca2b6560ad0" providerId="ADAL" clId="{E5A84010-E63B-432C-9BE1-C12FE21A1995}" dt="2021-11-05T16:06:21.594" v="290"/>
          <ac:graphicFrameMkLst>
            <pc:docMk/>
            <pc:sldMk cId="2327388640" sldId="335"/>
            <ac:graphicFrameMk id="7" creationId="{425611A2-2854-4248-B02C-597E2D344F63}"/>
          </ac:graphicFrameMkLst>
        </pc:graphicFrameChg>
        <pc:graphicFrameChg chg="add del mod">
          <ac:chgData name="Alfred Asterjadhi" userId="39de57b9-85c0-4fd1-aaac-8ca2b6560ad0" providerId="ADAL" clId="{E5A84010-E63B-432C-9BE1-C12FE21A1995}" dt="2021-11-05T16:11:52.623" v="309"/>
          <ac:graphicFrameMkLst>
            <pc:docMk/>
            <pc:sldMk cId="2327388640" sldId="335"/>
            <ac:graphicFrameMk id="8" creationId="{8301895A-70BA-4787-A89D-FDF231E25E67}"/>
          </ac:graphicFrameMkLst>
        </pc:graphicFrameChg>
        <pc:graphicFrameChg chg="add del mod">
          <ac:chgData name="Alfred Asterjadhi" userId="39de57b9-85c0-4fd1-aaac-8ca2b6560ad0" providerId="ADAL" clId="{E5A84010-E63B-432C-9BE1-C12FE21A1995}" dt="2021-11-04T23:04:38.548" v="25"/>
          <ac:graphicFrameMkLst>
            <pc:docMk/>
            <pc:sldMk cId="2327388640" sldId="335"/>
            <ac:graphicFrameMk id="8" creationId="{CF06FD43-4636-4F57-9731-1BAEC80064B2}"/>
          </ac:graphicFrameMkLst>
        </pc:graphicFrameChg>
        <pc:graphicFrameChg chg="add del mod">
          <ac:chgData name="Alfred Asterjadhi" userId="39de57b9-85c0-4fd1-aaac-8ca2b6560ad0" providerId="ADAL" clId="{E5A84010-E63B-432C-9BE1-C12FE21A1995}" dt="2021-11-04T23:06:12.936" v="34"/>
          <ac:graphicFrameMkLst>
            <pc:docMk/>
            <pc:sldMk cId="2327388640" sldId="335"/>
            <ac:graphicFrameMk id="9" creationId="{ECD983FA-04A1-4E4C-9494-A609BBDF4D80}"/>
          </ac:graphicFrameMkLst>
        </pc:graphicFrameChg>
        <pc:graphicFrameChg chg="add del mod">
          <ac:chgData name="Alfred Asterjadhi" userId="39de57b9-85c0-4fd1-aaac-8ca2b6560ad0" providerId="ADAL" clId="{E5A84010-E63B-432C-9BE1-C12FE21A1995}" dt="2021-11-04T23:06:51.696" v="37"/>
          <ac:graphicFrameMkLst>
            <pc:docMk/>
            <pc:sldMk cId="2327388640" sldId="335"/>
            <ac:graphicFrameMk id="10" creationId="{A89B17D4-31C8-4601-A091-91AF9DDE8ABB}"/>
          </ac:graphicFrameMkLst>
        </pc:graphicFrameChg>
        <pc:graphicFrameChg chg="add del mod">
          <ac:chgData name="Alfred Asterjadhi" userId="39de57b9-85c0-4fd1-aaac-8ca2b6560ad0" providerId="ADAL" clId="{E5A84010-E63B-432C-9BE1-C12FE21A1995}" dt="2021-11-04T23:10:16.369" v="125"/>
          <ac:graphicFrameMkLst>
            <pc:docMk/>
            <pc:sldMk cId="2327388640" sldId="335"/>
            <ac:graphicFrameMk id="11" creationId="{1330744C-49D2-4B48-A7E9-00D50C062B3E}"/>
          </ac:graphicFrameMkLst>
        </pc:graphicFrameChg>
      </pc:sldChg>
      <pc:sldChg chg="addSp delSp modSp mod">
        <pc:chgData name="Alfred Asterjadhi" userId="39de57b9-85c0-4fd1-aaac-8ca2b6560ad0" providerId="ADAL" clId="{E5A84010-E63B-432C-9BE1-C12FE21A1995}" dt="2021-11-09T22:16:10.441" v="832" actId="6549"/>
        <pc:sldMkLst>
          <pc:docMk/>
          <pc:sldMk cId="3857707522" sldId="336"/>
        </pc:sldMkLst>
        <pc:spChg chg="mod">
          <ac:chgData name="Alfred Asterjadhi" userId="39de57b9-85c0-4fd1-aaac-8ca2b6560ad0" providerId="ADAL" clId="{E5A84010-E63B-432C-9BE1-C12FE21A1995}" dt="2021-11-04T23:16:10.451" v="213" actId="13926"/>
          <ac:spMkLst>
            <pc:docMk/>
            <pc:sldMk cId="3857707522" sldId="336"/>
            <ac:spMk id="2" creationId="{BB257C45-33B6-4575-BFD1-635C7A68B736}"/>
          </ac:spMkLst>
        </pc:spChg>
        <pc:spChg chg="mod">
          <ac:chgData name="Alfred Asterjadhi" userId="39de57b9-85c0-4fd1-aaac-8ca2b6560ad0" providerId="ADAL" clId="{E5A84010-E63B-432C-9BE1-C12FE21A1995}" dt="2021-11-09T22:16:10.441" v="832" actId="6549"/>
          <ac:spMkLst>
            <pc:docMk/>
            <pc:sldMk cId="3857707522" sldId="336"/>
            <ac:spMk id="3" creationId="{5F2B61AD-90EC-4D19-B28B-7FC2B47F9A7B}"/>
          </ac:spMkLst>
        </pc:spChg>
        <pc:graphicFrameChg chg="add del mod">
          <ac:chgData name="Alfred Asterjadhi" userId="39de57b9-85c0-4fd1-aaac-8ca2b6560ad0" providerId="ADAL" clId="{E5A84010-E63B-432C-9BE1-C12FE21A1995}" dt="2021-11-07T00:06:24.762" v="363"/>
          <ac:graphicFrameMkLst>
            <pc:docMk/>
            <pc:sldMk cId="3857707522" sldId="336"/>
            <ac:graphicFrameMk id="7" creationId="{0AA36BC3-B3DF-4445-815F-26918CD39361}"/>
          </ac:graphicFrameMkLst>
        </pc:graphicFrameChg>
        <pc:graphicFrameChg chg="add del mod">
          <ac:chgData name="Alfred Asterjadhi" userId="39de57b9-85c0-4fd1-aaac-8ca2b6560ad0" providerId="ADAL" clId="{E5A84010-E63B-432C-9BE1-C12FE21A1995}" dt="2021-11-08T21:06:22.294" v="465" actId="21"/>
          <ac:graphicFrameMkLst>
            <pc:docMk/>
            <pc:sldMk cId="3857707522" sldId="336"/>
            <ac:graphicFrameMk id="7" creationId="{7505A9B4-6EA0-4E99-8B7E-178F101E0309}"/>
          </ac:graphicFrameMkLst>
        </pc:graphicFrameChg>
      </pc:sldChg>
      <pc:sldChg chg="addSp delSp modSp mod">
        <pc:chgData name="Alfred Asterjadhi" userId="39de57b9-85c0-4fd1-aaac-8ca2b6560ad0" providerId="ADAL" clId="{E5A84010-E63B-432C-9BE1-C12FE21A1995}" dt="2021-11-09T22:16:36.699" v="834" actId="13926"/>
        <pc:sldMkLst>
          <pc:docMk/>
          <pc:sldMk cId="758807830" sldId="337"/>
        </pc:sldMkLst>
        <pc:spChg chg="mod">
          <ac:chgData name="Alfred Asterjadhi" userId="39de57b9-85c0-4fd1-aaac-8ca2b6560ad0" providerId="ADAL" clId="{E5A84010-E63B-432C-9BE1-C12FE21A1995}" dt="2021-11-09T22:16:36.699" v="834" actId="13926"/>
          <ac:spMkLst>
            <pc:docMk/>
            <pc:sldMk cId="758807830" sldId="337"/>
            <ac:spMk id="2" creationId="{9920397D-90A0-4AC1-A4EF-8F96C4D04887}"/>
          </ac:spMkLst>
        </pc:spChg>
        <pc:spChg chg="mod">
          <ac:chgData name="Alfred Asterjadhi" userId="39de57b9-85c0-4fd1-aaac-8ca2b6560ad0" providerId="ADAL" clId="{E5A84010-E63B-432C-9BE1-C12FE21A1995}" dt="2021-11-09T22:14:33.975" v="804" actId="403"/>
          <ac:spMkLst>
            <pc:docMk/>
            <pc:sldMk cId="758807830" sldId="337"/>
            <ac:spMk id="3" creationId="{3E688F76-5448-4A89-90E8-057B393044A9}"/>
          </ac:spMkLst>
        </pc:spChg>
        <pc:graphicFrameChg chg="add del mod">
          <ac:chgData name="Alfred Asterjadhi" userId="39de57b9-85c0-4fd1-aaac-8ca2b6560ad0" providerId="ADAL" clId="{E5A84010-E63B-432C-9BE1-C12FE21A1995}" dt="2021-11-09T22:12:47.026" v="783"/>
          <ac:graphicFrameMkLst>
            <pc:docMk/>
            <pc:sldMk cId="758807830" sldId="337"/>
            <ac:graphicFrameMk id="7" creationId="{562A5748-5E78-417E-BEFA-B08D28F84C3A}"/>
          </ac:graphicFrameMkLst>
        </pc:graphicFrameChg>
      </pc:sldChg>
      <pc:sldChg chg="addSp delSp modSp mod">
        <pc:chgData name="Alfred Asterjadhi" userId="39de57b9-85c0-4fd1-aaac-8ca2b6560ad0" providerId="ADAL" clId="{E5A84010-E63B-432C-9BE1-C12FE21A1995}" dt="2021-11-09T22:16:40.109" v="835" actId="13926"/>
        <pc:sldMkLst>
          <pc:docMk/>
          <pc:sldMk cId="1452931425" sldId="338"/>
        </pc:sldMkLst>
        <pc:spChg chg="mod">
          <ac:chgData name="Alfred Asterjadhi" userId="39de57b9-85c0-4fd1-aaac-8ca2b6560ad0" providerId="ADAL" clId="{E5A84010-E63B-432C-9BE1-C12FE21A1995}" dt="2021-11-09T22:16:40.109" v="835" actId="13926"/>
          <ac:spMkLst>
            <pc:docMk/>
            <pc:sldMk cId="1452931425" sldId="338"/>
            <ac:spMk id="2" creationId="{F98B6CBA-CA1B-43DA-854E-008ACE1890FB}"/>
          </ac:spMkLst>
        </pc:spChg>
        <pc:spChg chg="mod">
          <ac:chgData name="Alfred Asterjadhi" userId="39de57b9-85c0-4fd1-aaac-8ca2b6560ad0" providerId="ADAL" clId="{E5A84010-E63B-432C-9BE1-C12FE21A1995}" dt="2021-11-09T22:15:16.188" v="814" actId="20577"/>
          <ac:spMkLst>
            <pc:docMk/>
            <pc:sldMk cId="1452931425" sldId="338"/>
            <ac:spMk id="3" creationId="{7A07C496-B89B-4C4A-AB05-4B77C714DCC4}"/>
          </ac:spMkLst>
        </pc:spChg>
        <pc:graphicFrameChg chg="add del mod">
          <ac:chgData name="Alfred Asterjadhi" userId="39de57b9-85c0-4fd1-aaac-8ca2b6560ad0" providerId="ADAL" clId="{E5A84010-E63B-432C-9BE1-C12FE21A1995}" dt="2021-11-09T19:11:49.233" v="643"/>
          <ac:graphicFrameMkLst>
            <pc:docMk/>
            <pc:sldMk cId="1452931425" sldId="338"/>
            <ac:graphicFrameMk id="7" creationId="{0F127FCF-419E-44F3-AA1E-2EA229B330FB}"/>
          </ac:graphicFrameMkLst>
        </pc:graphicFrameChg>
      </pc:sldChg>
      <pc:sldMasterChg chg="modSp mod">
        <pc:chgData name="Alfred Asterjadhi" userId="39de57b9-85c0-4fd1-aaac-8ca2b6560ad0" providerId="ADAL" clId="{E5A84010-E63B-432C-9BE1-C12FE21A1995}" dt="2021-11-09T22:19:44.572" v="837" actId="6549"/>
        <pc:sldMasterMkLst>
          <pc:docMk/>
          <pc:sldMasterMk cId="0" sldId="2147483648"/>
        </pc:sldMasterMkLst>
        <pc:spChg chg="mod">
          <ac:chgData name="Alfred Asterjadhi" userId="39de57b9-85c0-4fd1-aaac-8ca2b6560ad0" providerId="ADAL" clId="{E5A84010-E63B-432C-9BE1-C12FE21A1995}" dt="2021-11-09T22:19:44.572" v="837" actId="6549"/>
          <ac:spMkLst>
            <pc:docMk/>
            <pc:sldMasterMk cId="0" sldId="2147483648"/>
            <ac:spMk id="10" creationId="{00000000-0000-0000-0000-000000000000}"/>
          </ac:spMkLst>
        </pc:spChg>
      </pc:sldMasterChg>
    </pc:docChg>
  </pc:docChgLst>
  <pc:docChgLst>
    <pc:chgData name="Alfred Asterjadhi" userId="39de57b9-85c0-4fd1-aaac-8ca2b6560ad0" providerId="ADAL" clId="{00DE37C6-547E-42E2-9EA8-EB8385FEB4FC}"/>
    <pc:docChg chg="undo custSel modSld modMainMaster">
      <pc:chgData name="Alfred Asterjadhi" userId="39de57b9-85c0-4fd1-aaac-8ca2b6560ad0" providerId="ADAL" clId="{00DE37C6-547E-42E2-9EA8-EB8385FEB4FC}" dt="2021-11-15T18:40:57.597" v="358" actId="6549"/>
      <pc:docMkLst>
        <pc:docMk/>
      </pc:docMkLst>
      <pc:sldChg chg="modSp mod">
        <pc:chgData name="Alfred Asterjadhi" userId="39de57b9-85c0-4fd1-aaac-8ca2b6560ad0" providerId="ADAL" clId="{00DE37C6-547E-42E2-9EA8-EB8385FEB4FC}" dt="2021-11-10T14:07:55.762" v="37" actId="20577"/>
        <pc:sldMkLst>
          <pc:docMk/>
          <pc:sldMk cId="1908471061" sldId="328"/>
        </pc:sldMkLst>
        <pc:spChg chg="mod">
          <ac:chgData name="Alfred Asterjadhi" userId="39de57b9-85c0-4fd1-aaac-8ca2b6560ad0" providerId="ADAL" clId="{00DE37C6-547E-42E2-9EA8-EB8385FEB4FC}" dt="2021-11-10T14:07:55.762" v="37" actId="20577"/>
          <ac:spMkLst>
            <pc:docMk/>
            <pc:sldMk cId="1908471061" sldId="328"/>
            <ac:spMk id="3" creationId="{3EF9BE80-D462-4B64-8448-3B553445EDCF}"/>
          </ac:spMkLst>
        </pc:spChg>
      </pc:sldChg>
      <pc:sldChg chg="modSp mod">
        <pc:chgData name="Alfred Asterjadhi" userId="39de57b9-85c0-4fd1-aaac-8ca2b6560ad0" providerId="ADAL" clId="{00DE37C6-547E-42E2-9EA8-EB8385FEB4FC}" dt="2021-11-10T16:32:16.422" v="149" actId="13926"/>
        <pc:sldMkLst>
          <pc:docMk/>
          <pc:sldMk cId="3857707522" sldId="336"/>
        </pc:sldMkLst>
        <pc:spChg chg="mod">
          <ac:chgData name="Alfred Asterjadhi" userId="39de57b9-85c0-4fd1-aaac-8ca2b6560ad0" providerId="ADAL" clId="{00DE37C6-547E-42E2-9EA8-EB8385FEB4FC}" dt="2021-11-10T16:32:16.422" v="149" actId="13926"/>
          <ac:spMkLst>
            <pc:docMk/>
            <pc:sldMk cId="3857707522" sldId="336"/>
            <ac:spMk id="2" creationId="{BB257C45-33B6-4575-BFD1-635C7A68B736}"/>
          </ac:spMkLst>
        </pc:spChg>
        <pc:spChg chg="mod">
          <ac:chgData name="Alfred Asterjadhi" userId="39de57b9-85c0-4fd1-aaac-8ca2b6560ad0" providerId="ADAL" clId="{00DE37C6-547E-42E2-9EA8-EB8385FEB4FC}" dt="2021-11-10T16:32:10.851" v="148" actId="207"/>
          <ac:spMkLst>
            <pc:docMk/>
            <pc:sldMk cId="3857707522" sldId="336"/>
            <ac:spMk id="3" creationId="{5F2B61AD-90EC-4D19-B28B-7FC2B47F9A7B}"/>
          </ac:spMkLst>
        </pc:spChg>
      </pc:sldChg>
      <pc:sldChg chg="modSp mod">
        <pc:chgData name="Alfred Asterjadhi" userId="39de57b9-85c0-4fd1-aaac-8ca2b6560ad0" providerId="ADAL" clId="{00DE37C6-547E-42E2-9EA8-EB8385FEB4FC}" dt="2021-11-11T20:26:24.325" v="294" actId="13926"/>
        <pc:sldMkLst>
          <pc:docMk/>
          <pc:sldMk cId="758807830" sldId="337"/>
        </pc:sldMkLst>
        <pc:spChg chg="mod">
          <ac:chgData name="Alfred Asterjadhi" userId="39de57b9-85c0-4fd1-aaac-8ca2b6560ad0" providerId="ADAL" clId="{00DE37C6-547E-42E2-9EA8-EB8385FEB4FC}" dt="2021-11-11T20:26:24.325" v="294" actId="13926"/>
          <ac:spMkLst>
            <pc:docMk/>
            <pc:sldMk cId="758807830" sldId="337"/>
            <ac:spMk id="2" creationId="{9920397D-90A0-4AC1-A4EF-8F96C4D04887}"/>
          </ac:spMkLst>
        </pc:spChg>
        <pc:spChg chg="mod">
          <ac:chgData name="Alfred Asterjadhi" userId="39de57b9-85c0-4fd1-aaac-8ca2b6560ad0" providerId="ADAL" clId="{00DE37C6-547E-42E2-9EA8-EB8385FEB4FC}" dt="2021-11-11T20:26:04.388" v="291" actId="207"/>
          <ac:spMkLst>
            <pc:docMk/>
            <pc:sldMk cId="758807830" sldId="337"/>
            <ac:spMk id="3" creationId="{3E688F76-5448-4A89-90E8-057B393044A9}"/>
          </ac:spMkLst>
        </pc:spChg>
      </pc:sldChg>
      <pc:sldChg chg="modSp mod">
        <pc:chgData name="Alfred Asterjadhi" userId="39de57b9-85c0-4fd1-aaac-8ca2b6560ad0" providerId="ADAL" clId="{00DE37C6-547E-42E2-9EA8-EB8385FEB4FC}" dt="2021-11-11T16:32:57.295" v="280" actId="207"/>
        <pc:sldMkLst>
          <pc:docMk/>
          <pc:sldMk cId="1452931425" sldId="338"/>
        </pc:sldMkLst>
        <pc:spChg chg="mod">
          <ac:chgData name="Alfred Asterjadhi" userId="39de57b9-85c0-4fd1-aaac-8ca2b6560ad0" providerId="ADAL" clId="{00DE37C6-547E-42E2-9EA8-EB8385FEB4FC}" dt="2021-11-11T16:32:51.014" v="279" actId="13926"/>
          <ac:spMkLst>
            <pc:docMk/>
            <pc:sldMk cId="1452931425" sldId="338"/>
            <ac:spMk id="2" creationId="{F98B6CBA-CA1B-43DA-854E-008ACE1890FB}"/>
          </ac:spMkLst>
        </pc:spChg>
        <pc:spChg chg="mod">
          <ac:chgData name="Alfred Asterjadhi" userId="39de57b9-85c0-4fd1-aaac-8ca2b6560ad0" providerId="ADAL" clId="{00DE37C6-547E-42E2-9EA8-EB8385FEB4FC}" dt="2021-11-11T16:32:57.295" v="280" actId="207"/>
          <ac:spMkLst>
            <pc:docMk/>
            <pc:sldMk cId="1452931425" sldId="338"/>
            <ac:spMk id="3" creationId="{7A07C496-B89B-4C4A-AB05-4B77C714DCC4}"/>
          </ac:spMkLst>
        </pc:spChg>
      </pc:sldChg>
      <pc:sldChg chg="addSp delSp modSp mod">
        <pc:chgData name="Alfred Asterjadhi" userId="39de57b9-85c0-4fd1-aaac-8ca2b6560ad0" providerId="ADAL" clId="{00DE37C6-547E-42E2-9EA8-EB8385FEB4FC}" dt="2021-11-15T17:53:10.722" v="356" actId="13926"/>
        <pc:sldMkLst>
          <pc:docMk/>
          <pc:sldMk cId="834949071" sldId="339"/>
        </pc:sldMkLst>
        <pc:spChg chg="mod">
          <ac:chgData name="Alfred Asterjadhi" userId="39de57b9-85c0-4fd1-aaac-8ca2b6560ad0" providerId="ADAL" clId="{00DE37C6-547E-42E2-9EA8-EB8385FEB4FC}" dt="2021-11-15T17:53:10.722" v="356" actId="13926"/>
          <ac:spMkLst>
            <pc:docMk/>
            <pc:sldMk cId="834949071" sldId="339"/>
            <ac:spMk id="2" creationId="{322E3CF1-F468-43B7-8674-214F8AB8A73A}"/>
          </ac:spMkLst>
        </pc:spChg>
        <pc:spChg chg="mod">
          <ac:chgData name="Alfred Asterjadhi" userId="39de57b9-85c0-4fd1-aaac-8ca2b6560ad0" providerId="ADAL" clId="{00DE37C6-547E-42E2-9EA8-EB8385FEB4FC}" dt="2021-11-15T16:00:40.468" v="355" actId="20577"/>
          <ac:spMkLst>
            <pc:docMk/>
            <pc:sldMk cId="834949071" sldId="339"/>
            <ac:spMk id="3" creationId="{29C5F753-2E2D-47AF-B06F-D5B90B98D693}"/>
          </ac:spMkLst>
        </pc:spChg>
        <pc:graphicFrameChg chg="add del mod">
          <ac:chgData name="Alfred Asterjadhi" userId="39de57b9-85c0-4fd1-aaac-8ca2b6560ad0" providerId="ADAL" clId="{00DE37C6-547E-42E2-9EA8-EB8385FEB4FC}" dt="2021-11-11T16:27:13.126" v="187"/>
          <ac:graphicFrameMkLst>
            <pc:docMk/>
            <pc:sldMk cId="834949071" sldId="339"/>
            <ac:graphicFrameMk id="7" creationId="{EE73ED11-EDBB-4262-B979-894BCFA748CA}"/>
          </ac:graphicFrameMkLst>
        </pc:graphicFrameChg>
      </pc:sldChg>
      <pc:sldMasterChg chg="modSp mod">
        <pc:chgData name="Alfred Asterjadhi" userId="39de57b9-85c0-4fd1-aaac-8ca2b6560ad0" providerId="ADAL" clId="{00DE37C6-547E-42E2-9EA8-EB8385FEB4FC}" dt="2021-11-15T18:40:57.597" v="358" actId="6549"/>
        <pc:sldMasterMkLst>
          <pc:docMk/>
          <pc:sldMasterMk cId="0" sldId="2147483648"/>
        </pc:sldMasterMkLst>
        <pc:spChg chg="mod">
          <ac:chgData name="Alfred Asterjadhi" userId="39de57b9-85c0-4fd1-aaac-8ca2b6560ad0" providerId="ADAL" clId="{00DE37C6-547E-42E2-9EA8-EB8385FEB4FC}" dt="2021-11-15T18:40:57.597" v="358" actId="6549"/>
          <ac:spMkLst>
            <pc:docMk/>
            <pc:sldMasterMk cId="0" sldId="2147483648"/>
            <ac:spMk id="10" creationId="{00000000-0000-0000-0000-000000000000}"/>
          </ac:spMkLst>
        </pc:spChg>
      </pc:sldMasterChg>
    </pc:docChg>
  </pc:docChgLst>
  <pc:docChgLst>
    <pc:chgData name="Alfred Asterjadhi" userId="39de57b9-85c0-4fd1-aaac-8ca2b6560ad0" providerId="ADAL" clId="{B1F7D363-93F5-4486-BF2B-1DD088418FAC}"/>
    <pc:docChg chg="undo custSel modSld modMainMaster">
      <pc:chgData name="Alfred Asterjadhi" userId="39de57b9-85c0-4fd1-aaac-8ca2b6560ad0" providerId="ADAL" clId="{B1F7D363-93F5-4486-BF2B-1DD088418FAC}" dt="2021-01-12T20:23:08.138" v="741" actId="13926"/>
      <pc:docMkLst>
        <pc:docMk/>
      </pc:docMkLst>
      <pc:sldChg chg="modSp">
        <pc:chgData name="Alfred Asterjadhi" userId="39de57b9-85c0-4fd1-aaac-8ca2b6560ad0" providerId="ADAL" clId="{B1F7D363-93F5-4486-BF2B-1DD088418FAC}" dt="2021-01-12T20:16:02.245" v="652" actId="20577"/>
        <pc:sldMkLst>
          <pc:docMk/>
          <pc:sldMk cId="596865926" sldId="324"/>
        </pc:sldMkLst>
        <pc:spChg chg="mod">
          <ac:chgData name="Alfred Asterjadhi" userId="39de57b9-85c0-4fd1-aaac-8ca2b6560ad0" providerId="ADAL" clId="{B1F7D363-93F5-4486-BF2B-1DD088418FAC}" dt="2021-01-12T19:43:25.808" v="2" actId="13926"/>
          <ac:spMkLst>
            <pc:docMk/>
            <pc:sldMk cId="596865926" sldId="324"/>
            <ac:spMk id="2" creationId="{6A27F32D-AAB2-4E4E-8703-7DB27C650C46}"/>
          </ac:spMkLst>
        </pc:spChg>
        <pc:spChg chg="mod">
          <ac:chgData name="Alfred Asterjadhi" userId="39de57b9-85c0-4fd1-aaac-8ca2b6560ad0" providerId="ADAL" clId="{B1F7D363-93F5-4486-BF2B-1DD088418FAC}" dt="2021-01-12T20:16:02.245" v="652" actId="20577"/>
          <ac:spMkLst>
            <pc:docMk/>
            <pc:sldMk cId="596865926" sldId="324"/>
            <ac:spMk id="3" creationId="{D3245099-458D-4C79-9B1C-5CE8FF5DED80}"/>
          </ac:spMkLst>
        </pc:spChg>
      </pc:sldChg>
      <pc:sldChg chg="modSp">
        <pc:chgData name="Alfred Asterjadhi" userId="39de57b9-85c0-4fd1-aaac-8ca2b6560ad0" providerId="ADAL" clId="{B1F7D363-93F5-4486-BF2B-1DD088418FAC}" dt="2021-01-12T20:23:01.265" v="740" actId="20577"/>
        <pc:sldMkLst>
          <pc:docMk/>
          <pc:sldMk cId="3464474659" sldId="325"/>
        </pc:sldMkLst>
        <pc:spChg chg="mod">
          <ac:chgData name="Alfred Asterjadhi" userId="39de57b9-85c0-4fd1-aaac-8ca2b6560ad0" providerId="ADAL" clId="{B1F7D363-93F5-4486-BF2B-1DD088418FAC}" dt="2021-01-12T19:43:30.381" v="3" actId="13926"/>
          <ac:spMkLst>
            <pc:docMk/>
            <pc:sldMk cId="3464474659" sldId="325"/>
            <ac:spMk id="2" creationId="{11C5C3A7-526B-4152-8A7F-BC9636A70131}"/>
          </ac:spMkLst>
        </pc:spChg>
        <pc:spChg chg="mod">
          <ac:chgData name="Alfred Asterjadhi" userId="39de57b9-85c0-4fd1-aaac-8ca2b6560ad0" providerId="ADAL" clId="{B1F7D363-93F5-4486-BF2B-1DD088418FAC}" dt="2021-01-12T20:23:01.265" v="740" actId="20577"/>
          <ac:spMkLst>
            <pc:docMk/>
            <pc:sldMk cId="3464474659" sldId="325"/>
            <ac:spMk id="3" creationId="{49A6CCA4-296A-475E-8868-A1006DFAF806}"/>
          </ac:spMkLst>
        </pc:spChg>
      </pc:sldChg>
      <pc:sldChg chg="addSp delSp modSp">
        <pc:chgData name="Alfred Asterjadhi" userId="39de57b9-85c0-4fd1-aaac-8ca2b6560ad0" providerId="ADAL" clId="{B1F7D363-93F5-4486-BF2B-1DD088418FAC}" dt="2021-01-12T20:23:08.138" v="741" actId="13926"/>
        <pc:sldMkLst>
          <pc:docMk/>
          <pc:sldMk cId="3263408447" sldId="326"/>
        </pc:sldMkLst>
        <pc:spChg chg="mod">
          <ac:chgData name="Alfred Asterjadhi" userId="39de57b9-85c0-4fd1-aaac-8ca2b6560ad0" providerId="ADAL" clId="{B1F7D363-93F5-4486-BF2B-1DD088418FAC}" dt="2021-01-12T20:23:08.138" v="741" actId="13926"/>
          <ac:spMkLst>
            <pc:docMk/>
            <pc:sldMk cId="3263408447" sldId="326"/>
            <ac:spMk id="2" creationId="{6A27F32D-AAB2-4E4E-8703-7DB27C650C46}"/>
          </ac:spMkLst>
        </pc:spChg>
        <pc:spChg chg="mod">
          <ac:chgData name="Alfred Asterjadhi" userId="39de57b9-85c0-4fd1-aaac-8ca2b6560ad0" providerId="ADAL" clId="{B1F7D363-93F5-4486-BF2B-1DD088418FAC}" dt="2021-01-12T20:22:48.144" v="734" actId="114"/>
          <ac:spMkLst>
            <pc:docMk/>
            <pc:sldMk cId="3263408447" sldId="326"/>
            <ac:spMk id="3" creationId="{D3245099-458D-4C79-9B1C-5CE8FF5DED80}"/>
          </ac:spMkLst>
        </pc:spChg>
        <pc:spChg chg="add del mod">
          <ac:chgData name="Alfred Asterjadhi" userId="39de57b9-85c0-4fd1-aaac-8ca2b6560ad0" providerId="ADAL" clId="{B1F7D363-93F5-4486-BF2B-1DD088418FAC}" dt="2021-01-12T20:22:24.778" v="722"/>
          <ac:spMkLst>
            <pc:docMk/>
            <pc:sldMk cId="3263408447" sldId="326"/>
            <ac:spMk id="10" creationId="{BA7F06A4-B04C-4FDB-8DB5-640E86409CC0}"/>
          </ac:spMkLst>
        </pc:spChg>
        <pc:spChg chg="add del mod">
          <ac:chgData name="Alfred Asterjadhi" userId="39de57b9-85c0-4fd1-aaac-8ca2b6560ad0" providerId="ADAL" clId="{B1F7D363-93F5-4486-BF2B-1DD088418FAC}" dt="2021-01-12T20:22:24.778" v="722"/>
          <ac:spMkLst>
            <pc:docMk/>
            <pc:sldMk cId="3263408447" sldId="326"/>
            <ac:spMk id="11" creationId="{81998C12-6C4B-4951-9B20-306C84C23C59}"/>
          </ac:spMkLst>
        </pc:spChg>
        <pc:spChg chg="add del mod">
          <ac:chgData name="Alfred Asterjadhi" userId="39de57b9-85c0-4fd1-aaac-8ca2b6560ad0" providerId="ADAL" clId="{B1F7D363-93F5-4486-BF2B-1DD088418FAC}" dt="2021-01-12T20:22:24.778" v="722"/>
          <ac:spMkLst>
            <pc:docMk/>
            <pc:sldMk cId="3263408447" sldId="326"/>
            <ac:spMk id="12" creationId="{5A9865D0-EA6B-4AA8-8C02-EA91D1891054}"/>
          </ac:spMkLst>
        </pc:spChg>
        <pc:spChg chg="add del mod">
          <ac:chgData name="Alfred Asterjadhi" userId="39de57b9-85c0-4fd1-aaac-8ca2b6560ad0" providerId="ADAL" clId="{B1F7D363-93F5-4486-BF2B-1DD088418FAC}" dt="2021-01-12T20:22:24.778" v="722"/>
          <ac:spMkLst>
            <pc:docMk/>
            <pc:sldMk cId="3263408447" sldId="326"/>
            <ac:spMk id="13" creationId="{DA8241CB-9FF8-46EB-B937-B3DD688CE592}"/>
          </ac:spMkLst>
        </pc:spChg>
        <pc:spChg chg="add del mod">
          <ac:chgData name="Alfred Asterjadhi" userId="39de57b9-85c0-4fd1-aaac-8ca2b6560ad0" providerId="ADAL" clId="{B1F7D363-93F5-4486-BF2B-1DD088418FAC}" dt="2021-01-12T20:22:24.778" v="722"/>
          <ac:spMkLst>
            <pc:docMk/>
            <pc:sldMk cId="3263408447" sldId="326"/>
            <ac:spMk id="14" creationId="{29481196-0698-49CC-9F6B-918B2C592B12}"/>
          </ac:spMkLst>
        </pc:spChg>
        <pc:graphicFrameChg chg="add del">
          <ac:chgData name="Alfred Asterjadhi" userId="39de57b9-85c0-4fd1-aaac-8ca2b6560ad0" providerId="ADAL" clId="{B1F7D363-93F5-4486-BF2B-1DD088418FAC}" dt="2021-01-12T20:16:59.645" v="678"/>
          <ac:graphicFrameMkLst>
            <pc:docMk/>
            <pc:sldMk cId="3263408447" sldId="326"/>
            <ac:graphicFrameMk id="7" creationId="{2DDBF858-095C-4B42-B22B-FB0C37118CDD}"/>
          </ac:graphicFrameMkLst>
        </pc:graphicFrameChg>
        <pc:graphicFrameChg chg="add del">
          <ac:chgData name="Alfred Asterjadhi" userId="39de57b9-85c0-4fd1-aaac-8ca2b6560ad0" providerId="ADAL" clId="{B1F7D363-93F5-4486-BF2B-1DD088418FAC}" dt="2021-01-12T20:17:04.083" v="680"/>
          <ac:graphicFrameMkLst>
            <pc:docMk/>
            <pc:sldMk cId="3263408447" sldId="326"/>
            <ac:graphicFrameMk id="8" creationId="{62C3C5A7-5014-446E-AAA0-BF06DB6F0AFC}"/>
          </ac:graphicFrameMkLst>
        </pc:graphicFrameChg>
        <pc:graphicFrameChg chg="add del">
          <ac:chgData name="Alfred Asterjadhi" userId="39de57b9-85c0-4fd1-aaac-8ca2b6560ad0" providerId="ADAL" clId="{B1F7D363-93F5-4486-BF2B-1DD088418FAC}" dt="2021-01-12T20:18:00.638" v="688"/>
          <ac:graphicFrameMkLst>
            <pc:docMk/>
            <pc:sldMk cId="3263408447" sldId="326"/>
            <ac:graphicFrameMk id="9" creationId="{259E774A-3FF7-48C2-9E04-D3DB18DC22E4}"/>
          </ac:graphicFrameMkLst>
        </pc:graphicFrameChg>
      </pc:sldChg>
      <pc:sldChg chg="addSp delSp modSp">
        <pc:chgData name="Alfred Asterjadhi" userId="39de57b9-85c0-4fd1-aaac-8ca2b6560ad0" providerId="ADAL" clId="{B1F7D363-93F5-4486-BF2B-1DD088418FAC}" dt="2021-01-12T20:03:57.713" v="571" actId="13926"/>
        <pc:sldMkLst>
          <pc:docMk/>
          <pc:sldMk cId="1491866732" sldId="327"/>
        </pc:sldMkLst>
        <pc:spChg chg="mod">
          <ac:chgData name="Alfred Asterjadhi" userId="39de57b9-85c0-4fd1-aaac-8ca2b6560ad0" providerId="ADAL" clId="{B1F7D363-93F5-4486-BF2B-1DD088418FAC}" dt="2021-01-12T20:03:57.713" v="571" actId="13926"/>
          <ac:spMkLst>
            <pc:docMk/>
            <pc:sldMk cId="1491866732" sldId="327"/>
            <ac:spMk id="2" creationId="{11C5C3A7-526B-4152-8A7F-BC9636A70131}"/>
          </ac:spMkLst>
        </pc:spChg>
        <pc:spChg chg="mod">
          <ac:chgData name="Alfred Asterjadhi" userId="39de57b9-85c0-4fd1-aaac-8ca2b6560ad0" providerId="ADAL" clId="{B1F7D363-93F5-4486-BF2B-1DD088418FAC}" dt="2021-01-12T20:01:42.474" v="430" actId="14100"/>
          <ac:spMkLst>
            <pc:docMk/>
            <pc:sldMk cId="1491866732" sldId="327"/>
            <ac:spMk id="3" creationId="{49A6CCA4-296A-475E-8868-A1006DFAF806}"/>
          </ac:spMkLst>
        </pc:spChg>
        <pc:graphicFrameChg chg="add del">
          <ac:chgData name="Alfred Asterjadhi" userId="39de57b9-85c0-4fd1-aaac-8ca2b6560ad0" providerId="ADAL" clId="{B1F7D363-93F5-4486-BF2B-1DD088418FAC}" dt="2021-01-12T19:46:55.678" v="104"/>
          <ac:graphicFrameMkLst>
            <pc:docMk/>
            <pc:sldMk cId="1491866732" sldId="327"/>
            <ac:graphicFrameMk id="7" creationId="{F99D8EBC-84F6-4CEB-8E80-561565B5F0F6}"/>
          </ac:graphicFrameMkLst>
        </pc:graphicFrameChg>
        <pc:graphicFrameChg chg="add del">
          <ac:chgData name="Alfred Asterjadhi" userId="39de57b9-85c0-4fd1-aaac-8ca2b6560ad0" providerId="ADAL" clId="{B1F7D363-93F5-4486-BF2B-1DD088418FAC}" dt="2021-01-12T19:46:58.574" v="106"/>
          <ac:graphicFrameMkLst>
            <pc:docMk/>
            <pc:sldMk cId="1491866732" sldId="327"/>
            <ac:graphicFrameMk id="8" creationId="{914D05AF-B30F-4409-8D9C-54ACDA1CA682}"/>
          </ac:graphicFrameMkLst>
        </pc:graphicFrameChg>
        <pc:graphicFrameChg chg="add del">
          <ac:chgData name="Alfred Asterjadhi" userId="39de57b9-85c0-4fd1-aaac-8ca2b6560ad0" providerId="ADAL" clId="{B1F7D363-93F5-4486-BF2B-1DD088418FAC}" dt="2021-01-12T19:47:02.628" v="108"/>
          <ac:graphicFrameMkLst>
            <pc:docMk/>
            <pc:sldMk cId="1491866732" sldId="327"/>
            <ac:graphicFrameMk id="9" creationId="{ABE3F430-6BD4-4E37-83B2-FC507B05EAD5}"/>
          </ac:graphicFrameMkLst>
        </pc:graphicFrameChg>
        <pc:graphicFrameChg chg="add del">
          <ac:chgData name="Alfred Asterjadhi" userId="39de57b9-85c0-4fd1-aaac-8ca2b6560ad0" providerId="ADAL" clId="{B1F7D363-93F5-4486-BF2B-1DD088418FAC}" dt="2021-01-12T19:49:40.095" v="171"/>
          <ac:graphicFrameMkLst>
            <pc:docMk/>
            <pc:sldMk cId="1491866732" sldId="327"/>
            <ac:graphicFrameMk id="10" creationId="{8B6414F3-5B95-41C8-8E2E-70FD81F41957}"/>
          </ac:graphicFrameMkLst>
        </pc:graphicFrameChg>
      </pc:sldChg>
      <pc:sldMasterChg chg="modSp">
        <pc:chgData name="Alfred Asterjadhi" userId="39de57b9-85c0-4fd1-aaac-8ca2b6560ad0" providerId="ADAL" clId="{B1F7D363-93F5-4486-BF2B-1DD088418FAC}" dt="2021-01-12T19:43:11.477" v="1" actId="20577"/>
        <pc:sldMasterMkLst>
          <pc:docMk/>
          <pc:sldMasterMk cId="0" sldId="2147483648"/>
        </pc:sldMasterMkLst>
        <pc:spChg chg="mod">
          <ac:chgData name="Alfred Asterjadhi" userId="39de57b9-85c0-4fd1-aaac-8ca2b6560ad0" providerId="ADAL" clId="{B1F7D363-93F5-4486-BF2B-1DD088418FAC}" dt="2021-01-12T19:43:11.47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B9EAC2BF-4E12-44FE-A845-F99C506449F8}"/>
    <pc:docChg chg="modSld">
      <pc:chgData name="Alfred Asterjadhi" userId="39de57b9-85c0-4fd1-aaac-8ca2b6560ad0" providerId="ADAL" clId="{B9EAC2BF-4E12-44FE-A845-F99C506449F8}" dt="2020-03-18T18:52:57.329" v="0"/>
      <pc:docMkLst>
        <pc:docMk/>
      </pc:docMkLst>
      <pc:sldChg chg="addSp">
        <pc:chgData name="Alfred Asterjadhi" userId="39de57b9-85c0-4fd1-aaac-8ca2b6560ad0" providerId="ADAL" clId="{B9EAC2BF-4E12-44FE-A845-F99C506449F8}" dt="2020-03-18T18:52:57.329" v="0"/>
        <pc:sldMkLst>
          <pc:docMk/>
          <pc:sldMk cId="0" sldId="256"/>
        </pc:sldMkLst>
        <pc:spChg chg="add">
          <ac:chgData name="Alfred Asterjadhi" userId="39de57b9-85c0-4fd1-aaac-8ca2b6560ad0" providerId="ADAL" clId="{B9EAC2BF-4E12-44FE-A845-F99C506449F8}" dt="2020-03-18T18:52:57.329" v="0"/>
          <ac:spMkLst>
            <pc:docMk/>
            <pc:sldMk cId="0" sldId="256"/>
            <ac:spMk id="2" creationId="{C85BE90B-FA25-477B-BC19-DCC96803C97C}"/>
          </ac:spMkLst>
        </pc:spChg>
      </pc:sldChg>
    </pc:docChg>
  </pc:docChgLst>
  <pc:docChgLst>
    <pc:chgData name="Alfred Asterjadhi" userId="39de57b9-85c0-4fd1-aaac-8ca2b6560ad0" providerId="ADAL" clId="{1E18AAEB-E61A-4A1B-B178-35214D088A11}"/>
    <pc:docChg chg="modMainMaster">
      <pc:chgData name="Alfred Asterjadhi" userId="39de57b9-85c0-4fd1-aaac-8ca2b6560ad0" providerId="ADAL" clId="{1E18AAEB-E61A-4A1B-B178-35214D088A11}" dt="2021-01-15T16:22:52.817" v="1" actId="20577"/>
      <pc:docMkLst>
        <pc:docMk/>
      </pc:docMkLst>
      <pc:sldMasterChg chg="modSp">
        <pc:chgData name="Alfred Asterjadhi" userId="39de57b9-85c0-4fd1-aaac-8ca2b6560ad0" providerId="ADAL" clId="{1E18AAEB-E61A-4A1B-B178-35214D088A11}" dt="2021-01-15T16:22:52.817" v="1" actId="20577"/>
        <pc:sldMasterMkLst>
          <pc:docMk/>
          <pc:sldMasterMk cId="0" sldId="2147483648"/>
        </pc:sldMasterMkLst>
        <pc:spChg chg="mod">
          <ac:chgData name="Alfred Asterjadhi" userId="39de57b9-85c0-4fd1-aaac-8ca2b6560ad0" providerId="ADAL" clId="{1E18AAEB-E61A-4A1B-B178-35214D088A11}" dt="2021-01-15T16:22:52.81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BE754A84-70C3-4888-8420-055C327C2C9E}"/>
    <pc:docChg chg="undo modSld modMainMaster">
      <pc:chgData name="Alfred Asterjadhi" userId="39de57b9-85c0-4fd1-aaac-8ca2b6560ad0" providerId="ADAL" clId="{BE754A84-70C3-4888-8420-055C327C2C9E}" dt="2021-01-11T15:09:31.860" v="186" actId="20577"/>
      <pc:docMkLst>
        <pc:docMk/>
      </pc:docMkLst>
      <pc:sldChg chg="modSp">
        <pc:chgData name="Alfred Asterjadhi" userId="39de57b9-85c0-4fd1-aaac-8ca2b6560ad0" providerId="ADAL" clId="{BE754A84-70C3-4888-8420-055C327C2C9E}" dt="2021-01-11T14:52:56.604" v="168" actId="20577"/>
        <pc:sldMkLst>
          <pc:docMk/>
          <pc:sldMk cId="132832093" sldId="267"/>
        </pc:sldMkLst>
        <pc:spChg chg="mod">
          <ac:chgData name="Alfred Asterjadhi" userId="39de57b9-85c0-4fd1-aaac-8ca2b6560ad0" providerId="ADAL" clId="{BE754A84-70C3-4888-8420-055C327C2C9E}" dt="2021-01-11T14:52:56.604" v="168" actId="20577"/>
          <ac:spMkLst>
            <pc:docMk/>
            <pc:sldMk cId="132832093" sldId="267"/>
            <ac:spMk id="3" creationId="{00000000-0000-0000-0000-000000000000}"/>
          </ac:spMkLst>
        </pc:spChg>
      </pc:sldChg>
      <pc:sldChg chg="modSp">
        <pc:chgData name="Alfred Asterjadhi" userId="39de57b9-85c0-4fd1-aaac-8ca2b6560ad0" providerId="ADAL" clId="{BE754A84-70C3-4888-8420-055C327C2C9E}" dt="2021-01-11T15:09:31.860" v="186" actId="20577"/>
        <pc:sldMkLst>
          <pc:docMk/>
          <pc:sldMk cId="1908471061" sldId="328"/>
        </pc:sldMkLst>
        <pc:spChg chg="mod">
          <ac:chgData name="Alfred Asterjadhi" userId="39de57b9-85c0-4fd1-aaac-8ca2b6560ad0" providerId="ADAL" clId="{BE754A84-70C3-4888-8420-055C327C2C9E}" dt="2021-01-11T15:09:31.860" v="186" actId="20577"/>
          <ac:spMkLst>
            <pc:docMk/>
            <pc:sldMk cId="1908471061" sldId="328"/>
            <ac:spMk id="3" creationId="{3EF9BE80-D462-4B64-8448-3B553445EDCF}"/>
          </ac:spMkLst>
        </pc:spChg>
      </pc:sldChg>
      <pc:sldMasterChg chg="modSp">
        <pc:chgData name="Alfred Asterjadhi" userId="39de57b9-85c0-4fd1-aaac-8ca2b6560ad0" providerId="ADAL" clId="{BE754A84-70C3-4888-8420-055C327C2C9E}" dt="2021-01-11T14:51:05.180" v="1" actId="20577"/>
        <pc:sldMasterMkLst>
          <pc:docMk/>
          <pc:sldMasterMk cId="0" sldId="2147483648"/>
        </pc:sldMasterMkLst>
        <pc:spChg chg="mod">
          <ac:chgData name="Alfred Asterjadhi" userId="39de57b9-85c0-4fd1-aaac-8ca2b6560ad0" providerId="ADAL" clId="{BE754A84-70C3-4888-8420-055C327C2C9E}" dt="2021-01-11T14:51:05.180" v="1" actId="20577"/>
          <ac:spMkLst>
            <pc:docMk/>
            <pc:sldMasterMk cId="0" sldId="2147483648"/>
            <ac:spMk id="10" creationId="{00000000-0000-0000-0000-000000000000}"/>
          </ac:spMkLst>
        </pc:spChg>
      </pc:sldMasterChg>
    </pc:docChg>
  </pc:docChgLst>
  <pc:docChgLst>
    <pc:chgData name="Alfred Asterjadhi" userId="39de57b9-85c0-4fd1-aaac-8ca2b6560ad0" providerId="ADAL" clId="{39B29FBE-3B3E-49DD-B814-E7E052AC6803}"/>
    <pc:docChg chg="undo custSel modSld modMainMaster">
      <pc:chgData name="Alfred Asterjadhi" userId="39de57b9-85c0-4fd1-aaac-8ca2b6560ad0" providerId="ADAL" clId="{39B29FBE-3B3E-49DD-B814-E7E052AC6803}" dt="2022-03-14T02:33:08.301" v="153" actId="6549"/>
      <pc:docMkLst>
        <pc:docMk/>
      </pc:docMkLst>
      <pc:sldChg chg="addSp delSp modSp mod">
        <pc:chgData name="Alfred Asterjadhi" userId="39de57b9-85c0-4fd1-aaac-8ca2b6560ad0" providerId="ADAL" clId="{39B29FBE-3B3E-49DD-B814-E7E052AC6803}" dt="2022-03-14T02:32:45.026" v="151" actId="20577"/>
        <pc:sldMkLst>
          <pc:docMk/>
          <pc:sldMk cId="10406335" sldId="341"/>
        </pc:sldMkLst>
        <pc:spChg chg="mod">
          <ac:chgData name="Alfred Asterjadhi" userId="39de57b9-85c0-4fd1-aaac-8ca2b6560ad0" providerId="ADAL" clId="{39B29FBE-3B3E-49DD-B814-E7E052AC6803}" dt="2022-03-14T02:32:45.026" v="151" actId="20577"/>
          <ac:spMkLst>
            <pc:docMk/>
            <pc:sldMk cId="10406335" sldId="341"/>
            <ac:spMk id="3" creationId="{29C5F753-2E2D-47AF-B06F-D5B90B98D693}"/>
          </ac:spMkLst>
        </pc:spChg>
        <pc:graphicFrameChg chg="add del mod">
          <ac:chgData name="Alfred Asterjadhi" userId="39de57b9-85c0-4fd1-aaac-8ca2b6560ad0" providerId="ADAL" clId="{39B29FBE-3B3E-49DD-B814-E7E052AC6803}" dt="2022-03-14T02:18:13.244" v="12"/>
          <ac:graphicFrameMkLst>
            <pc:docMk/>
            <pc:sldMk cId="10406335" sldId="341"/>
            <ac:graphicFrameMk id="7" creationId="{6BA85ACF-67F3-4055-A85F-145B1907B207}"/>
          </ac:graphicFrameMkLst>
        </pc:graphicFrameChg>
      </pc:sldChg>
      <pc:sldMasterChg chg="modSp mod">
        <pc:chgData name="Alfred Asterjadhi" userId="39de57b9-85c0-4fd1-aaac-8ca2b6560ad0" providerId="ADAL" clId="{39B29FBE-3B3E-49DD-B814-E7E052AC6803}" dt="2022-03-14T02:33:08.301" v="153" actId="6549"/>
        <pc:sldMasterMkLst>
          <pc:docMk/>
          <pc:sldMasterMk cId="0" sldId="2147483648"/>
        </pc:sldMasterMkLst>
        <pc:spChg chg="mod">
          <ac:chgData name="Alfred Asterjadhi" userId="39de57b9-85c0-4fd1-aaac-8ca2b6560ad0" providerId="ADAL" clId="{39B29FBE-3B3E-49DD-B814-E7E052AC6803}" dt="2022-03-14T02:33:08.301" v="153" actId="6549"/>
          <ac:spMkLst>
            <pc:docMk/>
            <pc:sldMasterMk cId="0" sldId="2147483648"/>
            <ac:spMk id="10" creationId="{00000000-0000-0000-0000-000000000000}"/>
          </ac:spMkLst>
        </pc:spChg>
      </pc:sldMasterChg>
    </pc:docChg>
  </pc:docChgLst>
  <pc:docChgLst>
    <pc:chgData name="Alfred Asterjadhi" userId="39de57b9-85c0-4fd1-aaac-8ca2b6560ad0" providerId="ADAL" clId="{E1913768-674D-44BD-96B7-613C13A8F211}"/>
    <pc:docChg chg="undo custSel addSld delSld modSld modMainMaster">
      <pc:chgData name="Alfred Asterjadhi" userId="39de57b9-85c0-4fd1-aaac-8ca2b6560ad0" providerId="ADAL" clId="{E1913768-674D-44BD-96B7-613C13A8F211}" dt="2021-01-15T16:22:08.897" v="1023" actId="13926"/>
      <pc:docMkLst>
        <pc:docMk/>
      </pc:docMkLst>
      <pc:sldChg chg="modSp">
        <pc:chgData name="Alfred Asterjadhi" userId="39de57b9-85c0-4fd1-aaac-8ca2b6560ad0" providerId="ADAL" clId="{E1913768-674D-44BD-96B7-613C13A8F211}" dt="2021-01-15T16:21:31.357" v="1006" actId="113"/>
        <pc:sldMkLst>
          <pc:docMk/>
          <pc:sldMk cId="596865926" sldId="324"/>
        </pc:sldMkLst>
        <pc:spChg chg="mod">
          <ac:chgData name="Alfred Asterjadhi" userId="39de57b9-85c0-4fd1-aaac-8ca2b6560ad0" providerId="ADAL" clId="{E1913768-674D-44BD-96B7-613C13A8F211}" dt="2021-01-15T16:21:31.357" v="1006" actId="113"/>
          <ac:spMkLst>
            <pc:docMk/>
            <pc:sldMk cId="596865926" sldId="324"/>
            <ac:spMk id="3" creationId="{D3245099-458D-4C79-9B1C-5CE8FF5DED80}"/>
          </ac:spMkLst>
        </pc:spChg>
      </pc:sldChg>
      <pc:sldChg chg="modSp">
        <pc:chgData name="Alfred Asterjadhi" userId="39de57b9-85c0-4fd1-aaac-8ca2b6560ad0" providerId="ADAL" clId="{E1913768-674D-44BD-96B7-613C13A8F211}" dt="2021-01-15T16:21:33.900" v="1007"/>
        <pc:sldMkLst>
          <pc:docMk/>
          <pc:sldMk cId="3464474659" sldId="325"/>
        </pc:sldMkLst>
        <pc:spChg chg="mod">
          <ac:chgData name="Alfred Asterjadhi" userId="39de57b9-85c0-4fd1-aaac-8ca2b6560ad0" providerId="ADAL" clId="{E1913768-674D-44BD-96B7-613C13A8F211}" dt="2021-01-15T16:21:33.900" v="1007"/>
          <ac:spMkLst>
            <pc:docMk/>
            <pc:sldMk cId="3464474659" sldId="325"/>
            <ac:spMk id="3" creationId="{49A6CCA4-296A-475E-8868-A1006DFAF806}"/>
          </ac:spMkLst>
        </pc:spChg>
      </pc:sldChg>
      <pc:sldChg chg="modSp">
        <pc:chgData name="Alfred Asterjadhi" userId="39de57b9-85c0-4fd1-aaac-8ca2b6560ad0" providerId="ADAL" clId="{E1913768-674D-44BD-96B7-613C13A8F211}" dt="2021-01-15T16:21:35.716" v="1008"/>
        <pc:sldMkLst>
          <pc:docMk/>
          <pc:sldMk cId="3263408447" sldId="326"/>
        </pc:sldMkLst>
        <pc:spChg chg="mod">
          <ac:chgData name="Alfred Asterjadhi" userId="39de57b9-85c0-4fd1-aaac-8ca2b6560ad0" providerId="ADAL" clId="{E1913768-674D-44BD-96B7-613C13A8F211}" dt="2021-01-13T17:27:17.129" v="248" actId="13926"/>
          <ac:spMkLst>
            <pc:docMk/>
            <pc:sldMk cId="3263408447" sldId="326"/>
            <ac:spMk id="2" creationId="{6A27F32D-AAB2-4E4E-8703-7DB27C650C46}"/>
          </ac:spMkLst>
        </pc:spChg>
        <pc:spChg chg="mod">
          <ac:chgData name="Alfred Asterjadhi" userId="39de57b9-85c0-4fd1-aaac-8ca2b6560ad0" providerId="ADAL" clId="{E1913768-674D-44BD-96B7-613C13A8F211}" dt="2021-01-15T16:21:35.716" v="1008"/>
          <ac:spMkLst>
            <pc:docMk/>
            <pc:sldMk cId="3263408447" sldId="326"/>
            <ac:spMk id="3" creationId="{D3245099-458D-4C79-9B1C-5CE8FF5DED80}"/>
          </ac:spMkLst>
        </pc:spChg>
      </pc:sldChg>
      <pc:sldChg chg="modSp">
        <pc:chgData name="Alfred Asterjadhi" userId="39de57b9-85c0-4fd1-aaac-8ca2b6560ad0" providerId="ADAL" clId="{E1913768-674D-44BD-96B7-613C13A8F211}" dt="2021-01-15T16:21:37.671" v="1009"/>
        <pc:sldMkLst>
          <pc:docMk/>
          <pc:sldMk cId="1491866732" sldId="327"/>
        </pc:sldMkLst>
        <pc:spChg chg="mod">
          <ac:chgData name="Alfred Asterjadhi" userId="39de57b9-85c0-4fd1-aaac-8ca2b6560ad0" providerId="ADAL" clId="{E1913768-674D-44BD-96B7-613C13A8F211}" dt="2021-01-13T17:16:55.095" v="2" actId="13926"/>
          <ac:spMkLst>
            <pc:docMk/>
            <pc:sldMk cId="1491866732" sldId="327"/>
            <ac:spMk id="2" creationId="{11C5C3A7-526B-4152-8A7F-BC9636A70131}"/>
          </ac:spMkLst>
        </pc:spChg>
        <pc:spChg chg="mod">
          <ac:chgData name="Alfred Asterjadhi" userId="39de57b9-85c0-4fd1-aaac-8ca2b6560ad0" providerId="ADAL" clId="{E1913768-674D-44BD-96B7-613C13A8F211}" dt="2021-01-15T16:21:37.671" v="1009"/>
          <ac:spMkLst>
            <pc:docMk/>
            <pc:sldMk cId="1491866732" sldId="327"/>
            <ac:spMk id="3" creationId="{49A6CCA4-296A-475E-8868-A1006DFAF806}"/>
          </ac:spMkLst>
        </pc:spChg>
      </pc:sldChg>
      <pc:sldChg chg="addSp delSp modSp">
        <pc:chgData name="Alfred Asterjadhi" userId="39de57b9-85c0-4fd1-aaac-8ca2b6560ad0" providerId="ADAL" clId="{E1913768-674D-44BD-96B7-613C13A8F211}" dt="2021-01-15T16:22:08.897" v="1023" actId="13926"/>
        <pc:sldMkLst>
          <pc:docMk/>
          <pc:sldMk cId="2064304001" sldId="329"/>
        </pc:sldMkLst>
        <pc:spChg chg="mod">
          <ac:chgData name="Alfred Asterjadhi" userId="39de57b9-85c0-4fd1-aaac-8ca2b6560ad0" providerId="ADAL" clId="{E1913768-674D-44BD-96B7-613C13A8F211}" dt="2021-01-15T16:22:08.897" v="1023" actId="13926"/>
          <ac:spMkLst>
            <pc:docMk/>
            <pc:sldMk cId="2064304001" sldId="329"/>
            <ac:spMk id="2" creationId="{11C5C3A7-526B-4152-8A7F-BC9636A70131}"/>
          </ac:spMkLst>
        </pc:spChg>
        <pc:spChg chg="mod">
          <ac:chgData name="Alfred Asterjadhi" userId="39de57b9-85c0-4fd1-aaac-8ca2b6560ad0" providerId="ADAL" clId="{E1913768-674D-44BD-96B7-613C13A8F211}" dt="2021-01-15T16:21:56.182" v="1022" actId="20577"/>
          <ac:spMkLst>
            <pc:docMk/>
            <pc:sldMk cId="2064304001" sldId="329"/>
            <ac:spMk id="3" creationId="{49A6CCA4-296A-475E-8868-A1006DFAF806}"/>
          </ac:spMkLst>
        </pc:spChg>
        <pc:graphicFrameChg chg="add del">
          <ac:chgData name="Alfred Asterjadhi" userId="39de57b9-85c0-4fd1-aaac-8ca2b6560ad0" providerId="ADAL" clId="{E1913768-674D-44BD-96B7-613C13A8F211}" dt="2021-01-13T18:10:34.540" v="691"/>
          <ac:graphicFrameMkLst>
            <pc:docMk/>
            <pc:sldMk cId="2064304001" sldId="329"/>
            <ac:graphicFrameMk id="7" creationId="{600249BA-D138-455A-B88B-98498C396EFE}"/>
          </ac:graphicFrameMkLst>
        </pc:graphicFrameChg>
      </pc:sldChg>
      <pc:sldChg chg="modSp add del">
        <pc:chgData name="Alfred Asterjadhi" userId="39de57b9-85c0-4fd1-aaac-8ca2b6560ad0" providerId="ADAL" clId="{E1913768-674D-44BD-96B7-613C13A8F211}" dt="2021-01-14T14:25:46.562" v="973" actId="2696"/>
        <pc:sldMkLst>
          <pc:docMk/>
          <pc:sldMk cId="4062957974" sldId="333"/>
        </pc:sldMkLst>
        <pc:spChg chg="mod">
          <ac:chgData name="Alfred Asterjadhi" userId="39de57b9-85c0-4fd1-aaac-8ca2b6560ad0" providerId="ADAL" clId="{E1913768-674D-44BD-96B7-613C13A8F211}" dt="2021-01-14T14:24:47.597" v="972" actId="20577"/>
          <ac:spMkLst>
            <pc:docMk/>
            <pc:sldMk cId="4062957974" sldId="333"/>
            <ac:spMk id="2" creationId="{BAB79291-0AC0-48A3-8F7B-DBEA165793C5}"/>
          </ac:spMkLst>
        </pc:spChg>
      </pc:sldChg>
      <pc:sldMasterChg chg="modSp">
        <pc:chgData name="Alfred Asterjadhi" userId="39de57b9-85c0-4fd1-aaac-8ca2b6560ad0" providerId="ADAL" clId="{E1913768-674D-44BD-96B7-613C13A8F211}" dt="2021-01-13T17:16:42.015" v="1" actId="20577"/>
        <pc:sldMasterMkLst>
          <pc:docMk/>
          <pc:sldMasterMk cId="0" sldId="2147483648"/>
        </pc:sldMasterMkLst>
        <pc:spChg chg="mod">
          <ac:chgData name="Alfred Asterjadhi" userId="39de57b9-85c0-4fd1-aaac-8ca2b6560ad0" providerId="ADAL" clId="{E1913768-674D-44BD-96B7-613C13A8F211}" dt="2021-01-13T17:16:42.01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7C8208EE-2C77-440D-B88C-937D8C7E182C}"/>
    <pc:docChg chg="undo custSel modSld modMainMaster">
      <pc:chgData name="Alfred Asterjadhi" userId="39de57b9-85c0-4fd1-aaac-8ca2b6560ad0" providerId="ADAL" clId="{7C8208EE-2C77-440D-B88C-937D8C7E182C}" dt="2022-04-08T21:15:33.027" v="147" actId="20577"/>
      <pc:docMkLst>
        <pc:docMk/>
      </pc:docMkLst>
      <pc:sldChg chg="modSp mod">
        <pc:chgData name="Alfred Asterjadhi" userId="39de57b9-85c0-4fd1-aaac-8ca2b6560ad0" providerId="ADAL" clId="{7C8208EE-2C77-440D-B88C-937D8C7E182C}" dt="2022-04-08T21:08:00.522" v="11" actId="6549"/>
        <pc:sldMkLst>
          <pc:docMk/>
          <pc:sldMk cId="0" sldId="256"/>
        </pc:sldMkLst>
        <pc:spChg chg="mod">
          <ac:chgData name="Alfred Asterjadhi" userId="39de57b9-85c0-4fd1-aaac-8ca2b6560ad0" providerId="ADAL" clId="{7C8208EE-2C77-440D-B88C-937D8C7E182C}" dt="2022-04-08T21:07:44.071" v="5" actId="20577"/>
          <ac:spMkLst>
            <pc:docMk/>
            <pc:sldMk cId="0" sldId="256"/>
            <ac:spMk id="6" creationId="{00000000-0000-0000-0000-000000000000}"/>
          </ac:spMkLst>
        </pc:spChg>
        <pc:spChg chg="mod">
          <ac:chgData name="Alfred Asterjadhi" userId="39de57b9-85c0-4fd1-aaac-8ca2b6560ad0" providerId="ADAL" clId="{7C8208EE-2C77-440D-B88C-937D8C7E182C}" dt="2022-04-08T21:07:48.385" v="6" actId="20577"/>
          <ac:spMkLst>
            <pc:docMk/>
            <pc:sldMk cId="0" sldId="256"/>
            <ac:spMk id="3073" creationId="{00000000-0000-0000-0000-000000000000}"/>
          </ac:spMkLst>
        </pc:spChg>
        <pc:spChg chg="mod">
          <ac:chgData name="Alfred Asterjadhi" userId="39de57b9-85c0-4fd1-aaac-8ca2b6560ad0" providerId="ADAL" clId="{7C8208EE-2C77-440D-B88C-937D8C7E182C}" dt="2022-04-08T21:08:00.522" v="11" actId="6549"/>
          <ac:spMkLst>
            <pc:docMk/>
            <pc:sldMk cId="0" sldId="256"/>
            <ac:spMk id="3074" creationId="{00000000-0000-0000-0000-000000000000}"/>
          </ac:spMkLst>
        </pc:spChg>
      </pc:sldChg>
      <pc:sldChg chg="modSp mod">
        <pc:chgData name="Alfred Asterjadhi" userId="39de57b9-85c0-4fd1-aaac-8ca2b6560ad0" providerId="ADAL" clId="{7C8208EE-2C77-440D-B88C-937D8C7E182C}" dt="2022-04-08T21:08:33.971" v="22" actId="20577"/>
        <pc:sldMkLst>
          <pc:docMk/>
          <pc:sldMk cId="0" sldId="257"/>
        </pc:sldMkLst>
        <pc:spChg chg="mod">
          <ac:chgData name="Alfred Asterjadhi" userId="39de57b9-85c0-4fd1-aaac-8ca2b6560ad0" providerId="ADAL" clId="{7C8208EE-2C77-440D-B88C-937D8C7E182C}" dt="2022-04-08T21:08:08.483" v="12"/>
          <ac:spMkLst>
            <pc:docMk/>
            <pc:sldMk cId="0" sldId="257"/>
            <ac:spMk id="7" creationId="{4565958B-DD30-4EE7-AF20-DC550898176B}"/>
          </ac:spMkLst>
        </pc:spChg>
        <pc:spChg chg="mod">
          <ac:chgData name="Alfred Asterjadhi" userId="39de57b9-85c0-4fd1-aaac-8ca2b6560ad0" providerId="ADAL" clId="{7C8208EE-2C77-440D-B88C-937D8C7E182C}" dt="2022-04-08T21:08:33.971" v="22" actId="20577"/>
          <ac:spMkLst>
            <pc:docMk/>
            <pc:sldMk cId="0" sldId="257"/>
            <ac:spMk id="4098" creationId="{00000000-0000-0000-0000-000000000000}"/>
          </ac:spMkLst>
        </pc:spChg>
      </pc:sldChg>
      <pc:sldChg chg="modSp mod">
        <pc:chgData name="Alfred Asterjadhi" userId="39de57b9-85c0-4fd1-aaac-8ca2b6560ad0" providerId="ADAL" clId="{7C8208EE-2C77-440D-B88C-937D8C7E182C}" dt="2022-04-08T21:09:14.419" v="52"/>
        <pc:sldMkLst>
          <pc:docMk/>
          <pc:sldMk cId="3254182675" sldId="258"/>
        </pc:sldMkLst>
        <pc:spChg chg="mod">
          <ac:chgData name="Alfred Asterjadhi" userId="39de57b9-85c0-4fd1-aaac-8ca2b6560ad0" providerId="ADAL" clId="{7C8208EE-2C77-440D-B88C-937D8C7E182C}" dt="2022-04-08T21:09:14.419" v="52"/>
          <ac:spMkLst>
            <pc:docMk/>
            <pc:sldMk cId="3254182675" sldId="258"/>
            <ac:spMk id="7" creationId="{4F62ADF5-BC8B-4EF4-B4E8-C355611EECFF}"/>
          </ac:spMkLst>
        </pc:spChg>
      </pc:sldChg>
      <pc:sldChg chg="modSp mod">
        <pc:chgData name="Alfred Asterjadhi" userId="39de57b9-85c0-4fd1-aaac-8ca2b6560ad0" providerId="ADAL" clId="{7C8208EE-2C77-440D-B88C-937D8C7E182C}" dt="2022-04-08T21:09:22.125" v="54"/>
        <pc:sldMkLst>
          <pc:docMk/>
          <pc:sldMk cId="3136880362" sldId="260"/>
        </pc:sldMkLst>
        <pc:spChg chg="mod">
          <ac:chgData name="Alfred Asterjadhi" userId="39de57b9-85c0-4fd1-aaac-8ca2b6560ad0" providerId="ADAL" clId="{7C8208EE-2C77-440D-B88C-937D8C7E182C}" dt="2022-04-08T21:09:22.125" v="54"/>
          <ac:spMkLst>
            <pc:docMk/>
            <pc:sldMk cId="3136880362" sldId="260"/>
            <ac:spMk id="7" creationId="{733EE7F5-4D25-4915-8021-FD9EE23E2C32}"/>
          </ac:spMkLst>
        </pc:spChg>
      </pc:sldChg>
      <pc:sldChg chg="modSp mod">
        <pc:chgData name="Alfred Asterjadhi" userId="39de57b9-85c0-4fd1-aaac-8ca2b6560ad0" providerId="ADAL" clId="{7C8208EE-2C77-440D-B88C-937D8C7E182C}" dt="2022-04-08T21:09:31.499" v="56"/>
        <pc:sldMkLst>
          <pc:docMk/>
          <pc:sldMk cId="1676196551" sldId="261"/>
        </pc:sldMkLst>
        <pc:spChg chg="mod">
          <ac:chgData name="Alfred Asterjadhi" userId="39de57b9-85c0-4fd1-aaac-8ca2b6560ad0" providerId="ADAL" clId="{7C8208EE-2C77-440D-B88C-937D8C7E182C}" dt="2022-04-08T21:09:31.499" v="56"/>
          <ac:spMkLst>
            <pc:docMk/>
            <pc:sldMk cId="1676196551" sldId="261"/>
            <ac:spMk id="7" creationId="{0A0F1EBF-63A8-4C75-8DB7-0D8CD44D0896}"/>
          </ac:spMkLst>
        </pc:spChg>
      </pc:sldChg>
      <pc:sldChg chg="modSp mod">
        <pc:chgData name="Alfred Asterjadhi" userId="39de57b9-85c0-4fd1-aaac-8ca2b6560ad0" providerId="ADAL" clId="{7C8208EE-2C77-440D-B88C-937D8C7E182C}" dt="2022-04-08T21:09:33.296" v="57"/>
        <pc:sldMkLst>
          <pc:docMk/>
          <pc:sldMk cId="2927177891" sldId="263"/>
        </pc:sldMkLst>
        <pc:spChg chg="mod">
          <ac:chgData name="Alfred Asterjadhi" userId="39de57b9-85c0-4fd1-aaac-8ca2b6560ad0" providerId="ADAL" clId="{7C8208EE-2C77-440D-B88C-937D8C7E182C}" dt="2022-04-08T21:09:33.296" v="57"/>
          <ac:spMkLst>
            <pc:docMk/>
            <pc:sldMk cId="2927177891" sldId="263"/>
            <ac:spMk id="9" creationId="{4BB4CFD1-21C6-467E-AB6E-3577A473F86D}"/>
          </ac:spMkLst>
        </pc:spChg>
      </pc:sldChg>
      <pc:sldChg chg="modSp mod">
        <pc:chgData name="Alfred Asterjadhi" userId="39de57b9-85c0-4fd1-aaac-8ca2b6560ad0" providerId="ADAL" clId="{7C8208EE-2C77-440D-B88C-937D8C7E182C}" dt="2022-04-08T21:09:35.493" v="58"/>
        <pc:sldMkLst>
          <pc:docMk/>
          <pc:sldMk cId="4277600907" sldId="264"/>
        </pc:sldMkLst>
        <pc:spChg chg="mod">
          <ac:chgData name="Alfred Asterjadhi" userId="39de57b9-85c0-4fd1-aaac-8ca2b6560ad0" providerId="ADAL" clId="{7C8208EE-2C77-440D-B88C-937D8C7E182C}" dt="2022-04-08T21:09:35.493" v="58"/>
          <ac:spMkLst>
            <pc:docMk/>
            <pc:sldMk cId="4277600907" sldId="264"/>
            <ac:spMk id="8" creationId="{B2C4C695-AFB3-4956-B721-DB0805BA0685}"/>
          </ac:spMkLst>
        </pc:spChg>
      </pc:sldChg>
      <pc:sldChg chg="modSp mod">
        <pc:chgData name="Alfred Asterjadhi" userId="39de57b9-85c0-4fd1-aaac-8ca2b6560ad0" providerId="ADAL" clId="{7C8208EE-2C77-440D-B88C-937D8C7E182C}" dt="2022-04-08T21:09:37.267" v="59"/>
        <pc:sldMkLst>
          <pc:docMk/>
          <pc:sldMk cId="2436815634" sldId="265"/>
        </pc:sldMkLst>
        <pc:spChg chg="mod">
          <ac:chgData name="Alfred Asterjadhi" userId="39de57b9-85c0-4fd1-aaac-8ca2b6560ad0" providerId="ADAL" clId="{7C8208EE-2C77-440D-B88C-937D8C7E182C}" dt="2022-04-08T21:09:37.267" v="59"/>
          <ac:spMkLst>
            <pc:docMk/>
            <pc:sldMk cId="2436815634" sldId="265"/>
            <ac:spMk id="9" creationId="{535943CE-0A57-43F4-9844-46B4091CBC16}"/>
          </ac:spMkLst>
        </pc:spChg>
      </pc:sldChg>
      <pc:sldChg chg="modSp mod">
        <pc:chgData name="Alfred Asterjadhi" userId="39de57b9-85c0-4fd1-aaac-8ca2b6560ad0" providerId="ADAL" clId="{7C8208EE-2C77-440D-B88C-937D8C7E182C}" dt="2022-04-08T21:09:39.843" v="60"/>
        <pc:sldMkLst>
          <pc:docMk/>
          <pc:sldMk cId="2400177835" sldId="266"/>
        </pc:sldMkLst>
        <pc:spChg chg="mod">
          <ac:chgData name="Alfred Asterjadhi" userId="39de57b9-85c0-4fd1-aaac-8ca2b6560ad0" providerId="ADAL" clId="{7C8208EE-2C77-440D-B88C-937D8C7E182C}" dt="2022-04-08T21:09:39.843" v="60"/>
          <ac:spMkLst>
            <pc:docMk/>
            <pc:sldMk cId="2400177835" sldId="266"/>
            <ac:spMk id="8" creationId="{C5505616-1CE2-43B4-878B-31634EEB6CA7}"/>
          </ac:spMkLst>
        </pc:spChg>
      </pc:sldChg>
      <pc:sldChg chg="modSp mod">
        <pc:chgData name="Alfred Asterjadhi" userId="39de57b9-85c0-4fd1-aaac-8ca2b6560ad0" providerId="ADAL" clId="{7C8208EE-2C77-440D-B88C-937D8C7E182C}" dt="2022-04-08T21:09:57.537" v="68" actId="20577"/>
        <pc:sldMkLst>
          <pc:docMk/>
          <pc:sldMk cId="132832093" sldId="267"/>
        </pc:sldMkLst>
        <pc:spChg chg="mod">
          <ac:chgData name="Alfred Asterjadhi" userId="39de57b9-85c0-4fd1-aaac-8ca2b6560ad0" providerId="ADAL" clId="{7C8208EE-2C77-440D-B88C-937D8C7E182C}" dt="2022-04-08T21:09:57.537" v="68" actId="20577"/>
          <ac:spMkLst>
            <pc:docMk/>
            <pc:sldMk cId="132832093" sldId="267"/>
            <ac:spMk id="3" creationId="{00000000-0000-0000-0000-000000000000}"/>
          </ac:spMkLst>
        </pc:spChg>
        <pc:spChg chg="mod">
          <ac:chgData name="Alfred Asterjadhi" userId="39de57b9-85c0-4fd1-aaac-8ca2b6560ad0" providerId="ADAL" clId="{7C8208EE-2C77-440D-B88C-937D8C7E182C}" dt="2022-04-08T21:09:50.503" v="65"/>
          <ac:spMkLst>
            <pc:docMk/>
            <pc:sldMk cId="132832093" sldId="267"/>
            <ac:spMk id="7" creationId="{C00CAC69-BF6D-4936-9CE0-D96F88ACD748}"/>
          </ac:spMkLst>
        </pc:spChg>
      </pc:sldChg>
      <pc:sldChg chg="modSp mod">
        <pc:chgData name="Alfred Asterjadhi" userId="39de57b9-85c0-4fd1-aaac-8ca2b6560ad0" providerId="ADAL" clId="{7C8208EE-2C77-440D-B88C-937D8C7E182C}" dt="2022-04-08T21:09:41.563" v="61"/>
        <pc:sldMkLst>
          <pc:docMk/>
          <pc:sldMk cId="3387863760" sldId="270"/>
        </pc:sldMkLst>
        <pc:spChg chg="mod">
          <ac:chgData name="Alfred Asterjadhi" userId="39de57b9-85c0-4fd1-aaac-8ca2b6560ad0" providerId="ADAL" clId="{7C8208EE-2C77-440D-B88C-937D8C7E182C}" dt="2022-04-08T21:09:41.563" v="61"/>
          <ac:spMkLst>
            <pc:docMk/>
            <pc:sldMk cId="3387863760" sldId="270"/>
            <ac:spMk id="8" creationId="{B1C9D975-9B89-429E-A2AD-175C2CE0D83A}"/>
          </ac:spMkLst>
        </pc:spChg>
      </pc:sldChg>
      <pc:sldChg chg="modSp mod">
        <pc:chgData name="Alfred Asterjadhi" userId="39de57b9-85c0-4fd1-aaac-8ca2b6560ad0" providerId="ADAL" clId="{7C8208EE-2C77-440D-B88C-937D8C7E182C}" dt="2022-04-08T21:15:09.536" v="141" actId="20577"/>
        <pc:sldMkLst>
          <pc:docMk/>
          <pc:sldMk cId="2243228416" sldId="299"/>
        </pc:sldMkLst>
        <pc:spChg chg="mod">
          <ac:chgData name="Alfred Asterjadhi" userId="39de57b9-85c0-4fd1-aaac-8ca2b6560ad0" providerId="ADAL" clId="{7C8208EE-2C77-440D-B88C-937D8C7E182C}" dt="2022-04-08T21:11:09.598" v="85" actId="14100"/>
          <ac:spMkLst>
            <pc:docMk/>
            <pc:sldMk cId="2243228416" sldId="299"/>
            <ac:spMk id="3" creationId="{3857177C-4F12-41D1-AB93-6925069E5DB9}"/>
          </ac:spMkLst>
        </pc:spChg>
        <pc:spChg chg="mod">
          <ac:chgData name="Alfred Asterjadhi" userId="39de57b9-85c0-4fd1-aaac-8ca2b6560ad0" providerId="ADAL" clId="{7C8208EE-2C77-440D-B88C-937D8C7E182C}" dt="2022-04-08T21:15:09.536" v="141" actId="20577"/>
          <ac:spMkLst>
            <pc:docMk/>
            <pc:sldMk cId="2243228416" sldId="299"/>
            <ac:spMk id="8" creationId="{ADA0A8BA-AA59-4AB6-9BD0-89E3B2E275F5}"/>
          </ac:spMkLst>
        </pc:spChg>
        <pc:spChg chg="mod">
          <ac:chgData name="Alfred Asterjadhi" userId="39de57b9-85c0-4fd1-aaac-8ca2b6560ad0" providerId="ADAL" clId="{7C8208EE-2C77-440D-B88C-937D8C7E182C}" dt="2022-04-08T21:10:57.435" v="81" actId="20577"/>
          <ac:spMkLst>
            <pc:docMk/>
            <pc:sldMk cId="2243228416" sldId="299"/>
            <ac:spMk id="17" creationId="{442A1050-6527-4B2E-A943-E125D6B48B52}"/>
          </ac:spMkLst>
        </pc:spChg>
      </pc:sldChg>
      <pc:sldChg chg="modSp mod">
        <pc:chgData name="Alfred Asterjadhi" userId="39de57b9-85c0-4fd1-aaac-8ca2b6560ad0" providerId="ADAL" clId="{7C8208EE-2C77-440D-B88C-937D8C7E182C}" dt="2022-04-08T21:15:33.027" v="147" actId="20577"/>
        <pc:sldMkLst>
          <pc:docMk/>
          <pc:sldMk cId="1677969607" sldId="323"/>
        </pc:sldMkLst>
        <pc:spChg chg="mod">
          <ac:chgData name="Alfred Asterjadhi" userId="39de57b9-85c0-4fd1-aaac-8ca2b6560ad0" providerId="ADAL" clId="{7C8208EE-2C77-440D-B88C-937D8C7E182C}" dt="2022-04-08T21:15:33.027" v="147" actId="20577"/>
          <ac:spMkLst>
            <pc:docMk/>
            <pc:sldMk cId="1677969607" sldId="323"/>
            <ac:spMk id="7" creationId="{247ADCDE-7164-400D-8B27-4BAED4FE7810}"/>
          </ac:spMkLst>
        </pc:spChg>
      </pc:sldChg>
      <pc:sldChg chg="modSp mod">
        <pc:chgData name="Alfred Asterjadhi" userId="39de57b9-85c0-4fd1-aaac-8ca2b6560ad0" providerId="ADAL" clId="{7C8208EE-2C77-440D-B88C-937D8C7E182C}" dt="2022-04-08T21:09:24.313" v="55"/>
        <pc:sldMkLst>
          <pc:docMk/>
          <pc:sldMk cId="1908471061" sldId="328"/>
        </pc:sldMkLst>
        <pc:spChg chg="mod">
          <ac:chgData name="Alfred Asterjadhi" userId="39de57b9-85c0-4fd1-aaac-8ca2b6560ad0" providerId="ADAL" clId="{7C8208EE-2C77-440D-B88C-937D8C7E182C}" dt="2022-04-08T21:09:24.313" v="55"/>
          <ac:spMkLst>
            <pc:docMk/>
            <pc:sldMk cId="1908471061" sldId="328"/>
            <ac:spMk id="6" creationId="{FCA6EDD1-4720-45B9-8B18-08C7AF47C492}"/>
          </ac:spMkLst>
        </pc:spChg>
      </pc:sldChg>
      <pc:sldChg chg="modSp mod">
        <pc:chgData name="Alfred Asterjadhi" userId="39de57b9-85c0-4fd1-aaac-8ca2b6560ad0" providerId="ADAL" clId="{7C8208EE-2C77-440D-B88C-937D8C7E182C}" dt="2022-04-08T21:09:43.691" v="62"/>
        <pc:sldMkLst>
          <pc:docMk/>
          <pc:sldMk cId="15571502" sldId="330"/>
        </pc:sldMkLst>
        <pc:spChg chg="mod">
          <ac:chgData name="Alfred Asterjadhi" userId="39de57b9-85c0-4fd1-aaac-8ca2b6560ad0" providerId="ADAL" clId="{7C8208EE-2C77-440D-B88C-937D8C7E182C}" dt="2022-04-08T21:09:43.691" v="62"/>
          <ac:spMkLst>
            <pc:docMk/>
            <pc:sldMk cId="15571502" sldId="330"/>
            <ac:spMk id="6" creationId="{5C48BDE3-7807-417F-A4F1-5356D38590CA}"/>
          </ac:spMkLst>
        </pc:spChg>
      </pc:sldChg>
      <pc:sldChg chg="modSp mod">
        <pc:chgData name="Alfred Asterjadhi" userId="39de57b9-85c0-4fd1-aaac-8ca2b6560ad0" providerId="ADAL" clId="{7C8208EE-2C77-440D-B88C-937D8C7E182C}" dt="2022-04-08T21:09:45.905" v="63"/>
        <pc:sldMkLst>
          <pc:docMk/>
          <pc:sldMk cId="3200711991" sldId="331"/>
        </pc:sldMkLst>
        <pc:spChg chg="mod">
          <ac:chgData name="Alfred Asterjadhi" userId="39de57b9-85c0-4fd1-aaac-8ca2b6560ad0" providerId="ADAL" clId="{7C8208EE-2C77-440D-B88C-937D8C7E182C}" dt="2022-04-08T21:09:45.905" v="63"/>
          <ac:spMkLst>
            <pc:docMk/>
            <pc:sldMk cId="3200711991" sldId="331"/>
            <ac:spMk id="6" creationId="{C3BF5992-FFFD-4B64-900D-0590BA3C03CE}"/>
          </ac:spMkLst>
        </pc:spChg>
      </pc:sldChg>
      <pc:sldChg chg="modSp mod">
        <pc:chgData name="Alfred Asterjadhi" userId="39de57b9-85c0-4fd1-aaac-8ca2b6560ad0" providerId="ADAL" clId="{7C8208EE-2C77-440D-B88C-937D8C7E182C}" dt="2022-04-08T21:09:47.996" v="64"/>
        <pc:sldMkLst>
          <pc:docMk/>
          <pc:sldMk cId="2409609221" sldId="332"/>
        </pc:sldMkLst>
        <pc:spChg chg="mod">
          <ac:chgData name="Alfred Asterjadhi" userId="39de57b9-85c0-4fd1-aaac-8ca2b6560ad0" providerId="ADAL" clId="{7C8208EE-2C77-440D-B88C-937D8C7E182C}" dt="2022-04-08T21:09:47.996" v="64"/>
          <ac:spMkLst>
            <pc:docMk/>
            <pc:sldMk cId="2409609221" sldId="332"/>
            <ac:spMk id="6" creationId="{2B4D6F20-084B-4EE9-AD6D-290838010348}"/>
          </ac:spMkLst>
        </pc:spChg>
      </pc:sldChg>
      <pc:sldChg chg="modSp mod">
        <pc:chgData name="Alfred Asterjadhi" userId="39de57b9-85c0-4fd1-aaac-8ca2b6560ad0" providerId="ADAL" clId="{7C8208EE-2C77-440D-B88C-937D8C7E182C}" dt="2022-04-08T21:09:06.651" v="51" actId="6549"/>
        <pc:sldMkLst>
          <pc:docMk/>
          <pc:sldMk cId="3843208451" sldId="333"/>
        </pc:sldMkLst>
        <pc:spChg chg="mod">
          <ac:chgData name="Alfred Asterjadhi" userId="39de57b9-85c0-4fd1-aaac-8ca2b6560ad0" providerId="ADAL" clId="{7C8208EE-2C77-440D-B88C-937D8C7E182C}" dt="2022-04-08T21:08:58.685" v="42" actId="20577"/>
          <ac:spMkLst>
            <pc:docMk/>
            <pc:sldMk cId="3843208451" sldId="333"/>
            <ac:spMk id="2" creationId="{1790C6A9-20C4-440F-BC51-97DC4C9B7E71}"/>
          </ac:spMkLst>
        </pc:spChg>
        <pc:spChg chg="mod">
          <ac:chgData name="Alfred Asterjadhi" userId="39de57b9-85c0-4fd1-aaac-8ca2b6560ad0" providerId="ADAL" clId="{7C8208EE-2C77-440D-B88C-937D8C7E182C}" dt="2022-04-08T21:09:06.651" v="51" actId="6549"/>
          <ac:spMkLst>
            <pc:docMk/>
            <pc:sldMk cId="3843208451" sldId="333"/>
            <ac:spMk id="3" creationId="{918D7AE7-F661-4AD4-9210-88B6E5699ED9}"/>
          </ac:spMkLst>
        </pc:spChg>
        <pc:spChg chg="mod">
          <ac:chgData name="Alfred Asterjadhi" userId="39de57b9-85c0-4fd1-aaac-8ca2b6560ad0" providerId="ADAL" clId="{7C8208EE-2C77-440D-B88C-937D8C7E182C}" dt="2022-04-08T21:08:41.416" v="23"/>
          <ac:spMkLst>
            <pc:docMk/>
            <pc:sldMk cId="3843208451" sldId="333"/>
            <ac:spMk id="6" creationId="{A8221584-6364-48AC-B1C3-833137C81726}"/>
          </ac:spMkLst>
        </pc:spChg>
      </pc:sldChg>
      <pc:sldChg chg="modSp mod">
        <pc:chgData name="Alfred Asterjadhi" userId="39de57b9-85c0-4fd1-aaac-8ca2b6560ad0" providerId="ADAL" clId="{7C8208EE-2C77-440D-B88C-937D8C7E182C}" dt="2022-04-08T21:12:11.480" v="88" actId="20577"/>
        <pc:sldMkLst>
          <pc:docMk/>
          <pc:sldMk cId="1706072776" sldId="334"/>
        </pc:sldMkLst>
        <pc:spChg chg="mod">
          <ac:chgData name="Alfred Asterjadhi" userId="39de57b9-85c0-4fd1-aaac-8ca2b6560ad0" providerId="ADAL" clId="{7C8208EE-2C77-440D-B88C-937D8C7E182C}" dt="2022-04-08T21:11:31.111" v="86" actId="13926"/>
          <ac:spMkLst>
            <pc:docMk/>
            <pc:sldMk cId="1706072776" sldId="334"/>
            <ac:spMk id="2" creationId="{B6840888-B1D3-4EE4-984D-AE2D4FD8C6BF}"/>
          </ac:spMkLst>
        </pc:spChg>
        <pc:spChg chg="mod">
          <ac:chgData name="Alfred Asterjadhi" userId="39de57b9-85c0-4fd1-aaac-8ca2b6560ad0" providerId="ADAL" clId="{7C8208EE-2C77-440D-B88C-937D8C7E182C}" dt="2022-04-08T21:12:04.497" v="87" actId="20577"/>
          <ac:spMkLst>
            <pc:docMk/>
            <pc:sldMk cId="1706072776" sldId="334"/>
            <ac:spMk id="3" creationId="{977FA593-1C2D-4B4C-B4B8-9841BC70A2D7}"/>
          </ac:spMkLst>
        </pc:spChg>
        <pc:spChg chg="mod">
          <ac:chgData name="Alfred Asterjadhi" userId="39de57b9-85c0-4fd1-aaac-8ca2b6560ad0" providerId="ADAL" clId="{7C8208EE-2C77-440D-B88C-937D8C7E182C}" dt="2022-04-08T21:12:11.480" v="88" actId="20577"/>
          <ac:spMkLst>
            <pc:docMk/>
            <pc:sldMk cId="1706072776" sldId="334"/>
            <ac:spMk id="6" creationId="{BB0A0FD2-1910-45A5-B2D0-6B427FDC767A}"/>
          </ac:spMkLst>
        </pc:spChg>
      </pc:sldChg>
      <pc:sldChg chg="addSp delSp modSp mod">
        <pc:chgData name="Alfred Asterjadhi" userId="39de57b9-85c0-4fd1-aaac-8ca2b6560ad0" providerId="ADAL" clId="{7C8208EE-2C77-440D-B88C-937D8C7E182C}" dt="2022-04-08T21:14:49.493" v="140" actId="404"/>
        <pc:sldMkLst>
          <pc:docMk/>
          <pc:sldMk cId="2327388640" sldId="335"/>
        </pc:sldMkLst>
        <pc:spChg chg="mod">
          <ac:chgData name="Alfred Asterjadhi" userId="39de57b9-85c0-4fd1-aaac-8ca2b6560ad0" providerId="ADAL" clId="{7C8208EE-2C77-440D-B88C-937D8C7E182C}" dt="2022-04-08T21:14:43.991" v="137"/>
          <ac:spMkLst>
            <pc:docMk/>
            <pc:sldMk cId="2327388640" sldId="335"/>
            <ac:spMk id="2" creationId="{4B5F0D0E-8BB7-48AB-9160-728B8B3399A2}"/>
          </ac:spMkLst>
        </pc:spChg>
        <pc:spChg chg="mod">
          <ac:chgData name="Alfred Asterjadhi" userId="39de57b9-85c0-4fd1-aaac-8ca2b6560ad0" providerId="ADAL" clId="{7C8208EE-2C77-440D-B88C-937D8C7E182C}" dt="2022-04-08T21:14:49.493" v="140" actId="404"/>
          <ac:spMkLst>
            <pc:docMk/>
            <pc:sldMk cId="2327388640" sldId="335"/>
            <ac:spMk id="3" creationId="{DFB0BA47-D7B6-4F95-932E-A7AA615BC440}"/>
          </ac:spMkLst>
        </pc:spChg>
        <pc:spChg chg="mod">
          <ac:chgData name="Alfred Asterjadhi" userId="39de57b9-85c0-4fd1-aaac-8ca2b6560ad0" providerId="ADAL" clId="{7C8208EE-2C77-440D-B88C-937D8C7E182C}" dt="2022-04-08T21:14:43.991" v="137"/>
          <ac:spMkLst>
            <pc:docMk/>
            <pc:sldMk cId="2327388640" sldId="335"/>
            <ac:spMk id="4" creationId="{3462A639-621C-43E6-83A1-F4DCCA0E626D}"/>
          </ac:spMkLst>
        </pc:spChg>
        <pc:spChg chg="mod">
          <ac:chgData name="Alfred Asterjadhi" userId="39de57b9-85c0-4fd1-aaac-8ca2b6560ad0" providerId="ADAL" clId="{7C8208EE-2C77-440D-B88C-937D8C7E182C}" dt="2022-04-08T21:14:43.991" v="137"/>
          <ac:spMkLst>
            <pc:docMk/>
            <pc:sldMk cId="2327388640" sldId="335"/>
            <ac:spMk id="5" creationId="{344A3812-25A7-493E-9C1F-5DE586377D4F}"/>
          </ac:spMkLst>
        </pc:spChg>
        <pc:spChg chg="mod">
          <ac:chgData name="Alfred Asterjadhi" userId="39de57b9-85c0-4fd1-aaac-8ca2b6560ad0" providerId="ADAL" clId="{7C8208EE-2C77-440D-B88C-937D8C7E182C}" dt="2022-04-08T21:14:43.991" v="137"/>
          <ac:spMkLst>
            <pc:docMk/>
            <pc:sldMk cId="2327388640" sldId="335"/>
            <ac:spMk id="6" creationId="{974B2026-97FB-40D2-8F22-7E6D319B4EA2}"/>
          </ac:spMkLst>
        </pc:spChg>
        <pc:spChg chg="add del mod">
          <ac:chgData name="Alfred Asterjadhi" userId="39de57b9-85c0-4fd1-aaac-8ca2b6560ad0" providerId="ADAL" clId="{7C8208EE-2C77-440D-B88C-937D8C7E182C}" dt="2022-04-08T21:14:43.991" v="137"/>
          <ac:spMkLst>
            <pc:docMk/>
            <pc:sldMk cId="2327388640" sldId="335"/>
            <ac:spMk id="7" creationId="{5CD1E6A3-F8A3-4C7A-8D7C-6B6D4F681D2B}"/>
          </ac:spMkLst>
        </pc:spChg>
        <pc:spChg chg="add del mod">
          <ac:chgData name="Alfred Asterjadhi" userId="39de57b9-85c0-4fd1-aaac-8ca2b6560ad0" providerId="ADAL" clId="{7C8208EE-2C77-440D-B88C-937D8C7E182C}" dt="2022-04-08T21:14:43.991" v="137"/>
          <ac:spMkLst>
            <pc:docMk/>
            <pc:sldMk cId="2327388640" sldId="335"/>
            <ac:spMk id="8" creationId="{E21B132B-23E3-414A-AC32-FCA2C4CA9C53}"/>
          </ac:spMkLst>
        </pc:spChg>
        <pc:spChg chg="add del mod">
          <ac:chgData name="Alfred Asterjadhi" userId="39de57b9-85c0-4fd1-aaac-8ca2b6560ad0" providerId="ADAL" clId="{7C8208EE-2C77-440D-B88C-937D8C7E182C}" dt="2022-04-08T21:14:43.991" v="137"/>
          <ac:spMkLst>
            <pc:docMk/>
            <pc:sldMk cId="2327388640" sldId="335"/>
            <ac:spMk id="9" creationId="{6634BD64-83F7-4C2C-8F53-381EF83CA0D8}"/>
          </ac:spMkLst>
        </pc:spChg>
        <pc:spChg chg="add del mod">
          <ac:chgData name="Alfred Asterjadhi" userId="39de57b9-85c0-4fd1-aaac-8ca2b6560ad0" providerId="ADAL" clId="{7C8208EE-2C77-440D-B88C-937D8C7E182C}" dt="2022-04-08T21:14:43.991" v="137"/>
          <ac:spMkLst>
            <pc:docMk/>
            <pc:sldMk cId="2327388640" sldId="335"/>
            <ac:spMk id="10" creationId="{A82F544C-52F1-4E9B-AD2E-3D06CE59F36D}"/>
          </ac:spMkLst>
        </pc:spChg>
        <pc:spChg chg="add del mod">
          <ac:chgData name="Alfred Asterjadhi" userId="39de57b9-85c0-4fd1-aaac-8ca2b6560ad0" providerId="ADAL" clId="{7C8208EE-2C77-440D-B88C-937D8C7E182C}" dt="2022-04-08T21:14:43.991" v="137"/>
          <ac:spMkLst>
            <pc:docMk/>
            <pc:sldMk cId="2327388640" sldId="335"/>
            <ac:spMk id="11" creationId="{4A92565C-EEF3-4FF1-B1C5-5111279EE9D2}"/>
          </ac:spMkLst>
        </pc:spChg>
      </pc:sldChg>
      <pc:sldChg chg="addSp delSp modSp mod">
        <pc:chgData name="Alfred Asterjadhi" userId="39de57b9-85c0-4fd1-aaac-8ca2b6560ad0" providerId="ADAL" clId="{7C8208EE-2C77-440D-B88C-937D8C7E182C}" dt="2022-04-08T21:14:38.156" v="135" actId="404"/>
        <pc:sldMkLst>
          <pc:docMk/>
          <pc:sldMk cId="3857707522" sldId="336"/>
        </pc:sldMkLst>
        <pc:spChg chg="mod">
          <ac:chgData name="Alfred Asterjadhi" userId="39de57b9-85c0-4fd1-aaac-8ca2b6560ad0" providerId="ADAL" clId="{7C8208EE-2C77-440D-B88C-937D8C7E182C}" dt="2022-04-08T21:14:35.870" v="131"/>
          <ac:spMkLst>
            <pc:docMk/>
            <pc:sldMk cId="3857707522" sldId="336"/>
            <ac:spMk id="2" creationId="{BB257C45-33B6-4575-BFD1-635C7A68B736}"/>
          </ac:spMkLst>
        </pc:spChg>
        <pc:spChg chg="mod">
          <ac:chgData name="Alfred Asterjadhi" userId="39de57b9-85c0-4fd1-aaac-8ca2b6560ad0" providerId="ADAL" clId="{7C8208EE-2C77-440D-B88C-937D8C7E182C}" dt="2022-04-08T21:14:38.156" v="135" actId="404"/>
          <ac:spMkLst>
            <pc:docMk/>
            <pc:sldMk cId="3857707522" sldId="336"/>
            <ac:spMk id="3" creationId="{5F2B61AD-90EC-4D19-B28B-7FC2B47F9A7B}"/>
          </ac:spMkLst>
        </pc:spChg>
        <pc:spChg chg="mod">
          <ac:chgData name="Alfred Asterjadhi" userId="39de57b9-85c0-4fd1-aaac-8ca2b6560ad0" providerId="ADAL" clId="{7C8208EE-2C77-440D-B88C-937D8C7E182C}" dt="2022-04-08T21:14:35.870" v="131"/>
          <ac:spMkLst>
            <pc:docMk/>
            <pc:sldMk cId="3857707522" sldId="336"/>
            <ac:spMk id="4" creationId="{2F18287E-8F42-4968-A76E-57744218AACD}"/>
          </ac:spMkLst>
        </pc:spChg>
        <pc:spChg chg="mod">
          <ac:chgData name="Alfred Asterjadhi" userId="39de57b9-85c0-4fd1-aaac-8ca2b6560ad0" providerId="ADAL" clId="{7C8208EE-2C77-440D-B88C-937D8C7E182C}" dt="2022-04-08T21:14:35.870" v="131"/>
          <ac:spMkLst>
            <pc:docMk/>
            <pc:sldMk cId="3857707522" sldId="336"/>
            <ac:spMk id="5" creationId="{7244EEC1-890C-43CD-B3AB-FD6C72420AEA}"/>
          </ac:spMkLst>
        </pc:spChg>
        <pc:spChg chg="mod">
          <ac:chgData name="Alfred Asterjadhi" userId="39de57b9-85c0-4fd1-aaac-8ca2b6560ad0" providerId="ADAL" clId="{7C8208EE-2C77-440D-B88C-937D8C7E182C}" dt="2022-04-08T21:14:35.870" v="131"/>
          <ac:spMkLst>
            <pc:docMk/>
            <pc:sldMk cId="3857707522" sldId="336"/>
            <ac:spMk id="6" creationId="{0578AA0F-EF76-4484-BEF1-47CEFC7F587B}"/>
          </ac:spMkLst>
        </pc:spChg>
        <pc:spChg chg="add del mod">
          <ac:chgData name="Alfred Asterjadhi" userId="39de57b9-85c0-4fd1-aaac-8ca2b6560ad0" providerId="ADAL" clId="{7C8208EE-2C77-440D-B88C-937D8C7E182C}" dt="2022-04-08T21:14:35.870" v="131"/>
          <ac:spMkLst>
            <pc:docMk/>
            <pc:sldMk cId="3857707522" sldId="336"/>
            <ac:spMk id="7" creationId="{5FFA3B04-E406-437C-8E73-46E943A0062D}"/>
          </ac:spMkLst>
        </pc:spChg>
        <pc:spChg chg="add del mod">
          <ac:chgData name="Alfred Asterjadhi" userId="39de57b9-85c0-4fd1-aaac-8ca2b6560ad0" providerId="ADAL" clId="{7C8208EE-2C77-440D-B88C-937D8C7E182C}" dt="2022-04-08T21:14:35.870" v="131"/>
          <ac:spMkLst>
            <pc:docMk/>
            <pc:sldMk cId="3857707522" sldId="336"/>
            <ac:spMk id="8" creationId="{B51D4A6C-105F-4B30-B21A-CEF64688F9E6}"/>
          </ac:spMkLst>
        </pc:spChg>
        <pc:spChg chg="add del mod">
          <ac:chgData name="Alfred Asterjadhi" userId="39de57b9-85c0-4fd1-aaac-8ca2b6560ad0" providerId="ADAL" clId="{7C8208EE-2C77-440D-B88C-937D8C7E182C}" dt="2022-04-08T21:14:35.870" v="131"/>
          <ac:spMkLst>
            <pc:docMk/>
            <pc:sldMk cId="3857707522" sldId="336"/>
            <ac:spMk id="9" creationId="{DC687195-C9F0-46E1-8B91-A4578660B72C}"/>
          </ac:spMkLst>
        </pc:spChg>
        <pc:spChg chg="add del mod">
          <ac:chgData name="Alfred Asterjadhi" userId="39de57b9-85c0-4fd1-aaac-8ca2b6560ad0" providerId="ADAL" clId="{7C8208EE-2C77-440D-B88C-937D8C7E182C}" dt="2022-04-08T21:14:35.870" v="131"/>
          <ac:spMkLst>
            <pc:docMk/>
            <pc:sldMk cId="3857707522" sldId="336"/>
            <ac:spMk id="10" creationId="{76B6B1EA-D2BE-43FB-BEA4-989D50F85226}"/>
          </ac:spMkLst>
        </pc:spChg>
        <pc:spChg chg="add del mod">
          <ac:chgData name="Alfred Asterjadhi" userId="39de57b9-85c0-4fd1-aaac-8ca2b6560ad0" providerId="ADAL" clId="{7C8208EE-2C77-440D-B88C-937D8C7E182C}" dt="2022-04-08T21:14:35.870" v="131"/>
          <ac:spMkLst>
            <pc:docMk/>
            <pc:sldMk cId="3857707522" sldId="336"/>
            <ac:spMk id="11" creationId="{F2EDA50B-D43B-438F-BF1E-7AC87C483872}"/>
          </ac:spMkLst>
        </pc:spChg>
      </pc:sldChg>
      <pc:sldChg chg="modSp mod">
        <pc:chgData name="Alfred Asterjadhi" userId="39de57b9-85c0-4fd1-aaac-8ca2b6560ad0" providerId="ADAL" clId="{7C8208EE-2C77-440D-B88C-937D8C7E182C}" dt="2022-04-08T21:15:20.531" v="142" actId="20577"/>
        <pc:sldMkLst>
          <pc:docMk/>
          <pc:sldMk cId="758807830" sldId="337"/>
        </pc:sldMkLst>
        <pc:spChg chg="mod">
          <ac:chgData name="Alfred Asterjadhi" userId="39de57b9-85c0-4fd1-aaac-8ca2b6560ad0" providerId="ADAL" clId="{7C8208EE-2C77-440D-B88C-937D8C7E182C}" dt="2022-04-08T21:14:02.553" v="120" actId="13926"/>
          <ac:spMkLst>
            <pc:docMk/>
            <pc:sldMk cId="758807830" sldId="337"/>
            <ac:spMk id="2" creationId="{9920397D-90A0-4AC1-A4EF-8F96C4D04887}"/>
          </ac:spMkLst>
        </pc:spChg>
        <pc:spChg chg="mod">
          <ac:chgData name="Alfred Asterjadhi" userId="39de57b9-85c0-4fd1-aaac-8ca2b6560ad0" providerId="ADAL" clId="{7C8208EE-2C77-440D-B88C-937D8C7E182C}" dt="2022-04-08T21:13:05.185" v="102" actId="20577"/>
          <ac:spMkLst>
            <pc:docMk/>
            <pc:sldMk cId="758807830" sldId="337"/>
            <ac:spMk id="3" creationId="{3E688F76-5448-4A89-90E8-057B393044A9}"/>
          </ac:spMkLst>
        </pc:spChg>
        <pc:spChg chg="mod">
          <ac:chgData name="Alfred Asterjadhi" userId="39de57b9-85c0-4fd1-aaac-8ca2b6560ad0" providerId="ADAL" clId="{7C8208EE-2C77-440D-B88C-937D8C7E182C}" dt="2022-04-08T21:15:20.531" v="142" actId="20577"/>
          <ac:spMkLst>
            <pc:docMk/>
            <pc:sldMk cId="758807830" sldId="337"/>
            <ac:spMk id="6" creationId="{471B65DA-AE88-410F-854B-3CBD958262D8}"/>
          </ac:spMkLst>
        </pc:spChg>
      </pc:sldChg>
      <pc:sldChg chg="modSp mod">
        <pc:chgData name="Alfred Asterjadhi" userId="39de57b9-85c0-4fd1-aaac-8ca2b6560ad0" providerId="ADAL" clId="{7C8208EE-2C77-440D-B88C-937D8C7E182C}" dt="2022-04-08T21:15:23.045" v="143" actId="20577"/>
        <pc:sldMkLst>
          <pc:docMk/>
          <pc:sldMk cId="1452931425" sldId="338"/>
        </pc:sldMkLst>
        <pc:spChg chg="mod">
          <ac:chgData name="Alfred Asterjadhi" userId="39de57b9-85c0-4fd1-aaac-8ca2b6560ad0" providerId="ADAL" clId="{7C8208EE-2C77-440D-B88C-937D8C7E182C}" dt="2022-04-08T21:13:55.746" v="117" actId="13926"/>
          <ac:spMkLst>
            <pc:docMk/>
            <pc:sldMk cId="1452931425" sldId="338"/>
            <ac:spMk id="2" creationId="{F98B6CBA-CA1B-43DA-854E-008ACE1890FB}"/>
          </ac:spMkLst>
        </pc:spChg>
        <pc:spChg chg="mod">
          <ac:chgData name="Alfred Asterjadhi" userId="39de57b9-85c0-4fd1-aaac-8ca2b6560ad0" providerId="ADAL" clId="{7C8208EE-2C77-440D-B88C-937D8C7E182C}" dt="2022-04-08T21:13:08.170" v="103" actId="20577"/>
          <ac:spMkLst>
            <pc:docMk/>
            <pc:sldMk cId="1452931425" sldId="338"/>
            <ac:spMk id="3" creationId="{7A07C496-B89B-4C4A-AB05-4B77C714DCC4}"/>
          </ac:spMkLst>
        </pc:spChg>
        <pc:spChg chg="mod">
          <ac:chgData name="Alfred Asterjadhi" userId="39de57b9-85c0-4fd1-aaac-8ca2b6560ad0" providerId="ADAL" clId="{7C8208EE-2C77-440D-B88C-937D8C7E182C}" dt="2022-04-08T21:15:23.045" v="143" actId="20577"/>
          <ac:spMkLst>
            <pc:docMk/>
            <pc:sldMk cId="1452931425" sldId="338"/>
            <ac:spMk id="6" creationId="{53BB018E-064B-46D0-BAAC-1FB2DA8D8C3F}"/>
          </ac:spMkLst>
        </pc:spChg>
      </pc:sldChg>
      <pc:sldChg chg="modSp mod">
        <pc:chgData name="Alfred Asterjadhi" userId="39de57b9-85c0-4fd1-aaac-8ca2b6560ad0" providerId="ADAL" clId="{7C8208EE-2C77-440D-B88C-937D8C7E182C}" dt="2022-04-08T21:09:17.549" v="53"/>
        <pc:sldMkLst>
          <pc:docMk/>
          <pc:sldMk cId="3977221359" sldId="340"/>
        </pc:sldMkLst>
        <pc:spChg chg="mod">
          <ac:chgData name="Alfred Asterjadhi" userId="39de57b9-85c0-4fd1-aaac-8ca2b6560ad0" providerId="ADAL" clId="{7C8208EE-2C77-440D-B88C-937D8C7E182C}" dt="2022-04-08T21:09:17.549" v="53"/>
          <ac:spMkLst>
            <pc:docMk/>
            <pc:sldMk cId="3977221359" sldId="340"/>
            <ac:spMk id="6" creationId="{BC264D22-EE96-4B0F-90AA-B4358FF19246}"/>
          </ac:spMkLst>
        </pc:spChg>
      </pc:sldChg>
      <pc:sldChg chg="modSp mod">
        <pc:chgData name="Alfred Asterjadhi" userId="39de57b9-85c0-4fd1-aaac-8ca2b6560ad0" providerId="ADAL" clId="{7C8208EE-2C77-440D-B88C-937D8C7E182C}" dt="2022-04-08T21:15:30.483" v="146" actId="20577"/>
        <pc:sldMkLst>
          <pc:docMk/>
          <pc:sldMk cId="10406335" sldId="341"/>
        </pc:sldMkLst>
        <pc:spChg chg="mod">
          <ac:chgData name="Alfred Asterjadhi" userId="39de57b9-85c0-4fd1-aaac-8ca2b6560ad0" providerId="ADAL" clId="{7C8208EE-2C77-440D-B88C-937D8C7E182C}" dt="2022-04-08T21:13:42.857" v="114" actId="13926"/>
          <ac:spMkLst>
            <pc:docMk/>
            <pc:sldMk cId="10406335" sldId="341"/>
            <ac:spMk id="2" creationId="{322E3CF1-F468-43B7-8674-214F8AB8A73A}"/>
          </ac:spMkLst>
        </pc:spChg>
        <pc:spChg chg="mod">
          <ac:chgData name="Alfred Asterjadhi" userId="39de57b9-85c0-4fd1-aaac-8ca2b6560ad0" providerId="ADAL" clId="{7C8208EE-2C77-440D-B88C-937D8C7E182C}" dt="2022-04-08T21:13:36.248" v="112" actId="20577"/>
          <ac:spMkLst>
            <pc:docMk/>
            <pc:sldMk cId="10406335" sldId="341"/>
            <ac:spMk id="3" creationId="{29C5F753-2E2D-47AF-B06F-D5B90B98D693}"/>
          </ac:spMkLst>
        </pc:spChg>
        <pc:spChg chg="mod">
          <ac:chgData name="Alfred Asterjadhi" userId="39de57b9-85c0-4fd1-aaac-8ca2b6560ad0" providerId="ADAL" clId="{7C8208EE-2C77-440D-B88C-937D8C7E182C}" dt="2022-04-08T21:15:30.483" v="146" actId="20577"/>
          <ac:spMkLst>
            <pc:docMk/>
            <pc:sldMk cId="10406335" sldId="341"/>
            <ac:spMk id="6" creationId="{8FD0B65C-C275-4A18-B771-5515E59F5057}"/>
          </ac:spMkLst>
        </pc:spChg>
      </pc:sldChg>
      <pc:sldChg chg="modSp mod">
        <pc:chgData name="Alfred Asterjadhi" userId="39de57b9-85c0-4fd1-aaac-8ca2b6560ad0" providerId="ADAL" clId="{7C8208EE-2C77-440D-B88C-937D8C7E182C}" dt="2022-04-08T21:14:09.260" v="122" actId="13926"/>
        <pc:sldMkLst>
          <pc:docMk/>
          <pc:sldMk cId="4156835973" sldId="342"/>
        </pc:sldMkLst>
        <pc:spChg chg="mod">
          <ac:chgData name="Alfred Asterjadhi" userId="39de57b9-85c0-4fd1-aaac-8ca2b6560ad0" providerId="ADAL" clId="{7C8208EE-2C77-440D-B88C-937D8C7E182C}" dt="2022-04-08T21:14:09.260" v="122" actId="13926"/>
          <ac:spMkLst>
            <pc:docMk/>
            <pc:sldMk cId="4156835973" sldId="342"/>
            <ac:spMk id="2" creationId="{B6840888-B1D3-4EE4-984D-AE2D4FD8C6BF}"/>
          </ac:spMkLst>
        </pc:spChg>
        <pc:spChg chg="mod">
          <ac:chgData name="Alfred Asterjadhi" userId="39de57b9-85c0-4fd1-aaac-8ca2b6560ad0" providerId="ADAL" clId="{7C8208EE-2C77-440D-B88C-937D8C7E182C}" dt="2022-04-08T21:12:50.445" v="96" actId="20577"/>
          <ac:spMkLst>
            <pc:docMk/>
            <pc:sldMk cId="4156835973" sldId="342"/>
            <ac:spMk id="3" creationId="{977FA593-1C2D-4B4C-B4B8-9841BC70A2D7}"/>
          </ac:spMkLst>
        </pc:spChg>
        <pc:spChg chg="mod">
          <ac:chgData name="Alfred Asterjadhi" userId="39de57b9-85c0-4fd1-aaac-8ca2b6560ad0" providerId="ADAL" clId="{7C8208EE-2C77-440D-B88C-937D8C7E182C}" dt="2022-04-08T21:12:55.361" v="98" actId="20577"/>
          <ac:spMkLst>
            <pc:docMk/>
            <pc:sldMk cId="4156835973" sldId="342"/>
            <ac:spMk id="6" creationId="{BB0A0FD2-1910-45A5-B2D0-6B427FDC767A}"/>
          </ac:spMkLst>
        </pc:spChg>
      </pc:sldChg>
      <pc:sldChg chg="addSp delSp modSp mod">
        <pc:chgData name="Alfred Asterjadhi" userId="39de57b9-85c0-4fd1-aaac-8ca2b6560ad0" providerId="ADAL" clId="{7C8208EE-2C77-440D-B88C-937D8C7E182C}" dt="2022-04-08T21:14:29.330" v="129" actId="20577"/>
        <pc:sldMkLst>
          <pc:docMk/>
          <pc:sldMk cId="3688839590" sldId="343"/>
        </pc:sldMkLst>
        <pc:spChg chg="mod">
          <ac:chgData name="Alfred Asterjadhi" userId="39de57b9-85c0-4fd1-aaac-8ca2b6560ad0" providerId="ADAL" clId="{7C8208EE-2C77-440D-B88C-937D8C7E182C}" dt="2022-04-08T21:14:13.883" v="123"/>
          <ac:spMkLst>
            <pc:docMk/>
            <pc:sldMk cId="3688839590" sldId="343"/>
            <ac:spMk id="2" creationId="{4B5F0D0E-8BB7-48AB-9160-728B8B3399A2}"/>
          </ac:spMkLst>
        </pc:spChg>
        <pc:spChg chg="mod">
          <ac:chgData name="Alfred Asterjadhi" userId="39de57b9-85c0-4fd1-aaac-8ca2b6560ad0" providerId="ADAL" clId="{7C8208EE-2C77-440D-B88C-937D8C7E182C}" dt="2022-04-08T21:14:21.497" v="128" actId="404"/>
          <ac:spMkLst>
            <pc:docMk/>
            <pc:sldMk cId="3688839590" sldId="343"/>
            <ac:spMk id="3" creationId="{DFB0BA47-D7B6-4F95-932E-A7AA615BC440}"/>
          </ac:spMkLst>
        </pc:spChg>
        <pc:spChg chg="mod">
          <ac:chgData name="Alfred Asterjadhi" userId="39de57b9-85c0-4fd1-aaac-8ca2b6560ad0" providerId="ADAL" clId="{7C8208EE-2C77-440D-B88C-937D8C7E182C}" dt="2022-04-08T21:14:13.883" v="123"/>
          <ac:spMkLst>
            <pc:docMk/>
            <pc:sldMk cId="3688839590" sldId="343"/>
            <ac:spMk id="4" creationId="{3462A639-621C-43E6-83A1-F4DCCA0E626D}"/>
          </ac:spMkLst>
        </pc:spChg>
        <pc:spChg chg="mod">
          <ac:chgData name="Alfred Asterjadhi" userId="39de57b9-85c0-4fd1-aaac-8ca2b6560ad0" providerId="ADAL" clId="{7C8208EE-2C77-440D-B88C-937D8C7E182C}" dt="2022-04-08T21:14:13.883" v="123"/>
          <ac:spMkLst>
            <pc:docMk/>
            <pc:sldMk cId="3688839590" sldId="343"/>
            <ac:spMk id="5" creationId="{344A3812-25A7-493E-9C1F-5DE586377D4F}"/>
          </ac:spMkLst>
        </pc:spChg>
        <pc:spChg chg="mod">
          <ac:chgData name="Alfred Asterjadhi" userId="39de57b9-85c0-4fd1-aaac-8ca2b6560ad0" providerId="ADAL" clId="{7C8208EE-2C77-440D-B88C-937D8C7E182C}" dt="2022-04-08T21:14:29.330" v="129" actId="20577"/>
          <ac:spMkLst>
            <pc:docMk/>
            <pc:sldMk cId="3688839590" sldId="343"/>
            <ac:spMk id="6" creationId="{974B2026-97FB-40D2-8F22-7E6D319B4EA2}"/>
          </ac:spMkLst>
        </pc:spChg>
        <pc:spChg chg="add del mod">
          <ac:chgData name="Alfred Asterjadhi" userId="39de57b9-85c0-4fd1-aaac-8ca2b6560ad0" providerId="ADAL" clId="{7C8208EE-2C77-440D-B88C-937D8C7E182C}" dt="2022-04-08T21:14:13.883" v="123"/>
          <ac:spMkLst>
            <pc:docMk/>
            <pc:sldMk cId="3688839590" sldId="343"/>
            <ac:spMk id="7" creationId="{E537ABF7-B1C3-4890-AF7A-461B6E87363B}"/>
          </ac:spMkLst>
        </pc:spChg>
        <pc:spChg chg="add del mod">
          <ac:chgData name="Alfred Asterjadhi" userId="39de57b9-85c0-4fd1-aaac-8ca2b6560ad0" providerId="ADAL" clId="{7C8208EE-2C77-440D-B88C-937D8C7E182C}" dt="2022-04-08T21:14:13.883" v="123"/>
          <ac:spMkLst>
            <pc:docMk/>
            <pc:sldMk cId="3688839590" sldId="343"/>
            <ac:spMk id="8" creationId="{1A8C7F09-441D-4FB6-A35D-E754C4362959}"/>
          </ac:spMkLst>
        </pc:spChg>
        <pc:spChg chg="add del mod">
          <ac:chgData name="Alfred Asterjadhi" userId="39de57b9-85c0-4fd1-aaac-8ca2b6560ad0" providerId="ADAL" clId="{7C8208EE-2C77-440D-B88C-937D8C7E182C}" dt="2022-04-08T21:14:13.883" v="123"/>
          <ac:spMkLst>
            <pc:docMk/>
            <pc:sldMk cId="3688839590" sldId="343"/>
            <ac:spMk id="9" creationId="{9AF5403A-7178-4367-BB93-EC5B56698DA5}"/>
          </ac:spMkLst>
        </pc:spChg>
        <pc:spChg chg="add del mod">
          <ac:chgData name="Alfred Asterjadhi" userId="39de57b9-85c0-4fd1-aaac-8ca2b6560ad0" providerId="ADAL" clId="{7C8208EE-2C77-440D-B88C-937D8C7E182C}" dt="2022-04-08T21:14:13.883" v="123"/>
          <ac:spMkLst>
            <pc:docMk/>
            <pc:sldMk cId="3688839590" sldId="343"/>
            <ac:spMk id="10" creationId="{C408FC3A-B389-40D4-A17F-CEC30B66E318}"/>
          </ac:spMkLst>
        </pc:spChg>
        <pc:spChg chg="add del mod">
          <ac:chgData name="Alfred Asterjadhi" userId="39de57b9-85c0-4fd1-aaac-8ca2b6560ad0" providerId="ADAL" clId="{7C8208EE-2C77-440D-B88C-937D8C7E182C}" dt="2022-04-08T21:14:13.883" v="123"/>
          <ac:spMkLst>
            <pc:docMk/>
            <pc:sldMk cId="3688839590" sldId="343"/>
            <ac:spMk id="11" creationId="{C079FDB4-A978-46CC-AFD6-ED0365D6F8F5}"/>
          </ac:spMkLst>
        </pc:spChg>
      </pc:sldChg>
      <pc:sldChg chg="modSp mod">
        <pc:chgData name="Alfred Asterjadhi" userId="39de57b9-85c0-4fd1-aaac-8ca2b6560ad0" providerId="ADAL" clId="{7C8208EE-2C77-440D-B88C-937D8C7E182C}" dt="2022-04-08T21:15:25.497" v="144" actId="20577"/>
        <pc:sldMkLst>
          <pc:docMk/>
          <pc:sldMk cId="2685357060" sldId="344"/>
        </pc:sldMkLst>
        <pc:spChg chg="mod">
          <ac:chgData name="Alfred Asterjadhi" userId="39de57b9-85c0-4fd1-aaac-8ca2b6560ad0" providerId="ADAL" clId="{7C8208EE-2C77-440D-B88C-937D8C7E182C}" dt="2022-04-08T21:13:52.811" v="116" actId="13926"/>
          <ac:spMkLst>
            <pc:docMk/>
            <pc:sldMk cId="2685357060" sldId="344"/>
            <ac:spMk id="2" creationId="{B6840888-B1D3-4EE4-984D-AE2D4FD8C6BF}"/>
          </ac:spMkLst>
        </pc:spChg>
        <pc:spChg chg="mod">
          <ac:chgData name="Alfred Asterjadhi" userId="39de57b9-85c0-4fd1-aaac-8ca2b6560ad0" providerId="ADAL" clId="{7C8208EE-2C77-440D-B88C-937D8C7E182C}" dt="2022-04-08T21:13:11.693" v="104" actId="20577"/>
          <ac:spMkLst>
            <pc:docMk/>
            <pc:sldMk cId="2685357060" sldId="344"/>
            <ac:spMk id="3" creationId="{977FA593-1C2D-4B4C-B4B8-9841BC70A2D7}"/>
          </ac:spMkLst>
        </pc:spChg>
        <pc:spChg chg="mod">
          <ac:chgData name="Alfred Asterjadhi" userId="39de57b9-85c0-4fd1-aaac-8ca2b6560ad0" providerId="ADAL" clId="{7C8208EE-2C77-440D-B88C-937D8C7E182C}" dt="2022-04-08T21:15:25.497" v="144" actId="20577"/>
          <ac:spMkLst>
            <pc:docMk/>
            <pc:sldMk cId="2685357060" sldId="344"/>
            <ac:spMk id="6" creationId="{BB0A0FD2-1910-45A5-B2D0-6B427FDC767A}"/>
          </ac:spMkLst>
        </pc:spChg>
      </pc:sldChg>
      <pc:sldChg chg="modSp mod">
        <pc:chgData name="Alfred Asterjadhi" userId="39de57b9-85c0-4fd1-aaac-8ca2b6560ad0" providerId="ADAL" clId="{7C8208EE-2C77-440D-B88C-937D8C7E182C}" dt="2022-04-08T21:15:27.908" v="145" actId="20577"/>
        <pc:sldMkLst>
          <pc:docMk/>
          <pc:sldMk cId="3061888515" sldId="345"/>
        </pc:sldMkLst>
        <pc:spChg chg="mod">
          <ac:chgData name="Alfred Asterjadhi" userId="39de57b9-85c0-4fd1-aaac-8ca2b6560ad0" providerId="ADAL" clId="{7C8208EE-2C77-440D-B88C-937D8C7E182C}" dt="2022-04-08T21:13:50.006" v="115" actId="13926"/>
          <ac:spMkLst>
            <pc:docMk/>
            <pc:sldMk cId="3061888515" sldId="345"/>
            <ac:spMk id="2" creationId="{4B5F0D0E-8BB7-48AB-9160-728B8B3399A2}"/>
          </ac:spMkLst>
        </pc:spChg>
        <pc:spChg chg="mod">
          <ac:chgData name="Alfred Asterjadhi" userId="39de57b9-85c0-4fd1-aaac-8ca2b6560ad0" providerId="ADAL" clId="{7C8208EE-2C77-440D-B88C-937D8C7E182C}" dt="2022-04-08T21:13:14.918" v="105" actId="20577"/>
          <ac:spMkLst>
            <pc:docMk/>
            <pc:sldMk cId="3061888515" sldId="345"/>
            <ac:spMk id="3" creationId="{DFB0BA47-D7B6-4F95-932E-A7AA615BC440}"/>
          </ac:spMkLst>
        </pc:spChg>
        <pc:spChg chg="mod">
          <ac:chgData name="Alfred Asterjadhi" userId="39de57b9-85c0-4fd1-aaac-8ca2b6560ad0" providerId="ADAL" clId="{7C8208EE-2C77-440D-B88C-937D8C7E182C}" dt="2022-04-08T21:15:27.908" v="145" actId="20577"/>
          <ac:spMkLst>
            <pc:docMk/>
            <pc:sldMk cId="3061888515" sldId="345"/>
            <ac:spMk id="6" creationId="{974B2026-97FB-40D2-8F22-7E6D319B4EA2}"/>
          </ac:spMkLst>
        </pc:spChg>
      </pc:sldChg>
      <pc:sldMasterChg chg="modSp mod">
        <pc:chgData name="Alfred Asterjadhi" userId="39de57b9-85c0-4fd1-aaac-8ca2b6560ad0" providerId="ADAL" clId="{7C8208EE-2C77-440D-B88C-937D8C7E182C}" dt="2022-04-08T21:07:22.996" v="4" actId="6549"/>
        <pc:sldMasterMkLst>
          <pc:docMk/>
          <pc:sldMasterMk cId="0" sldId="2147483648"/>
        </pc:sldMasterMkLst>
        <pc:spChg chg="mod">
          <ac:chgData name="Alfred Asterjadhi" userId="39de57b9-85c0-4fd1-aaac-8ca2b6560ad0" providerId="ADAL" clId="{7C8208EE-2C77-440D-B88C-937D8C7E182C}" dt="2022-04-08T21:07:22.996" v="4" actId="6549"/>
          <ac:spMkLst>
            <pc:docMk/>
            <pc:sldMasterMk cId="0" sldId="2147483648"/>
            <ac:spMk id="10" creationId="{00000000-0000-0000-0000-000000000000}"/>
          </ac:spMkLst>
        </pc:spChg>
      </pc:sldMasterChg>
    </pc:docChg>
  </pc:docChgLst>
  <pc:docChgLst>
    <pc:chgData name="Alfred Asterjadhi" userId="39de57b9-85c0-4fd1-aaac-8ca2b6560ad0" providerId="ADAL" clId="{407AA511-7D93-44F2-B45D-284D3F544ABA}"/>
    <pc:docChg chg="modSld">
      <pc:chgData name="Alfred Asterjadhi" userId="39de57b9-85c0-4fd1-aaac-8ca2b6560ad0" providerId="ADAL" clId="{407AA511-7D93-44F2-B45D-284D3F544ABA}" dt="2022-03-12T16:19:15.802" v="6" actId="20577"/>
      <pc:docMkLst>
        <pc:docMk/>
      </pc:docMkLst>
      <pc:sldChg chg="modSp mod">
        <pc:chgData name="Alfred Asterjadhi" userId="39de57b9-85c0-4fd1-aaac-8ca2b6560ad0" providerId="ADAL" clId="{407AA511-7D93-44F2-B45D-284D3F544ABA}" dt="2022-03-12T16:19:15.802" v="6" actId="20577"/>
        <pc:sldMkLst>
          <pc:docMk/>
          <pc:sldMk cId="10406335" sldId="341"/>
        </pc:sldMkLst>
        <pc:spChg chg="mod">
          <ac:chgData name="Alfred Asterjadhi" userId="39de57b9-85c0-4fd1-aaac-8ca2b6560ad0" providerId="ADAL" clId="{407AA511-7D93-44F2-B45D-284D3F544ABA}" dt="2022-03-12T16:19:15.802" v="6" actId="20577"/>
          <ac:spMkLst>
            <pc:docMk/>
            <pc:sldMk cId="10406335" sldId="341"/>
            <ac:spMk id="3" creationId="{29C5F753-2E2D-47AF-B06F-D5B90B98D693}"/>
          </ac:spMkLst>
        </pc:spChg>
      </pc:sldChg>
    </pc:docChg>
  </pc:docChgLst>
  <pc:docChgLst>
    <pc:chgData name="Alfred Asterjadhi" userId="39de57b9-85c0-4fd1-aaac-8ca2b6560ad0" providerId="ADAL" clId="{8C32956B-7D9B-4F14-B129-AA061317A39C}"/>
    <pc:docChg chg="undo custSel addSld modSld modMainMaster">
      <pc:chgData name="Alfred Asterjadhi" userId="39de57b9-85c0-4fd1-aaac-8ca2b6560ad0" providerId="ADAL" clId="{8C32956B-7D9B-4F14-B129-AA061317A39C}" dt="2023-01-17T06:35:50.960" v="2510" actId="6549"/>
      <pc:docMkLst>
        <pc:docMk/>
      </pc:docMkLst>
      <pc:sldChg chg="modSp mod">
        <pc:chgData name="Alfred Asterjadhi" userId="39de57b9-85c0-4fd1-aaac-8ca2b6560ad0" providerId="ADAL" clId="{8C32956B-7D9B-4F14-B129-AA061317A39C}" dt="2023-01-14T23:40:54.980" v="213"/>
        <pc:sldMkLst>
          <pc:docMk/>
          <pc:sldMk cId="0" sldId="256"/>
        </pc:sldMkLst>
        <pc:spChg chg="mod">
          <ac:chgData name="Alfred Asterjadhi" userId="39de57b9-85c0-4fd1-aaac-8ca2b6560ad0" providerId="ADAL" clId="{8C32956B-7D9B-4F14-B129-AA061317A39C}" dt="2023-01-14T23:40:54.980" v="213"/>
          <ac:spMkLst>
            <pc:docMk/>
            <pc:sldMk cId="0" sldId="256"/>
            <ac:spMk id="6" creationId="{00000000-0000-0000-0000-000000000000}"/>
          </ac:spMkLst>
        </pc:spChg>
      </pc:sldChg>
      <pc:sldChg chg="modSp mod">
        <pc:chgData name="Alfred Asterjadhi" userId="39de57b9-85c0-4fd1-aaac-8ca2b6560ad0" providerId="ADAL" clId="{8C32956B-7D9B-4F14-B129-AA061317A39C}" dt="2023-01-14T23:41:08.919" v="214" actId="313"/>
        <pc:sldMkLst>
          <pc:docMk/>
          <pc:sldMk cId="0" sldId="257"/>
        </pc:sldMkLst>
        <pc:spChg chg="mod">
          <ac:chgData name="Alfred Asterjadhi" userId="39de57b9-85c0-4fd1-aaac-8ca2b6560ad0" providerId="ADAL" clId="{8C32956B-7D9B-4F14-B129-AA061317A39C}" dt="2023-01-14T23:41:08.919" v="214" actId="313"/>
          <ac:spMkLst>
            <pc:docMk/>
            <pc:sldMk cId="0" sldId="257"/>
            <ac:spMk id="7" creationId="{4565958B-DD30-4EE7-AF20-DC550898176B}"/>
          </ac:spMkLst>
        </pc:spChg>
      </pc:sldChg>
      <pc:sldChg chg="modSp mod">
        <pc:chgData name="Alfred Asterjadhi" userId="39de57b9-85c0-4fd1-aaac-8ca2b6560ad0" providerId="ADAL" clId="{8C32956B-7D9B-4F14-B129-AA061317A39C}" dt="2023-01-14T23:41:10.039" v="216" actId="313"/>
        <pc:sldMkLst>
          <pc:docMk/>
          <pc:sldMk cId="3254182675" sldId="258"/>
        </pc:sldMkLst>
        <pc:spChg chg="mod">
          <ac:chgData name="Alfred Asterjadhi" userId="39de57b9-85c0-4fd1-aaac-8ca2b6560ad0" providerId="ADAL" clId="{8C32956B-7D9B-4F14-B129-AA061317A39C}" dt="2023-01-14T23:41:10.039" v="216" actId="313"/>
          <ac:spMkLst>
            <pc:docMk/>
            <pc:sldMk cId="3254182675" sldId="258"/>
            <ac:spMk id="7" creationId="{4F62ADF5-BC8B-4EF4-B4E8-C355611EECFF}"/>
          </ac:spMkLst>
        </pc:spChg>
      </pc:sldChg>
      <pc:sldChg chg="modSp mod">
        <pc:chgData name="Alfred Asterjadhi" userId="39de57b9-85c0-4fd1-aaac-8ca2b6560ad0" providerId="ADAL" clId="{8C32956B-7D9B-4F14-B129-AA061317A39C}" dt="2023-01-14T23:41:10.798" v="218" actId="313"/>
        <pc:sldMkLst>
          <pc:docMk/>
          <pc:sldMk cId="3136880362" sldId="260"/>
        </pc:sldMkLst>
        <pc:spChg chg="mod">
          <ac:chgData name="Alfred Asterjadhi" userId="39de57b9-85c0-4fd1-aaac-8ca2b6560ad0" providerId="ADAL" clId="{8C32956B-7D9B-4F14-B129-AA061317A39C}" dt="2023-01-14T23:41:10.798" v="218" actId="313"/>
          <ac:spMkLst>
            <pc:docMk/>
            <pc:sldMk cId="3136880362" sldId="260"/>
            <ac:spMk id="7" creationId="{733EE7F5-4D25-4915-8021-FD9EE23E2C32}"/>
          </ac:spMkLst>
        </pc:spChg>
      </pc:sldChg>
      <pc:sldChg chg="modSp mod">
        <pc:chgData name="Alfred Asterjadhi" userId="39de57b9-85c0-4fd1-aaac-8ca2b6560ad0" providerId="ADAL" clId="{8C32956B-7D9B-4F14-B129-AA061317A39C}" dt="2023-01-14T23:41:11.475" v="220" actId="313"/>
        <pc:sldMkLst>
          <pc:docMk/>
          <pc:sldMk cId="1676196551" sldId="261"/>
        </pc:sldMkLst>
        <pc:spChg chg="mod">
          <ac:chgData name="Alfred Asterjadhi" userId="39de57b9-85c0-4fd1-aaac-8ca2b6560ad0" providerId="ADAL" clId="{8C32956B-7D9B-4F14-B129-AA061317A39C}" dt="2023-01-14T23:41:11.475" v="220" actId="313"/>
          <ac:spMkLst>
            <pc:docMk/>
            <pc:sldMk cId="1676196551" sldId="261"/>
            <ac:spMk id="7" creationId="{0A0F1EBF-63A8-4C75-8DB7-0D8CD44D0896}"/>
          </ac:spMkLst>
        </pc:spChg>
      </pc:sldChg>
      <pc:sldChg chg="modSp mod">
        <pc:chgData name="Alfred Asterjadhi" userId="39de57b9-85c0-4fd1-aaac-8ca2b6560ad0" providerId="ADAL" clId="{8C32956B-7D9B-4F14-B129-AA061317A39C}" dt="2023-01-14T23:41:11.826" v="221" actId="313"/>
        <pc:sldMkLst>
          <pc:docMk/>
          <pc:sldMk cId="2927177891" sldId="263"/>
        </pc:sldMkLst>
        <pc:spChg chg="mod">
          <ac:chgData name="Alfred Asterjadhi" userId="39de57b9-85c0-4fd1-aaac-8ca2b6560ad0" providerId="ADAL" clId="{8C32956B-7D9B-4F14-B129-AA061317A39C}" dt="2023-01-14T23:41:11.826" v="221" actId="313"/>
          <ac:spMkLst>
            <pc:docMk/>
            <pc:sldMk cId="2927177891" sldId="263"/>
            <ac:spMk id="9" creationId="{4BB4CFD1-21C6-467E-AB6E-3577A473F86D}"/>
          </ac:spMkLst>
        </pc:spChg>
      </pc:sldChg>
      <pc:sldChg chg="modSp mod">
        <pc:chgData name="Alfred Asterjadhi" userId="39de57b9-85c0-4fd1-aaac-8ca2b6560ad0" providerId="ADAL" clId="{8C32956B-7D9B-4F14-B129-AA061317A39C}" dt="2023-01-14T23:41:12.168" v="222" actId="313"/>
        <pc:sldMkLst>
          <pc:docMk/>
          <pc:sldMk cId="4277600907" sldId="264"/>
        </pc:sldMkLst>
        <pc:spChg chg="mod">
          <ac:chgData name="Alfred Asterjadhi" userId="39de57b9-85c0-4fd1-aaac-8ca2b6560ad0" providerId="ADAL" clId="{8C32956B-7D9B-4F14-B129-AA061317A39C}" dt="2023-01-14T23:41:12.168" v="222" actId="313"/>
          <ac:spMkLst>
            <pc:docMk/>
            <pc:sldMk cId="4277600907" sldId="264"/>
            <ac:spMk id="8" creationId="{B2C4C695-AFB3-4956-B721-DB0805BA0685}"/>
          </ac:spMkLst>
        </pc:spChg>
      </pc:sldChg>
      <pc:sldChg chg="modSp mod">
        <pc:chgData name="Alfred Asterjadhi" userId="39de57b9-85c0-4fd1-aaac-8ca2b6560ad0" providerId="ADAL" clId="{8C32956B-7D9B-4F14-B129-AA061317A39C}" dt="2023-01-14T23:41:12.529" v="223" actId="313"/>
        <pc:sldMkLst>
          <pc:docMk/>
          <pc:sldMk cId="2436815634" sldId="265"/>
        </pc:sldMkLst>
        <pc:spChg chg="mod">
          <ac:chgData name="Alfred Asterjadhi" userId="39de57b9-85c0-4fd1-aaac-8ca2b6560ad0" providerId="ADAL" clId="{8C32956B-7D9B-4F14-B129-AA061317A39C}" dt="2023-01-14T23:41:12.529" v="223" actId="313"/>
          <ac:spMkLst>
            <pc:docMk/>
            <pc:sldMk cId="2436815634" sldId="265"/>
            <ac:spMk id="9" creationId="{535943CE-0A57-43F4-9844-46B4091CBC16}"/>
          </ac:spMkLst>
        </pc:spChg>
      </pc:sldChg>
      <pc:sldChg chg="modSp mod">
        <pc:chgData name="Alfred Asterjadhi" userId="39de57b9-85c0-4fd1-aaac-8ca2b6560ad0" providerId="ADAL" clId="{8C32956B-7D9B-4F14-B129-AA061317A39C}" dt="2023-01-14T23:41:12.871" v="224" actId="313"/>
        <pc:sldMkLst>
          <pc:docMk/>
          <pc:sldMk cId="2400177835" sldId="266"/>
        </pc:sldMkLst>
        <pc:spChg chg="mod">
          <ac:chgData name="Alfred Asterjadhi" userId="39de57b9-85c0-4fd1-aaac-8ca2b6560ad0" providerId="ADAL" clId="{8C32956B-7D9B-4F14-B129-AA061317A39C}" dt="2023-01-14T23:41:12.871" v="224" actId="313"/>
          <ac:spMkLst>
            <pc:docMk/>
            <pc:sldMk cId="2400177835" sldId="266"/>
            <ac:spMk id="8" creationId="{C5505616-1CE2-43B4-878B-31634EEB6CA7}"/>
          </ac:spMkLst>
        </pc:spChg>
      </pc:sldChg>
      <pc:sldChg chg="modSp mod">
        <pc:chgData name="Alfred Asterjadhi" userId="39de57b9-85c0-4fd1-aaac-8ca2b6560ad0" providerId="ADAL" clId="{8C32956B-7D9B-4F14-B129-AA061317A39C}" dt="2023-01-14T23:41:14.182" v="228" actId="313"/>
        <pc:sldMkLst>
          <pc:docMk/>
          <pc:sldMk cId="132832093" sldId="267"/>
        </pc:sldMkLst>
        <pc:spChg chg="mod">
          <ac:chgData name="Alfred Asterjadhi" userId="39de57b9-85c0-4fd1-aaac-8ca2b6560ad0" providerId="ADAL" clId="{8C32956B-7D9B-4F14-B129-AA061317A39C}" dt="2023-01-14T23:41:14.182" v="228" actId="313"/>
          <ac:spMkLst>
            <pc:docMk/>
            <pc:sldMk cId="132832093" sldId="267"/>
            <ac:spMk id="7" creationId="{C00CAC69-BF6D-4936-9CE0-D96F88ACD748}"/>
          </ac:spMkLst>
        </pc:spChg>
      </pc:sldChg>
      <pc:sldChg chg="modSp mod">
        <pc:chgData name="Alfred Asterjadhi" userId="39de57b9-85c0-4fd1-aaac-8ca2b6560ad0" providerId="ADAL" clId="{8C32956B-7D9B-4F14-B129-AA061317A39C}" dt="2023-01-14T23:41:14.868" v="230" actId="313"/>
        <pc:sldMkLst>
          <pc:docMk/>
          <pc:sldMk cId="3976818858" sldId="269"/>
        </pc:sldMkLst>
        <pc:spChg chg="mod">
          <ac:chgData name="Alfred Asterjadhi" userId="39de57b9-85c0-4fd1-aaac-8ca2b6560ad0" providerId="ADAL" clId="{8C32956B-7D9B-4F14-B129-AA061317A39C}" dt="2023-01-14T23:41:14.868" v="230" actId="313"/>
          <ac:spMkLst>
            <pc:docMk/>
            <pc:sldMk cId="3976818858" sldId="269"/>
            <ac:spMk id="6" creationId="{00000000-0000-0000-0000-000000000000}"/>
          </ac:spMkLst>
        </pc:spChg>
      </pc:sldChg>
      <pc:sldChg chg="modSp mod">
        <pc:chgData name="Alfred Asterjadhi" userId="39de57b9-85c0-4fd1-aaac-8ca2b6560ad0" providerId="ADAL" clId="{8C32956B-7D9B-4F14-B129-AA061317A39C}" dt="2023-01-14T23:40:48.557" v="212" actId="20577"/>
        <pc:sldMkLst>
          <pc:docMk/>
          <pc:sldMk cId="3387863760" sldId="270"/>
        </pc:sldMkLst>
        <pc:spChg chg="mod">
          <ac:chgData name="Alfred Asterjadhi" userId="39de57b9-85c0-4fd1-aaac-8ca2b6560ad0" providerId="ADAL" clId="{8C32956B-7D9B-4F14-B129-AA061317A39C}" dt="2023-01-14T23:40:48.557" v="212" actId="20577"/>
          <ac:spMkLst>
            <pc:docMk/>
            <pc:sldMk cId="3387863760" sldId="270"/>
            <ac:spMk id="8" creationId="{B1C9D975-9B89-429E-A2AD-175C2CE0D83A}"/>
          </ac:spMkLst>
        </pc:spChg>
      </pc:sldChg>
      <pc:sldChg chg="modSp mod">
        <pc:chgData name="Alfred Asterjadhi" userId="39de57b9-85c0-4fd1-aaac-8ca2b6560ad0" providerId="ADAL" clId="{8C32956B-7D9B-4F14-B129-AA061317A39C}" dt="2023-01-14T23:41:14.516" v="229" actId="313"/>
        <pc:sldMkLst>
          <pc:docMk/>
          <pc:sldMk cId="2243228416" sldId="299"/>
        </pc:sldMkLst>
        <pc:spChg chg="mod">
          <ac:chgData name="Alfred Asterjadhi" userId="39de57b9-85c0-4fd1-aaac-8ca2b6560ad0" providerId="ADAL" clId="{8C32956B-7D9B-4F14-B129-AA061317A39C}" dt="2023-01-14T23:41:14.516" v="229" actId="313"/>
          <ac:spMkLst>
            <pc:docMk/>
            <pc:sldMk cId="2243228416" sldId="299"/>
            <ac:spMk id="8" creationId="{ADA0A8BA-AA59-4AB6-9BD0-89E3B2E275F5}"/>
          </ac:spMkLst>
        </pc:spChg>
      </pc:sldChg>
      <pc:sldChg chg="modSp mod">
        <pc:chgData name="Alfred Asterjadhi" userId="39de57b9-85c0-4fd1-aaac-8ca2b6560ad0" providerId="ADAL" clId="{8C32956B-7D9B-4F14-B129-AA061317A39C}" dt="2023-01-14T23:41:24.449" v="256" actId="313"/>
        <pc:sldMkLst>
          <pc:docMk/>
          <pc:sldMk cId="1677969607" sldId="323"/>
        </pc:sldMkLst>
        <pc:spChg chg="mod">
          <ac:chgData name="Alfred Asterjadhi" userId="39de57b9-85c0-4fd1-aaac-8ca2b6560ad0" providerId="ADAL" clId="{8C32956B-7D9B-4F14-B129-AA061317A39C}" dt="2023-01-14T23:41:24.449" v="256" actId="313"/>
          <ac:spMkLst>
            <pc:docMk/>
            <pc:sldMk cId="1677969607" sldId="323"/>
            <ac:spMk id="7" creationId="{247ADCDE-7164-400D-8B27-4BAED4FE7810}"/>
          </ac:spMkLst>
        </pc:spChg>
      </pc:sldChg>
      <pc:sldChg chg="modSp mod">
        <pc:chgData name="Alfred Asterjadhi" userId="39de57b9-85c0-4fd1-aaac-8ca2b6560ad0" providerId="ADAL" clId="{8C32956B-7D9B-4F14-B129-AA061317A39C}" dt="2023-01-14T23:41:11.132" v="219" actId="313"/>
        <pc:sldMkLst>
          <pc:docMk/>
          <pc:sldMk cId="1908471061" sldId="328"/>
        </pc:sldMkLst>
        <pc:spChg chg="mod">
          <ac:chgData name="Alfred Asterjadhi" userId="39de57b9-85c0-4fd1-aaac-8ca2b6560ad0" providerId="ADAL" clId="{8C32956B-7D9B-4F14-B129-AA061317A39C}" dt="2023-01-14T23:41:11.132" v="219" actId="313"/>
          <ac:spMkLst>
            <pc:docMk/>
            <pc:sldMk cId="1908471061" sldId="328"/>
            <ac:spMk id="6" creationId="{FCA6EDD1-4720-45B9-8B18-08C7AF47C492}"/>
          </ac:spMkLst>
        </pc:spChg>
      </pc:sldChg>
      <pc:sldChg chg="modSp mod">
        <pc:chgData name="Alfred Asterjadhi" userId="39de57b9-85c0-4fd1-aaac-8ca2b6560ad0" providerId="ADAL" clId="{8C32956B-7D9B-4F14-B129-AA061317A39C}" dt="2023-01-14T23:41:13.176" v="225" actId="313"/>
        <pc:sldMkLst>
          <pc:docMk/>
          <pc:sldMk cId="15571502" sldId="330"/>
        </pc:sldMkLst>
        <pc:spChg chg="mod">
          <ac:chgData name="Alfred Asterjadhi" userId="39de57b9-85c0-4fd1-aaac-8ca2b6560ad0" providerId="ADAL" clId="{8C32956B-7D9B-4F14-B129-AA061317A39C}" dt="2023-01-14T23:41:13.176" v="225" actId="313"/>
          <ac:spMkLst>
            <pc:docMk/>
            <pc:sldMk cId="15571502" sldId="330"/>
            <ac:spMk id="6" creationId="{5C48BDE3-7807-417F-A4F1-5356D38590CA}"/>
          </ac:spMkLst>
        </pc:spChg>
      </pc:sldChg>
      <pc:sldChg chg="modSp mod">
        <pc:chgData name="Alfred Asterjadhi" userId="39de57b9-85c0-4fd1-aaac-8ca2b6560ad0" providerId="ADAL" clId="{8C32956B-7D9B-4F14-B129-AA061317A39C}" dt="2023-01-14T23:41:13.511" v="226" actId="313"/>
        <pc:sldMkLst>
          <pc:docMk/>
          <pc:sldMk cId="3200711991" sldId="331"/>
        </pc:sldMkLst>
        <pc:spChg chg="mod">
          <ac:chgData name="Alfred Asterjadhi" userId="39de57b9-85c0-4fd1-aaac-8ca2b6560ad0" providerId="ADAL" clId="{8C32956B-7D9B-4F14-B129-AA061317A39C}" dt="2023-01-14T23:41:13.511" v="226" actId="313"/>
          <ac:spMkLst>
            <pc:docMk/>
            <pc:sldMk cId="3200711991" sldId="331"/>
            <ac:spMk id="6" creationId="{C3BF5992-FFFD-4B64-900D-0590BA3C03CE}"/>
          </ac:spMkLst>
        </pc:spChg>
      </pc:sldChg>
      <pc:sldChg chg="modSp mod">
        <pc:chgData name="Alfred Asterjadhi" userId="39de57b9-85c0-4fd1-aaac-8ca2b6560ad0" providerId="ADAL" clId="{8C32956B-7D9B-4F14-B129-AA061317A39C}" dt="2023-01-14T23:41:13.831" v="227" actId="313"/>
        <pc:sldMkLst>
          <pc:docMk/>
          <pc:sldMk cId="2409609221" sldId="332"/>
        </pc:sldMkLst>
        <pc:spChg chg="mod">
          <ac:chgData name="Alfred Asterjadhi" userId="39de57b9-85c0-4fd1-aaac-8ca2b6560ad0" providerId="ADAL" clId="{8C32956B-7D9B-4F14-B129-AA061317A39C}" dt="2023-01-14T23:41:13.831" v="227" actId="313"/>
          <ac:spMkLst>
            <pc:docMk/>
            <pc:sldMk cId="2409609221" sldId="332"/>
            <ac:spMk id="6" creationId="{2B4D6F20-084B-4EE9-AD6D-290838010348}"/>
          </ac:spMkLst>
        </pc:spChg>
      </pc:sldChg>
      <pc:sldChg chg="modSp mod">
        <pc:chgData name="Alfred Asterjadhi" userId="39de57b9-85c0-4fd1-aaac-8ca2b6560ad0" providerId="ADAL" clId="{8C32956B-7D9B-4F14-B129-AA061317A39C}" dt="2023-01-14T23:41:09.603" v="215" actId="313"/>
        <pc:sldMkLst>
          <pc:docMk/>
          <pc:sldMk cId="3843208451" sldId="333"/>
        </pc:sldMkLst>
        <pc:spChg chg="mod">
          <ac:chgData name="Alfred Asterjadhi" userId="39de57b9-85c0-4fd1-aaac-8ca2b6560ad0" providerId="ADAL" clId="{8C32956B-7D9B-4F14-B129-AA061317A39C}" dt="2023-01-14T23:41:09.603" v="215" actId="313"/>
          <ac:spMkLst>
            <pc:docMk/>
            <pc:sldMk cId="3843208451" sldId="333"/>
            <ac:spMk id="6" creationId="{A8221584-6364-48AC-B1C3-833137C81726}"/>
          </ac:spMkLst>
        </pc:spChg>
      </pc:sldChg>
      <pc:sldChg chg="modSp mod">
        <pc:chgData name="Alfred Asterjadhi" userId="39de57b9-85c0-4fd1-aaac-8ca2b6560ad0" providerId="ADAL" clId="{8C32956B-7D9B-4F14-B129-AA061317A39C}" dt="2023-01-17T02:04:46.583" v="1744" actId="20577"/>
        <pc:sldMkLst>
          <pc:docMk/>
          <pc:sldMk cId="2327388640" sldId="335"/>
        </pc:sldMkLst>
        <pc:spChg chg="mod">
          <ac:chgData name="Alfred Asterjadhi" userId="39de57b9-85c0-4fd1-aaac-8ca2b6560ad0" providerId="ADAL" clId="{8C32956B-7D9B-4F14-B129-AA061317A39C}" dt="2023-01-16T15:43:28.869" v="1124" actId="207"/>
          <ac:spMkLst>
            <pc:docMk/>
            <pc:sldMk cId="2327388640" sldId="335"/>
            <ac:spMk id="2" creationId="{4B5F0D0E-8BB7-48AB-9160-728B8B3399A2}"/>
          </ac:spMkLst>
        </pc:spChg>
        <pc:spChg chg="mod">
          <ac:chgData name="Alfred Asterjadhi" userId="39de57b9-85c0-4fd1-aaac-8ca2b6560ad0" providerId="ADAL" clId="{8C32956B-7D9B-4F14-B129-AA061317A39C}" dt="2023-01-17T02:04:46.583" v="1744" actId="20577"/>
          <ac:spMkLst>
            <pc:docMk/>
            <pc:sldMk cId="2327388640" sldId="335"/>
            <ac:spMk id="3" creationId="{DFB0BA47-D7B6-4F95-932E-A7AA615BC440}"/>
          </ac:spMkLst>
        </pc:spChg>
        <pc:spChg chg="mod">
          <ac:chgData name="Alfred Asterjadhi" userId="39de57b9-85c0-4fd1-aaac-8ca2b6560ad0" providerId="ADAL" clId="{8C32956B-7D9B-4F14-B129-AA061317A39C}" dt="2023-01-14T23:41:17.319" v="237" actId="313"/>
          <ac:spMkLst>
            <pc:docMk/>
            <pc:sldMk cId="2327388640" sldId="335"/>
            <ac:spMk id="6" creationId="{974B2026-97FB-40D2-8F22-7E6D319B4EA2}"/>
          </ac:spMkLst>
        </pc:spChg>
      </pc:sldChg>
      <pc:sldChg chg="modSp mod">
        <pc:chgData name="Alfred Asterjadhi" userId="39de57b9-85c0-4fd1-aaac-8ca2b6560ad0" providerId="ADAL" clId="{8C32956B-7D9B-4F14-B129-AA061317A39C}" dt="2023-01-14T23:41:10.429" v="217" actId="313"/>
        <pc:sldMkLst>
          <pc:docMk/>
          <pc:sldMk cId="3977221359" sldId="340"/>
        </pc:sldMkLst>
        <pc:spChg chg="mod">
          <ac:chgData name="Alfred Asterjadhi" userId="39de57b9-85c0-4fd1-aaac-8ca2b6560ad0" providerId="ADAL" clId="{8C32956B-7D9B-4F14-B129-AA061317A39C}" dt="2023-01-14T23:41:10.429" v="217" actId="313"/>
          <ac:spMkLst>
            <pc:docMk/>
            <pc:sldMk cId="3977221359" sldId="340"/>
            <ac:spMk id="6" creationId="{BC264D22-EE96-4B0F-90AA-B4358FF19246}"/>
          </ac:spMkLst>
        </pc:spChg>
      </pc:sldChg>
      <pc:sldChg chg="modSp mod">
        <pc:chgData name="Alfred Asterjadhi" userId="39de57b9-85c0-4fd1-aaac-8ca2b6560ad0" providerId="ADAL" clId="{8C32956B-7D9B-4F14-B129-AA061317A39C}" dt="2023-01-17T02:17:01.037" v="1930" actId="207"/>
        <pc:sldMkLst>
          <pc:docMk/>
          <pc:sldMk cId="1766754893" sldId="346"/>
        </pc:sldMkLst>
        <pc:spChg chg="mod">
          <ac:chgData name="Alfred Asterjadhi" userId="39de57b9-85c0-4fd1-aaac-8ca2b6560ad0" providerId="ADAL" clId="{8C32956B-7D9B-4F14-B129-AA061317A39C}" dt="2023-01-16T18:42:32.307" v="1459" actId="13926"/>
          <ac:spMkLst>
            <pc:docMk/>
            <pc:sldMk cId="1766754893" sldId="346"/>
            <ac:spMk id="2" creationId="{4B5F0D0E-8BB7-48AB-9160-728B8B3399A2}"/>
          </ac:spMkLst>
        </pc:spChg>
        <pc:spChg chg="mod">
          <ac:chgData name="Alfred Asterjadhi" userId="39de57b9-85c0-4fd1-aaac-8ca2b6560ad0" providerId="ADAL" clId="{8C32956B-7D9B-4F14-B129-AA061317A39C}" dt="2023-01-17T02:17:01.037" v="1930" actId="207"/>
          <ac:spMkLst>
            <pc:docMk/>
            <pc:sldMk cId="1766754893" sldId="346"/>
            <ac:spMk id="3" creationId="{DFB0BA47-D7B6-4F95-932E-A7AA615BC440}"/>
          </ac:spMkLst>
        </pc:spChg>
        <pc:spChg chg="mod">
          <ac:chgData name="Alfred Asterjadhi" userId="39de57b9-85c0-4fd1-aaac-8ca2b6560ad0" providerId="ADAL" clId="{8C32956B-7D9B-4F14-B129-AA061317A39C}" dt="2023-01-14T23:41:17.747" v="238" actId="313"/>
          <ac:spMkLst>
            <pc:docMk/>
            <pc:sldMk cId="1766754893" sldId="346"/>
            <ac:spMk id="6" creationId="{974B2026-97FB-40D2-8F22-7E6D319B4EA2}"/>
          </ac:spMkLst>
        </pc:spChg>
      </pc:sldChg>
      <pc:sldChg chg="modSp mod">
        <pc:chgData name="Alfred Asterjadhi" userId="39de57b9-85c0-4fd1-aaac-8ca2b6560ad0" providerId="ADAL" clId="{8C32956B-7D9B-4F14-B129-AA061317A39C}" dt="2023-01-17T02:13:20.431" v="1884" actId="6549"/>
        <pc:sldMkLst>
          <pc:docMk/>
          <pc:sldMk cId="4012074164" sldId="347"/>
        </pc:sldMkLst>
        <pc:spChg chg="mod">
          <ac:chgData name="Alfred Asterjadhi" userId="39de57b9-85c0-4fd1-aaac-8ca2b6560ad0" providerId="ADAL" clId="{8C32956B-7D9B-4F14-B129-AA061317A39C}" dt="2023-01-14T23:41:15.213" v="231" actId="313"/>
          <ac:spMkLst>
            <pc:docMk/>
            <pc:sldMk cId="4012074164" sldId="347"/>
            <ac:spMk id="3" creationId="{D20906E0-F900-4991-83B1-675F5B67FA2D}"/>
          </ac:spMkLst>
        </pc:spChg>
        <pc:graphicFrameChg chg="mod modGraphic">
          <ac:chgData name="Alfred Asterjadhi" userId="39de57b9-85c0-4fd1-aaac-8ca2b6560ad0" providerId="ADAL" clId="{8C32956B-7D9B-4F14-B129-AA061317A39C}" dt="2023-01-17T02:13:20.431" v="1884" actId="6549"/>
          <ac:graphicFrameMkLst>
            <pc:docMk/>
            <pc:sldMk cId="4012074164" sldId="347"/>
            <ac:graphicFrameMk id="6" creationId="{5094FBC8-BB74-47F3-965D-16BC678F4D1D}"/>
          </ac:graphicFrameMkLst>
        </pc:graphicFrameChg>
      </pc:sldChg>
      <pc:sldChg chg="addSp delSp modSp mod">
        <pc:chgData name="Alfred Asterjadhi" userId="39de57b9-85c0-4fd1-aaac-8ca2b6560ad0" providerId="ADAL" clId="{8C32956B-7D9B-4F14-B129-AA061317A39C}" dt="2023-01-17T06:35:50.960" v="2510" actId="6549"/>
        <pc:sldMkLst>
          <pc:docMk/>
          <pc:sldMk cId="1370937286" sldId="350"/>
        </pc:sldMkLst>
        <pc:spChg chg="mod">
          <ac:chgData name="Alfred Asterjadhi" userId="39de57b9-85c0-4fd1-aaac-8ca2b6560ad0" providerId="ADAL" clId="{8C32956B-7D9B-4F14-B129-AA061317A39C}" dt="2023-01-17T02:54:42.669" v="2258" actId="13926"/>
          <ac:spMkLst>
            <pc:docMk/>
            <pc:sldMk cId="1370937286" sldId="350"/>
            <ac:spMk id="2" creationId="{4B5F0D0E-8BB7-48AB-9160-728B8B3399A2}"/>
          </ac:spMkLst>
        </pc:spChg>
        <pc:spChg chg="mod">
          <ac:chgData name="Alfred Asterjadhi" userId="39de57b9-85c0-4fd1-aaac-8ca2b6560ad0" providerId="ADAL" clId="{8C32956B-7D9B-4F14-B129-AA061317A39C}" dt="2023-01-17T06:35:50.960" v="2510" actId="6549"/>
          <ac:spMkLst>
            <pc:docMk/>
            <pc:sldMk cId="1370937286" sldId="350"/>
            <ac:spMk id="3" creationId="{DFB0BA47-D7B6-4F95-932E-A7AA615BC440}"/>
          </ac:spMkLst>
        </pc:spChg>
        <pc:spChg chg="mod">
          <ac:chgData name="Alfred Asterjadhi" userId="39de57b9-85c0-4fd1-aaac-8ca2b6560ad0" providerId="ADAL" clId="{8C32956B-7D9B-4F14-B129-AA061317A39C}" dt="2023-01-14T23:41:19.441" v="242" actId="313"/>
          <ac:spMkLst>
            <pc:docMk/>
            <pc:sldMk cId="1370937286" sldId="350"/>
            <ac:spMk id="6" creationId="{974B2026-97FB-40D2-8F22-7E6D319B4EA2}"/>
          </ac:spMkLst>
        </pc:spChg>
        <pc:graphicFrameChg chg="add del mod">
          <ac:chgData name="Alfred Asterjadhi" userId="39de57b9-85c0-4fd1-aaac-8ca2b6560ad0" providerId="ADAL" clId="{8C32956B-7D9B-4F14-B129-AA061317A39C}" dt="2023-01-17T02:59:37.385" v="2409" actId="478"/>
          <ac:graphicFrameMkLst>
            <pc:docMk/>
            <pc:sldMk cId="1370937286" sldId="350"/>
            <ac:graphicFrameMk id="7" creationId="{159D3AA2-CB52-D7EC-0C2F-7D8DA4C14477}"/>
          </ac:graphicFrameMkLst>
        </pc:graphicFrameChg>
      </pc:sldChg>
      <pc:sldChg chg="modSp mod">
        <pc:chgData name="Alfred Asterjadhi" userId="39de57b9-85c0-4fd1-aaac-8ca2b6560ad0" providerId="ADAL" clId="{8C32956B-7D9B-4F14-B129-AA061317A39C}" dt="2023-01-14T23:41:19.799" v="243" actId="313"/>
        <pc:sldMkLst>
          <pc:docMk/>
          <pc:sldMk cId="3579411611" sldId="352"/>
        </pc:sldMkLst>
        <pc:spChg chg="mod">
          <ac:chgData name="Alfred Asterjadhi" userId="39de57b9-85c0-4fd1-aaac-8ca2b6560ad0" providerId="ADAL" clId="{8C32956B-7D9B-4F14-B129-AA061317A39C}" dt="2023-01-14T23:41:19.799" v="243" actId="313"/>
          <ac:spMkLst>
            <pc:docMk/>
            <pc:sldMk cId="3579411611" sldId="352"/>
            <ac:spMk id="6" creationId="{974B2026-97FB-40D2-8F22-7E6D319B4EA2}"/>
          </ac:spMkLst>
        </pc:spChg>
      </pc:sldChg>
      <pc:sldChg chg="modSp mod">
        <pc:chgData name="Alfred Asterjadhi" userId="39de57b9-85c0-4fd1-aaac-8ca2b6560ad0" providerId="ADAL" clId="{8C32956B-7D9B-4F14-B129-AA061317A39C}" dt="2023-01-15T23:14:09.758" v="950" actId="6549"/>
        <pc:sldMkLst>
          <pc:docMk/>
          <pc:sldMk cId="588130191" sldId="353"/>
        </pc:sldMkLst>
        <pc:spChg chg="mod">
          <ac:chgData name="Alfred Asterjadhi" userId="39de57b9-85c0-4fd1-aaac-8ca2b6560ad0" providerId="ADAL" clId="{8C32956B-7D9B-4F14-B129-AA061317A39C}" dt="2023-01-15T23:14:09.758" v="950" actId="6549"/>
          <ac:spMkLst>
            <pc:docMk/>
            <pc:sldMk cId="588130191" sldId="353"/>
            <ac:spMk id="3" creationId="{DFB0BA47-D7B6-4F95-932E-A7AA615BC440}"/>
          </ac:spMkLst>
        </pc:spChg>
        <pc:spChg chg="mod">
          <ac:chgData name="Alfred Asterjadhi" userId="39de57b9-85c0-4fd1-aaac-8ca2b6560ad0" providerId="ADAL" clId="{8C32956B-7D9B-4F14-B129-AA061317A39C}" dt="2023-01-14T23:41:20.893" v="246" actId="313"/>
          <ac:spMkLst>
            <pc:docMk/>
            <pc:sldMk cId="588130191" sldId="353"/>
            <ac:spMk id="6" creationId="{974B2026-97FB-40D2-8F22-7E6D319B4EA2}"/>
          </ac:spMkLst>
        </pc:spChg>
      </pc:sldChg>
      <pc:sldChg chg="modSp mod">
        <pc:chgData name="Alfred Asterjadhi" userId="39de57b9-85c0-4fd1-aaac-8ca2b6560ad0" providerId="ADAL" clId="{8C32956B-7D9B-4F14-B129-AA061317A39C}" dt="2023-01-14T23:41:21.585" v="248" actId="313"/>
        <pc:sldMkLst>
          <pc:docMk/>
          <pc:sldMk cId="3909293924" sldId="355"/>
        </pc:sldMkLst>
        <pc:spChg chg="mod">
          <ac:chgData name="Alfred Asterjadhi" userId="39de57b9-85c0-4fd1-aaac-8ca2b6560ad0" providerId="ADAL" clId="{8C32956B-7D9B-4F14-B129-AA061317A39C}" dt="2023-01-14T23:41:21.585" v="248" actId="313"/>
          <ac:spMkLst>
            <pc:docMk/>
            <pc:sldMk cId="3909293924" sldId="355"/>
            <ac:spMk id="6" creationId="{974B2026-97FB-40D2-8F22-7E6D319B4EA2}"/>
          </ac:spMkLst>
        </pc:spChg>
      </pc:sldChg>
      <pc:sldChg chg="modSp mod">
        <pc:chgData name="Alfred Asterjadhi" userId="39de57b9-85c0-4fd1-aaac-8ca2b6560ad0" providerId="ADAL" clId="{8C32956B-7D9B-4F14-B129-AA061317A39C}" dt="2023-01-14T23:41:22.264" v="250" actId="313"/>
        <pc:sldMkLst>
          <pc:docMk/>
          <pc:sldMk cId="3930036297" sldId="356"/>
        </pc:sldMkLst>
        <pc:spChg chg="mod">
          <ac:chgData name="Alfred Asterjadhi" userId="39de57b9-85c0-4fd1-aaac-8ca2b6560ad0" providerId="ADAL" clId="{8C32956B-7D9B-4F14-B129-AA061317A39C}" dt="2023-01-14T23:41:22.264" v="250" actId="313"/>
          <ac:spMkLst>
            <pc:docMk/>
            <pc:sldMk cId="3930036297" sldId="356"/>
            <ac:spMk id="6" creationId="{974B2026-97FB-40D2-8F22-7E6D319B4EA2}"/>
          </ac:spMkLst>
        </pc:spChg>
      </pc:sldChg>
      <pc:sldChg chg="modSp mod">
        <pc:chgData name="Alfred Asterjadhi" userId="39de57b9-85c0-4fd1-aaac-8ca2b6560ad0" providerId="ADAL" clId="{8C32956B-7D9B-4F14-B129-AA061317A39C}" dt="2023-01-17T03:00:36.132" v="2445" actId="13926"/>
        <pc:sldMkLst>
          <pc:docMk/>
          <pc:sldMk cId="2828608285" sldId="357"/>
        </pc:sldMkLst>
        <pc:spChg chg="mod">
          <ac:chgData name="Alfred Asterjadhi" userId="39de57b9-85c0-4fd1-aaac-8ca2b6560ad0" providerId="ADAL" clId="{8C32956B-7D9B-4F14-B129-AA061317A39C}" dt="2023-01-17T03:00:30.533" v="2435" actId="13926"/>
          <ac:spMkLst>
            <pc:docMk/>
            <pc:sldMk cId="2828608285" sldId="357"/>
            <ac:spMk id="2" creationId="{B6840888-B1D3-4EE4-984D-AE2D4FD8C6BF}"/>
          </ac:spMkLst>
        </pc:spChg>
        <pc:spChg chg="mod">
          <ac:chgData name="Alfred Asterjadhi" userId="39de57b9-85c0-4fd1-aaac-8ca2b6560ad0" providerId="ADAL" clId="{8C32956B-7D9B-4F14-B129-AA061317A39C}" dt="2023-01-17T03:00:36.132" v="2445" actId="13926"/>
          <ac:spMkLst>
            <pc:docMk/>
            <pc:sldMk cId="2828608285" sldId="357"/>
            <ac:spMk id="3" creationId="{977FA593-1C2D-4B4C-B4B8-9841BC70A2D7}"/>
          </ac:spMkLst>
        </pc:spChg>
        <pc:spChg chg="mod">
          <ac:chgData name="Alfred Asterjadhi" userId="39de57b9-85c0-4fd1-aaac-8ca2b6560ad0" providerId="ADAL" clId="{8C32956B-7D9B-4F14-B129-AA061317A39C}" dt="2023-01-14T23:41:20.176" v="244" actId="313"/>
          <ac:spMkLst>
            <pc:docMk/>
            <pc:sldMk cId="2828608285" sldId="357"/>
            <ac:spMk id="6" creationId="{BB0A0FD2-1910-45A5-B2D0-6B427FDC767A}"/>
          </ac:spMkLst>
        </pc:spChg>
      </pc:sldChg>
      <pc:sldChg chg="modSp mod">
        <pc:chgData name="Alfred Asterjadhi" userId="39de57b9-85c0-4fd1-aaac-8ca2b6560ad0" providerId="ADAL" clId="{8C32956B-7D9B-4F14-B129-AA061317A39C}" dt="2023-01-14T23:41:20.526" v="245" actId="313"/>
        <pc:sldMkLst>
          <pc:docMk/>
          <pc:sldMk cId="2379446320" sldId="358"/>
        </pc:sldMkLst>
        <pc:spChg chg="mod">
          <ac:chgData name="Alfred Asterjadhi" userId="39de57b9-85c0-4fd1-aaac-8ca2b6560ad0" providerId="ADAL" clId="{8C32956B-7D9B-4F14-B129-AA061317A39C}" dt="2023-01-14T23:41:20.526" v="245" actId="313"/>
          <ac:spMkLst>
            <pc:docMk/>
            <pc:sldMk cId="2379446320" sldId="358"/>
            <ac:spMk id="6" creationId="{974B2026-97FB-40D2-8F22-7E6D319B4EA2}"/>
          </ac:spMkLst>
        </pc:spChg>
      </pc:sldChg>
      <pc:sldChg chg="modSp mod">
        <pc:chgData name="Alfred Asterjadhi" userId="39de57b9-85c0-4fd1-aaac-8ca2b6560ad0" providerId="ADAL" clId="{8C32956B-7D9B-4F14-B129-AA061317A39C}" dt="2023-01-14T23:41:21.243" v="247" actId="313"/>
        <pc:sldMkLst>
          <pc:docMk/>
          <pc:sldMk cId="4066268139" sldId="360"/>
        </pc:sldMkLst>
        <pc:spChg chg="mod">
          <ac:chgData name="Alfred Asterjadhi" userId="39de57b9-85c0-4fd1-aaac-8ca2b6560ad0" providerId="ADAL" clId="{8C32956B-7D9B-4F14-B129-AA061317A39C}" dt="2023-01-14T23:41:21.243" v="247" actId="313"/>
          <ac:spMkLst>
            <pc:docMk/>
            <pc:sldMk cId="4066268139" sldId="360"/>
            <ac:spMk id="6" creationId="{974B2026-97FB-40D2-8F22-7E6D319B4EA2}"/>
          </ac:spMkLst>
        </pc:spChg>
      </pc:sldChg>
      <pc:sldChg chg="modSp mod">
        <pc:chgData name="Alfred Asterjadhi" userId="39de57b9-85c0-4fd1-aaac-8ca2b6560ad0" providerId="ADAL" clId="{8C32956B-7D9B-4F14-B129-AA061317A39C}" dt="2023-01-14T23:41:22.959" v="252" actId="313"/>
        <pc:sldMkLst>
          <pc:docMk/>
          <pc:sldMk cId="3576977642" sldId="362"/>
        </pc:sldMkLst>
        <pc:spChg chg="mod">
          <ac:chgData name="Alfred Asterjadhi" userId="39de57b9-85c0-4fd1-aaac-8ca2b6560ad0" providerId="ADAL" clId="{8C32956B-7D9B-4F14-B129-AA061317A39C}" dt="2023-01-14T23:41:22.959" v="252" actId="313"/>
          <ac:spMkLst>
            <pc:docMk/>
            <pc:sldMk cId="3576977642" sldId="362"/>
            <ac:spMk id="6" creationId="{3DD21102-AAEB-13F6-15EC-3CBBC04B5637}"/>
          </ac:spMkLst>
        </pc:spChg>
      </pc:sldChg>
      <pc:sldChg chg="modSp mod">
        <pc:chgData name="Alfred Asterjadhi" userId="39de57b9-85c0-4fd1-aaac-8ca2b6560ad0" providerId="ADAL" clId="{8C32956B-7D9B-4F14-B129-AA061317A39C}" dt="2023-01-17T02:14:29.923" v="1903" actId="6549"/>
        <pc:sldMkLst>
          <pc:docMk/>
          <pc:sldMk cId="2875004496" sldId="364"/>
        </pc:sldMkLst>
        <pc:spChg chg="mod">
          <ac:chgData name="Alfred Asterjadhi" userId="39de57b9-85c0-4fd1-aaac-8ca2b6560ad0" providerId="ADAL" clId="{8C32956B-7D9B-4F14-B129-AA061317A39C}" dt="2023-01-14T23:41:15.563" v="232" actId="313"/>
          <ac:spMkLst>
            <pc:docMk/>
            <pc:sldMk cId="2875004496" sldId="364"/>
            <ac:spMk id="3" creationId="{D20906E0-F900-4991-83B1-675F5B67FA2D}"/>
          </ac:spMkLst>
        </pc:spChg>
        <pc:graphicFrameChg chg="mod modGraphic">
          <ac:chgData name="Alfred Asterjadhi" userId="39de57b9-85c0-4fd1-aaac-8ca2b6560ad0" providerId="ADAL" clId="{8C32956B-7D9B-4F14-B129-AA061317A39C}" dt="2023-01-17T02:14:29.923" v="1903" actId="6549"/>
          <ac:graphicFrameMkLst>
            <pc:docMk/>
            <pc:sldMk cId="2875004496" sldId="364"/>
            <ac:graphicFrameMk id="6" creationId="{5094FBC8-BB74-47F3-965D-16BC678F4D1D}"/>
          </ac:graphicFrameMkLst>
        </pc:graphicFrameChg>
      </pc:sldChg>
      <pc:sldChg chg="addSp modSp mod">
        <pc:chgData name="Alfred Asterjadhi" userId="39de57b9-85c0-4fd1-aaac-8ca2b6560ad0" providerId="ADAL" clId="{8C32956B-7D9B-4F14-B129-AA061317A39C}" dt="2023-01-14T23:53:34.589" v="287" actId="20577"/>
        <pc:sldMkLst>
          <pc:docMk/>
          <pc:sldMk cId="1843331871" sldId="365"/>
        </pc:sldMkLst>
        <pc:spChg chg="mod">
          <ac:chgData name="Alfred Asterjadhi" userId="39de57b9-85c0-4fd1-aaac-8ca2b6560ad0" providerId="ADAL" clId="{8C32956B-7D9B-4F14-B129-AA061317A39C}" dt="2023-01-14T23:41:18.107" v="239" actId="313"/>
          <ac:spMkLst>
            <pc:docMk/>
            <pc:sldMk cId="1843331871" sldId="365"/>
            <ac:spMk id="6" creationId="{6ACA49CE-D01F-5C62-094F-BCB7174FDE18}"/>
          </ac:spMkLst>
        </pc:spChg>
        <pc:spChg chg="mod">
          <ac:chgData name="Alfred Asterjadhi" userId="39de57b9-85c0-4fd1-aaac-8ca2b6560ad0" providerId="ADAL" clId="{8C32956B-7D9B-4F14-B129-AA061317A39C}" dt="2023-01-14T23:50:55.110" v="263"/>
          <ac:spMkLst>
            <pc:docMk/>
            <pc:sldMk cId="1843331871" sldId="365"/>
            <ac:spMk id="8" creationId="{945D73A6-A20A-B452-58A7-21F3D5B44FDA}"/>
          </ac:spMkLst>
        </pc:spChg>
        <pc:spChg chg="mod">
          <ac:chgData name="Alfred Asterjadhi" userId="39de57b9-85c0-4fd1-aaac-8ca2b6560ad0" providerId="ADAL" clId="{8C32956B-7D9B-4F14-B129-AA061317A39C}" dt="2023-01-14T23:50:55.110" v="263"/>
          <ac:spMkLst>
            <pc:docMk/>
            <pc:sldMk cId="1843331871" sldId="365"/>
            <ac:spMk id="9" creationId="{C9011F9F-6C2A-473E-C005-4844BE918B4F}"/>
          </ac:spMkLst>
        </pc:spChg>
        <pc:spChg chg="mod">
          <ac:chgData name="Alfred Asterjadhi" userId="39de57b9-85c0-4fd1-aaac-8ca2b6560ad0" providerId="ADAL" clId="{8C32956B-7D9B-4F14-B129-AA061317A39C}" dt="2023-01-14T23:50:55.110" v="263"/>
          <ac:spMkLst>
            <pc:docMk/>
            <pc:sldMk cId="1843331871" sldId="365"/>
            <ac:spMk id="10" creationId="{4EE9688E-911C-F93A-40CB-28B20DAF5676}"/>
          </ac:spMkLst>
        </pc:spChg>
        <pc:spChg chg="mod">
          <ac:chgData name="Alfred Asterjadhi" userId="39de57b9-85c0-4fd1-aaac-8ca2b6560ad0" providerId="ADAL" clId="{8C32956B-7D9B-4F14-B129-AA061317A39C}" dt="2023-01-14T23:53:34.589" v="287" actId="20577"/>
          <ac:spMkLst>
            <pc:docMk/>
            <pc:sldMk cId="1843331871" sldId="365"/>
            <ac:spMk id="25" creationId="{DEEFA1CA-22CD-79BC-A375-F798D55F5E83}"/>
          </ac:spMkLst>
        </pc:spChg>
        <pc:grpChg chg="add mod">
          <ac:chgData name="Alfred Asterjadhi" userId="39de57b9-85c0-4fd1-aaac-8ca2b6560ad0" providerId="ADAL" clId="{8C32956B-7D9B-4F14-B129-AA061317A39C}" dt="2023-01-14T23:51:21.027" v="271" actId="1035"/>
          <ac:grpSpMkLst>
            <pc:docMk/>
            <pc:sldMk cId="1843331871" sldId="365"/>
            <ac:grpSpMk id="3" creationId="{1965F9AB-8C61-1D58-572F-7D9474FF5411}"/>
          </ac:grpSpMkLst>
        </pc:grpChg>
        <pc:picChg chg="mod">
          <ac:chgData name="Alfred Asterjadhi" userId="39de57b9-85c0-4fd1-aaac-8ca2b6560ad0" providerId="ADAL" clId="{8C32956B-7D9B-4F14-B129-AA061317A39C}" dt="2023-01-14T23:50:55.110" v="263"/>
          <ac:picMkLst>
            <pc:docMk/>
            <pc:sldMk cId="1843331871" sldId="365"/>
            <ac:picMk id="7" creationId="{845A256B-6DEE-1582-15AF-2F58848C93C0}"/>
          </ac:picMkLst>
        </pc:picChg>
      </pc:sldChg>
      <pc:sldChg chg="modSp mod">
        <pc:chgData name="Alfred Asterjadhi" userId="39de57b9-85c0-4fd1-aaac-8ca2b6560ad0" providerId="ADAL" clId="{8C32956B-7D9B-4F14-B129-AA061317A39C}" dt="2023-01-14T23:41:22.664" v="251" actId="313"/>
        <pc:sldMkLst>
          <pc:docMk/>
          <pc:sldMk cId="3759718192" sldId="368"/>
        </pc:sldMkLst>
        <pc:spChg chg="mod">
          <ac:chgData name="Alfred Asterjadhi" userId="39de57b9-85c0-4fd1-aaac-8ca2b6560ad0" providerId="ADAL" clId="{8C32956B-7D9B-4F14-B129-AA061317A39C}" dt="2023-01-14T23:41:22.664" v="251" actId="313"/>
          <ac:spMkLst>
            <pc:docMk/>
            <pc:sldMk cId="3759718192" sldId="368"/>
            <ac:spMk id="6" creationId="{C87C5A54-FD99-467B-5FA7-FA5027B55B0B}"/>
          </ac:spMkLst>
        </pc:spChg>
      </pc:sldChg>
      <pc:sldChg chg="modSp mod">
        <pc:chgData name="Alfred Asterjadhi" userId="39de57b9-85c0-4fd1-aaac-8ca2b6560ad0" providerId="ADAL" clId="{8C32956B-7D9B-4F14-B129-AA061317A39C}" dt="2023-01-17T02:17:14.945" v="1931" actId="13926"/>
        <pc:sldMkLst>
          <pc:docMk/>
          <pc:sldMk cId="3049755149" sldId="371"/>
        </pc:sldMkLst>
        <pc:spChg chg="mod">
          <ac:chgData name="Alfred Asterjadhi" userId="39de57b9-85c0-4fd1-aaac-8ca2b6560ad0" providerId="ADAL" clId="{8C32956B-7D9B-4F14-B129-AA061317A39C}" dt="2023-01-17T02:17:14.945" v="1931" actId="13926"/>
          <ac:spMkLst>
            <pc:docMk/>
            <pc:sldMk cId="3049755149" sldId="371"/>
            <ac:spMk id="2" creationId="{4B5F0D0E-8BB7-48AB-9160-728B8B3399A2}"/>
          </ac:spMkLst>
        </pc:spChg>
        <pc:spChg chg="mod">
          <ac:chgData name="Alfred Asterjadhi" userId="39de57b9-85c0-4fd1-aaac-8ca2b6560ad0" providerId="ADAL" clId="{8C32956B-7D9B-4F14-B129-AA061317A39C}" dt="2023-01-16T22:39:41.359" v="1664" actId="207"/>
          <ac:spMkLst>
            <pc:docMk/>
            <pc:sldMk cId="3049755149" sldId="371"/>
            <ac:spMk id="3" creationId="{DFB0BA47-D7B6-4F95-932E-A7AA615BC440}"/>
          </ac:spMkLst>
        </pc:spChg>
        <pc:spChg chg="mod">
          <ac:chgData name="Alfred Asterjadhi" userId="39de57b9-85c0-4fd1-aaac-8ca2b6560ad0" providerId="ADAL" clId="{8C32956B-7D9B-4F14-B129-AA061317A39C}" dt="2023-01-14T23:41:18.636" v="240" actId="313"/>
          <ac:spMkLst>
            <pc:docMk/>
            <pc:sldMk cId="3049755149" sldId="371"/>
            <ac:spMk id="6" creationId="{974B2026-97FB-40D2-8F22-7E6D319B4EA2}"/>
          </ac:spMkLst>
        </pc:spChg>
      </pc:sldChg>
      <pc:sldChg chg="modSp mod">
        <pc:chgData name="Alfred Asterjadhi" userId="39de57b9-85c0-4fd1-aaac-8ca2b6560ad0" providerId="ADAL" clId="{8C32956B-7D9B-4F14-B129-AA061317A39C}" dt="2023-01-14T23:41:21.921" v="249" actId="313"/>
        <pc:sldMkLst>
          <pc:docMk/>
          <pc:sldMk cId="3901324590" sldId="374"/>
        </pc:sldMkLst>
        <pc:spChg chg="mod">
          <ac:chgData name="Alfred Asterjadhi" userId="39de57b9-85c0-4fd1-aaac-8ca2b6560ad0" providerId="ADAL" clId="{8C32956B-7D9B-4F14-B129-AA061317A39C}" dt="2023-01-14T23:41:21.921" v="249" actId="313"/>
          <ac:spMkLst>
            <pc:docMk/>
            <pc:sldMk cId="3901324590" sldId="374"/>
            <ac:spMk id="6" creationId="{974B2026-97FB-40D2-8F22-7E6D319B4EA2}"/>
          </ac:spMkLst>
        </pc:spChg>
      </pc:sldChg>
      <pc:sldChg chg="modSp mod">
        <pc:chgData name="Alfred Asterjadhi" userId="39de57b9-85c0-4fd1-aaac-8ca2b6560ad0" providerId="ADAL" clId="{8C32956B-7D9B-4F14-B129-AA061317A39C}" dt="2023-01-14T23:41:23.701" v="254" actId="313"/>
        <pc:sldMkLst>
          <pc:docMk/>
          <pc:sldMk cId="1847581084" sldId="375"/>
        </pc:sldMkLst>
        <pc:spChg chg="mod">
          <ac:chgData name="Alfred Asterjadhi" userId="39de57b9-85c0-4fd1-aaac-8ca2b6560ad0" providerId="ADAL" clId="{8C32956B-7D9B-4F14-B129-AA061317A39C}" dt="2023-01-14T23:41:23.701" v="254" actId="313"/>
          <ac:spMkLst>
            <pc:docMk/>
            <pc:sldMk cId="1847581084" sldId="375"/>
            <ac:spMk id="6" creationId="{29CFE1A9-332B-2B06-C330-B9EB4742F3D1}"/>
          </ac:spMkLst>
        </pc:spChg>
      </pc:sldChg>
      <pc:sldChg chg="modSp mod">
        <pc:chgData name="Alfred Asterjadhi" userId="39de57b9-85c0-4fd1-aaac-8ca2b6560ad0" providerId="ADAL" clId="{8C32956B-7D9B-4F14-B129-AA061317A39C}" dt="2023-01-17T02:43:26.664" v="1946" actId="20577"/>
        <pc:sldMkLst>
          <pc:docMk/>
          <pc:sldMk cId="2407046351" sldId="378"/>
        </pc:sldMkLst>
        <pc:spChg chg="mod">
          <ac:chgData name="Alfred Asterjadhi" userId="39de57b9-85c0-4fd1-aaac-8ca2b6560ad0" providerId="ADAL" clId="{8C32956B-7D9B-4F14-B129-AA061317A39C}" dt="2023-01-14T23:41:15.917" v="233" actId="313"/>
          <ac:spMkLst>
            <pc:docMk/>
            <pc:sldMk cId="2407046351" sldId="378"/>
            <ac:spMk id="3" creationId="{D20906E0-F900-4991-83B1-675F5B67FA2D}"/>
          </ac:spMkLst>
        </pc:spChg>
        <pc:graphicFrameChg chg="mod modGraphic">
          <ac:chgData name="Alfred Asterjadhi" userId="39de57b9-85c0-4fd1-aaac-8ca2b6560ad0" providerId="ADAL" clId="{8C32956B-7D9B-4F14-B129-AA061317A39C}" dt="2023-01-17T02:43:26.664" v="1946" actId="20577"/>
          <ac:graphicFrameMkLst>
            <pc:docMk/>
            <pc:sldMk cId="2407046351" sldId="378"/>
            <ac:graphicFrameMk id="6" creationId="{5094FBC8-BB74-47F3-965D-16BC678F4D1D}"/>
          </ac:graphicFrameMkLst>
        </pc:graphicFrameChg>
      </pc:sldChg>
      <pc:sldChg chg="modSp mod">
        <pc:chgData name="Alfred Asterjadhi" userId="39de57b9-85c0-4fd1-aaac-8ca2b6560ad0" providerId="ADAL" clId="{8C32956B-7D9B-4F14-B129-AA061317A39C}" dt="2023-01-17T02:51:34.666" v="2151" actId="207"/>
        <pc:sldMkLst>
          <pc:docMk/>
          <pc:sldMk cId="3012137187" sldId="382"/>
        </pc:sldMkLst>
        <pc:spChg chg="mod">
          <ac:chgData name="Alfred Asterjadhi" userId="39de57b9-85c0-4fd1-aaac-8ca2b6560ad0" providerId="ADAL" clId="{8C32956B-7D9B-4F14-B129-AA061317A39C}" dt="2023-01-16T17:09:45.564" v="1319" actId="6549"/>
          <ac:spMkLst>
            <pc:docMk/>
            <pc:sldMk cId="3012137187" sldId="382"/>
            <ac:spMk id="2" creationId="{F2762690-C15C-4839-B40F-0AF3A4D89457}"/>
          </ac:spMkLst>
        </pc:spChg>
        <pc:spChg chg="mod">
          <ac:chgData name="Alfred Asterjadhi" userId="39de57b9-85c0-4fd1-aaac-8ca2b6560ad0" providerId="ADAL" clId="{8C32956B-7D9B-4F14-B129-AA061317A39C}" dt="2023-01-14T23:41:16.945" v="236" actId="313"/>
          <ac:spMkLst>
            <pc:docMk/>
            <pc:sldMk cId="3012137187" sldId="382"/>
            <ac:spMk id="3" creationId="{D20906E0-F900-4991-83B1-675F5B67FA2D}"/>
          </ac:spMkLst>
        </pc:spChg>
        <pc:graphicFrameChg chg="mod modGraphic">
          <ac:chgData name="Alfred Asterjadhi" userId="39de57b9-85c0-4fd1-aaac-8ca2b6560ad0" providerId="ADAL" clId="{8C32956B-7D9B-4F14-B129-AA061317A39C}" dt="2023-01-17T02:51:34.666" v="2151" actId="207"/>
          <ac:graphicFrameMkLst>
            <pc:docMk/>
            <pc:sldMk cId="3012137187" sldId="382"/>
            <ac:graphicFrameMk id="6" creationId="{5094FBC8-BB74-47F3-965D-16BC678F4D1D}"/>
          </ac:graphicFrameMkLst>
        </pc:graphicFrameChg>
      </pc:sldChg>
      <pc:sldChg chg="modSp mod">
        <pc:chgData name="Alfred Asterjadhi" userId="39de57b9-85c0-4fd1-aaac-8ca2b6560ad0" providerId="ADAL" clId="{8C32956B-7D9B-4F14-B129-AA061317A39C}" dt="2023-01-17T02:54:39.512" v="2257" actId="13926"/>
        <pc:sldMkLst>
          <pc:docMk/>
          <pc:sldMk cId="3985697833" sldId="385"/>
        </pc:sldMkLst>
        <pc:spChg chg="mod">
          <ac:chgData name="Alfred Asterjadhi" userId="39de57b9-85c0-4fd1-aaac-8ca2b6560ad0" providerId="ADAL" clId="{8C32956B-7D9B-4F14-B129-AA061317A39C}" dt="2023-01-17T02:54:39.512" v="2257" actId="13926"/>
          <ac:spMkLst>
            <pc:docMk/>
            <pc:sldMk cId="3985697833" sldId="385"/>
            <ac:spMk id="2" creationId="{4B5F0D0E-8BB7-48AB-9160-728B8B3399A2}"/>
          </ac:spMkLst>
        </pc:spChg>
        <pc:spChg chg="mod">
          <ac:chgData name="Alfred Asterjadhi" userId="39de57b9-85c0-4fd1-aaac-8ca2b6560ad0" providerId="ADAL" clId="{8C32956B-7D9B-4F14-B129-AA061317A39C}" dt="2023-01-17T02:54:31.431" v="2256" actId="20577"/>
          <ac:spMkLst>
            <pc:docMk/>
            <pc:sldMk cId="3985697833" sldId="385"/>
            <ac:spMk id="3" creationId="{DFB0BA47-D7B6-4F95-932E-A7AA615BC440}"/>
          </ac:spMkLst>
        </pc:spChg>
        <pc:spChg chg="mod">
          <ac:chgData name="Alfred Asterjadhi" userId="39de57b9-85c0-4fd1-aaac-8ca2b6560ad0" providerId="ADAL" clId="{8C32956B-7D9B-4F14-B129-AA061317A39C}" dt="2023-01-14T23:41:19.043" v="241" actId="313"/>
          <ac:spMkLst>
            <pc:docMk/>
            <pc:sldMk cId="3985697833" sldId="385"/>
            <ac:spMk id="6" creationId="{974B2026-97FB-40D2-8F22-7E6D319B4EA2}"/>
          </ac:spMkLst>
        </pc:spChg>
      </pc:sldChg>
      <pc:sldChg chg="modSp mod">
        <pc:chgData name="Alfred Asterjadhi" userId="39de57b9-85c0-4fd1-aaac-8ca2b6560ad0" providerId="ADAL" clId="{8C32956B-7D9B-4F14-B129-AA061317A39C}" dt="2023-01-14T23:41:23.343" v="253" actId="313"/>
        <pc:sldMkLst>
          <pc:docMk/>
          <pc:sldMk cId="1020774165" sldId="387"/>
        </pc:sldMkLst>
        <pc:spChg chg="mod">
          <ac:chgData name="Alfred Asterjadhi" userId="39de57b9-85c0-4fd1-aaac-8ca2b6560ad0" providerId="ADAL" clId="{8C32956B-7D9B-4F14-B129-AA061317A39C}" dt="2023-01-14T23:41:23.343" v="253" actId="313"/>
          <ac:spMkLst>
            <pc:docMk/>
            <pc:sldMk cId="1020774165" sldId="387"/>
            <ac:spMk id="6" creationId="{29CFE1A9-332B-2B06-C330-B9EB4742F3D1}"/>
          </ac:spMkLst>
        </pc:spChg>
      </pc:sldChg>
      <pc:sldChg chg="modSp mod">
        <pc:chgData name="Alfred Asterjadhi" userId="39de57b9-85c0-4fd1-aaac-8ca2b6560ad0" providerId="ADAL" clId="{8C32956B-7D9B-4F14-B129-AA061317A39C}" dt="2023-01-14T23:41:24.067" v="255" actId="313"/>
        <pc:sldMkLst>
          <pc:docMk/>
          <pc:sldMk cId="1560626603" sldId="392"/>
        </pc:sldMkLst>
        <pc:spChg chg="mod">
          <ac:chgData name="Alfred Asterjadhi" userId="39de57b9-85c0-4fd1-aaac-8ca2b6560ad0" providerId="ADAL" clId="{8C32956B-7D9B-4F14-B129-AA061317A39C}" dt="2023-01-14T23:41:24.067" v="255" actId="313"/>
          <ac:spMkLst>
            <pc:docMk/>
            <pc:sldMk cId="1560626603" sldId="392"/>
            <ac:spMk id="6" creationId="{47A8DE3F-3163-E1B9-B394-ABE45EAD6318}"/>
          </ac:spMkLst>
        </pc:spChg>
      </pc:sldChg>
      <pc:sldChg chg="modSp mod">
        <pc:chgData name="Alfred Asterjadhi" userId="39de57b9-85c0-4fd1-aaac-8ca2b6560ad0" providerId="ADAL" clId="{8C32956B-7D9B-4F14-B129-AA061317A39C}" dt="2023-01-17T06:28:41.673" v="2504" actId="207"/>
        <pc:sldMkLst>
          <pc:docMk/>
          <pc:sldMk cId="1045633375" sldId="393"/>
        </pc:sldMkLst>
        <pc:spChg chg="mod">
          <ac:chgData name="Alfred Asterjadhi" userId="39de57b9-85c0-4fd1-aaac-8ca2b6560ad0" providerId="ADAL" clId="{8C32956B-7D9B-4F14-B129-AA061317A39C}" dt="2023-01-14T01:15:41.619" v="9" actId="20577"/>
          <ac:spMkLst>
            <pc:docMk/>
            <pc:sldMk cId="1045633375" sldId="393"/>
            <ac:spMk id="2" creationId="{F2762690-C15C-4839-B40F-0AF3A4D89457}"/>
          </ac:spMkLst>
        </pc:spChg>
        <pc:spChg chg="mod">
          <ac:chgData name="Alfred Asterjadhi" userId="39de57b9-85c0-4fd1-aaac-8ca2b6560ad0" providerId="ADAL" clId="{8C32956B-7D9B-4F14-B129-AA061317A39C}" dt="2023-01-14T23:41:16.232" v="234" actId="313"/>
          <ac:spMkLst>
            <pc:docMk/>
            <pc:sldMk cId="1045633375" sldId="393"/>
            <ac:spMk id="3" creationId="{D20906E0-F900-4991-83B1-675F5B67FA2D}"/>
          </ac:spMkLst>
        </pc:spChg>
        <pc:graphicFrameChg chg="mod modGraphic">
          <ac:chgData name="Alfred Asterjadhi" userId="39de57b9-85c0-4fd1-aaac-8ca2b6560ad0" providerId="ADAL" clId="{8C32956B-7D9B-4F14-B129-AA061317A39C}" dt="2023-01-17T06:28:41.673" v="2504" actId="207"/>
          <ac:graphicFrameMkLst>
            <pc:docMk/>
            <pc:sldMk cId="1045633375" sldId="393"/>
            <ac:graphicFrameMk id="6" creationId="{5094FBC8-BB74-47F3-965D-16BC678F4D1D}"/>
          </ac:graphicFrameMkLst>
        </pc:graphicFrameChg>
      </pc:sldChg>
      <pc:sldChg chg="modSp add mod">
        <pc:chgData name="Alfred Asterjadhi" userId="39de57b9-85c0-4fd1-aaac-8ca2b6560ad0" providerId="ADAL" clId="{8C32956B-7D9B-4F14-B129-AA061317A39C}" dt="2023-01-17T02:51:15.616" v="2139" actId="207"/>
        <pc:sldMkLst>
          <pc:docMk/>
          <pc:sldMk cId="2032639195" sldId="394"/>
        </pc:sldMkLst>
        <pc:spChg chg="mod">
          <ac:chgData name="Alfred Asterjadhi" userId="39de57b9-85c0-4fd1-aaac-8ca2b6560ad0" providerId="ADAL" clId="{8C32956B-7D9B-4F14-B129-AA061317A39C}" dt="2023-01-14T23:41:16.584" v="235" actId="313"/>
          <ac:spMkLst>
            <pc:docMk/>
            <pc:sldMk cId="2032639195" sldId="394"/>
            <ac:spMk id="3" creationId="{D20906E0-F900-4991-83B1-675F5B67FA2D}"/>
          </ac:spMkLst>
        </pc:spChg>
        <pc:graphicFrameChg chg="mod modGraphic">
          <ac:chgData name="Alfred Asterjadhi" userId="39de57b9-85c0-4fd1-aaac-8ca2b6560ad0" providerId="ADAL" clId="{8C32956B-7D9B-4F14-B129-AA061317A39C}" dt="2023-01-17T02:51:15.616" v="2139" actId="207"/>
          <ac:graphicFrameMkLst>
            <pc:docMk/>
            <pc:sldMk cId="2032639195" sldId="394"/>
            <ac:graphicFrameMk id="6" creationId="{5094FBC8-BB74-47F3-965D-16BC678F4D1D}"/>
          </ac:graphicFrameMkLst>
        </pc:graphicFrameChg>
      </pc:sldChg>
      <pc:sldChg chg="modSp add mod">
        <pc:chgData name="Alfred Asterjadhi" userId="39de57b9-85c0-4fd1-aaac-8ca2b6560ad0" providerId="ADAL" clId="{8C32956B-7D9B-4F14-B129-AA061317A39C}" dt="2023-01-17T06:27:54.766" v="2497"/>
        <pc:sldMkLst>
          <pc:docMk/>
          <pc:sldMk cId="2418179139" sldId="395"/>
        </pc:sldMkLst>
        <pc:spChg chg="mod">
          <ac:chgData name="Alfred Asterjadhi" userId="39de57b9-85c0-4fd1-aaac-8ca2b6560ad0" providerId="ADAL" clId="{8C32956B-7D9B-4F14-B129-AA061317A39C}" dt="2023-01-16T17:09:53.314" v="1322" actId="6549"/>
          <ac:spMkLst>
            <pc:docMk/>
            <pc:sldMk cId="2418179139" sldId="395"/>
            <ac:spMk id="2" creationId="{F2762690-C15C-4839-B40F-0AF3A4D89457}"/>
          </ac:spMkLst>
        </pc:spChg>
        <pc:graphicFrameChg chg="mod modGraphic">
          <ac:chgData name="Alfred Asterjadhi" userId="39de57b9-85c0-4fd1-aaac-8ca2b6560ad0" providerId="ADAL" clId="{8C32956B-7D9B-4F14-B129-AA061317A39C}" dt="2023-01-17T06:27:54.766" v="2497"/>
          <ac:graphicFrameMkLst>
            <pc:docMk/>
            <pc:sldMk cId="2418179139" sldId="395"/>
            <ac:graphicFrameMk id="6" creationId="{5094FBC8-BB74-47F3-965D-16BC678F4D1D}"/>
          </ac:graphicFrameMkLst>
        </pc:graphicFrameChg>
      </pc:sldChg>
      <pc:sldMasterChg chg="modSp mod">
        <pc:chgData name="Alfred Asterjadhi" userId="39de57b9-85c0-4fd1-aaac-8ca2b6560ad0" providerId="ADAL" clId="{8C32956B-7D9B-4F14-B129-AA061317A39C}" dt="2023-01-17T06:35:16.574" v="2508" actId="20577"/>
        <pc:sldMasterMkLst>
          <pc:docMk/>
          <pc:sldMasterMk cId="0" sldId="2147483648"/>
        </pc:sldMasterMkLst>
        <pc:spChg chg="mod">
          <ac:chgData name="Alfred Asterjadhi" userId="39de57b9-85c0-4fd1-aaac-8ca2b6560ad0" providerId="ADAL" clId="{8C32956B-7D9B-4F14-B129-AA061317A39C}" dt="2023-01-17T06:35:16.574" v="2508" actId="20577"/>
          <ac:spMkLst>
            <pc:docMk/>
            <pc:sldMasterMk cId="0" sldId="2147483648"/>
            <ac:spMk id="10" creationId="{00000000-0000-0000-0000-000000000000}"/>
          </ac:spMkLst>
        </pc:spChg>
      </pc:sldMasterChg>
    </pc:docChg>
  </pc:docChgLst>
  <pc:docChgLst>
    <pc:chgData name="Alfred Asterjadhi" userId="39de57b9-85c0-4fd1-aaac-8ca2b6560ad0" providerId="ADAL" clId="{A0612C61-9E1C-4649-B042-3CF952C74FE7}"/>
    <pc:docChg chg="undo custSel addSld delSld modSld sldOrd modMainMaster">
      <pc:chgData name="Alfred Asterjadhi" userId="39de57b9-85c0-4fd1-aaac-8ca2b6560ad0" providerId="ADAL" clId="{A0612C61-9E1C-4649-B042-3CF952C74FE7}" dt="2022-06-07T18:50:06.673" v="916" actId="20577"/>
      <pc:docMkLst>
        <pc:docMk/>
      </pc:docMkLst>
      <pc:sldChg chg="modSp mod">
        <pc:chgData name="Alfred Asterjadhi" userId="39de57b9-85c0-4fd1-aaac-8ca2b6560ad0" providerId="ADAL" clId="{A0612C61-9E1C-4649-B042-3CF952C74FE7}" dt="2022-06-07T17:43:42.329" v="716" actId="20577"/>
        <pc:sldMkLst>
          <pc:docMk/>
          <pc:sldMk cId="0" sldId="256"/>
        </pc:sldMkLst>
        <pc:spChg chg="mod">
          <ac:chgData name="Alfred Asterjadhi" userId="39de57b9-85c0-4fd1-aaac-8ca2b6560ad0" providerId="ADAL" clId="{A0612C61-9E1C-4649-B042-3CF952C74FE7}" dt="2022-06-07T17:43:42.329" v="716" actId="20577"/>
          <ac:spMkLst>
            <pc:docMk/>
            <pc:sldMk cId="0" sldId="256"/>
            <ac:spMk id="6" creationId="{00000000-0000-0000-0000-000000000000}"/>
          </ac:spMkLst>
        </pc:spChg>
        <pc:spChg chg="mod">
          <ac:chgData name="Alfred Asterjadhi" userId="39de57b9-85c0-4fd1-aaac-8ca2b6560ad0" providerId="ADAL" clId="{A0612C61-9E1C-4649-B042-3CF952C74FE7}" dt="2022-06-06T23:17:56.648" v="9" actId="20577"/>
          <ac:spMkLst>
            <pc:docMk/>
            <pc:sldMk cId="0" sldId="256"/>
            <ac:spMk id="3073" creationId="{00000000-0000-0000-0000-000000000000}"/>
          </ac:spMkLst>
        </pc:spChg>
        <pc:spChg chg="mod">
          <ac:chgData name="Alfred Asterjadhi" userId="39de57b9-85c0-4fd1-aaac-8ca2b6560ad0" providerId="ADAL" clId="{A0612C61-9E1C-4649-B042-3CF952C74FE7}" dt="2022-06-06T23:18:12.611" v="15" actId="20577"/>
          <ac:spMkLst>
            <pc:docMk/>
            <pc:sldMk cId="0" sldId="256"/>
            <ac:spMk id="3074" creationId="{00000000-0000-0000-0000-000000000000}"/>
          </ac:spMkLst>
        </pc:spChg>
      </pc:sldChg>
      <pc:sldChg chg="modSp mod">
        <pc:chgData name="Alfred Asterjadhi" userId="39de57b9-85c0-4fd1-aaac-8ca2b6560ad0" providerId="ADAL" clId="{A0612C61-9E1C-4649-B042-3CF952C74FE7}" dt="2022-06-07T17:43:49.495" v="717"/>
        <pc:sldMkLst>
          <pc:docMk/>
          <pc:sldMk cId="0" sldId="257"/>
        </pc:sldMkLst>
        <pc:spChg chg="mod">
          <ac:chgData name="Alfred Asterjadhi" userId="39de57b9-85c0-4fd1-aaac-8ca2b6560ad0" providerId="ADAL" clId="{A0612C61-9E1C-4649-B042-3CF952C74FE7}" dt="2022-06-07T17:43:49.495" v="717"/>
          <ac:spMkLst>
            <pc:docMk/>
            <pc:sldMk cId="0" sldId="257"/>
            <ac:spMk id="7" creationId="{4565958B-DD30-4EE7-AF20-DC550898176B}"/>
          </ac:spMkLst>
        </pc:spChg>
        <pc:spChg chg="mod">
          <ac:chgData name="Alfred Asterjadhi" userId="39de57b9-85c0-4fd1-aaac-8ca2b6560ad0" providerId="ADAL" clId="{A0612C61-9E1C-4649-B042-3CF952C74FE7}" dt="2022-06-06T23:21:23.422" v="42" actId="20577"/>
          <ac:spMkLst>
            <pc:docMk/>
            <pc:sldMk cId="0" sldId="257"/>
            <ac:spMk id="4098" creationId="{00000000-0000-0000-0000-000000000000}"/>
          </ac:spMkLst>
        </pc:spChg>
      </pc:sldChg>
      <pc:sldChg chg="modSp mod">
        <pc:chgData name="Alfred Asterjadhi" userId="39de57b9-85c0-4fd1-aaac-8ca2b6560ad0" providerId="ADAL" clId="{A0612C61-9E1C-4649-B042-3CF952C74FE7}" dt="2022-06-07T17:44:07.722" v="721" actId="313"/>
        <pc:sldMkLst>
          <pc:docMk/>
          <pc:sldMk cId="3254182675" sldId="258"/>
        </pc:sldMkLst>
        <pc:spChg chg="mod">
          <ac:chgData name="Alfred Asterjadhi" userId="39de57b9-85c0-4fd1-aaac-8ca2b6560ad0" providerId="ADAL" clId="{A0612C61-9E1C-4649-B042-3CF952C74FE7}" dt="2022-06-07T17:44:07.722" v="721" actId="313"/>
          <ac:spMkLst>
            <pc:docMk/>
            <pc:sldMk cId="3254182675" sldId="258"/>
            <ac:spMk id="7" creationId="{4F62ADF5-BC8B-4EF4-B4E8-C355611EECFF}"/>
          </ac:spMkLst>
        </pc:spChg>
      </pc:sldChg>
      <pc:sldChg chg="modSp mod">
        <pc:chgData name="Alfred Asterjadhi" userId="39de57b9-85c0-4fd1-aaac-8ca2b6560ad0" providerId="ADAL" clId="{A0612C61-9E1C-4649-B042-3CF952C74FE7}" dt="2022-06-07T17:44:08.833" v="723" actId="313"/>
        <pc:sldMkLst>
          <pc:docMk/>
          <pc:sldMk cId="3136880362" sldId="260"/>
        </pc:sldMkLst>
        <pc:spChg chg="mod">
          <ac:chgData name="Alfred Asterjadhi" userId="39de57b9-85c0-4fd1-aaac-8ca2b6560ad0" providerId="ADAL" clId="{A0612C61-9E1C-4649-B042-3CF952C74FE7}" dt="2022-06-07T17:44:08.833" v="723" actId="313"/>
          <ac:spMkLst>
            <pc:docMk/>
            <pc:sldMk cId="3136880362" sldId="260"/>
            <ac:spMk id="7" creationId="{733EE7F5-4D25-4915-8021-FD9EE23E2C32}"/>
          </ac:spMkLst>
        </pc:spChg>
      </pc:sldChg>
      <pc:sldChg chg="modSp mod">
        <pc:chgData name="Alfred Asterjadhi" userId="39de57b9-85c0-4fd1-aaac-8ca2b6560ad0" providerId="ADAL" clId="{A0612C61-9E1C-4649-B042-3CF952C74FE7}" dt="2022-06-07T17:44:09.738" v="725" actId="313"/>
        <pc:sldMkLst>
          <pc:docMk/>
          <pc:sldMk cId="1676196551" sldId="261"/>
        </pc:sldMkLst>
        <pc:spChg chg="mod">
          <ac:chgData name="Alfred Asterjadhi" userId="39de57b9-85c0-4fd1-aaac-8ca2b6560ad0" providerId="ADAL" clId="{A0612C61-9E1C-4649-B042-3CF952C74FE7}" dt="2022-06-07T17:44:09.738" v="725" actId="313"/>
          <ac:spMkLst>
            <pc:docMk/>
            <pc:sldMk cId="1676196551" sldId="261"/>
            <ac:spMk id="7" creationId="{0A0F1EBF-63A8-4C75-8DB7-0D8CD44D0896}"/>
          </ac:spMkLst>
        </pc:spChg>
      </pc:sldChg>
      <pc:sldChg chg="modSp mod">
        <pc:chgData name="Alfred Asterjadhi" userId="39de57b9-85c0-4fd1-aaac-8ca2b6560ad0" providerId="ADAL" clId="{A0612C61-9E1C-4649-B042-3CF952C74FE7}" dt="2022-06-07T17:44:10.199" v="726" actId="313"/>
        <pc:sldMkLst>
          <pc:docMk/>
          <pc:sldMk cId="2927177891" sldId="263"/>
        </pc:sldMkLst>
        <pc:spChg chg="mod">
          <ac:chgData name="Alfred Asterjadhi" userId="39de57b9-85c0-4fd1-aaac-8ca2b6560ad0" providerId="ADAL" clId="{A0612C61-9E1C-4649-B042-3CF952C74FE7}" dt="2022-06-07T17:44:10.199" v="726" actId="313"/>
          <ac:spMkLst>
            <pc:docMk/>
            <pc:sldMk cId="2927177891" sldId="263"/>
            <ac:spMk id="9" creationId="{4BB4CFD1-21C6-467E-AB6E-3577A473F86D}"/>
          </ac:spMkLst>
        </pc:spChg>
      </pc:sldChg>
      <pc:sldChg chg="modSp mod">
        <pc:chgData name="Alfred Asterjadhi" userId="39de57b9-85c0-4fd1-aaac-8ca2b6560ad0" providerId="ADAL" clId="{A0612C61-9E1C-4649-B042-3CF952C74FE7}" dt="2022-06-07T17:44:10.607" v="727" actId="313"/>
        <pc:sldMkLst>
          <pc:docMk/>
          <pc:sldMk cId="4277600907" sldId="264"/>
        </pc:sldMkLst>
        <pc:spChg chg="mod">
          <ac:chgData name="Alfred Asterjadhi" userId="39de57b9-85c0-4fd1-aaac-8ca2b6560ad0" providerId="ADAL" clId="{A0612C61-9E1C-4649-B042-3CF952C74FE7}" dt="2022-06-07T17:44:10.607" v="727" actId="313"/>
          <ac:spMkLst>
            <pc:docMk/>
            <pc:sldMk cId="4277600907" sldId="264"/>
            <ac:spMk id="8" creationId="{B2C4C695-AFB3-4956-B721-DB0805BA0685}"/>
          </ac:spMkLst>
        </pc:spChg>
      </pc:sldChg>
      <pc:sldChg chg="modSp mod">
        <pc:chgData name="Alfred Asterjadhi" userId="39de57b9-85c0-4fd1-aaac-8ca2b6560ad0" providerId="ADAL" clId="{A0612C61-9E1C-4649-B042-3CF952C74FE7}" dt="2022-06-07T17:44:10.992" v="728" actId="313"/>
        <pc:sldMkLst>
          <pc:docMk/>
          <pc:sldMk cId="2436815634" sldId="265"/>
        </pc:sldMkLst>
        <pc:spChg chg="mod">
          <ac:chgData name="Alfred Asterjadhi" userId="39de57b9-85c0-4fd1-aaac-8ca2b6560ad0" providerId="ADAL" clId="{A0612C61-9E1C-4649-B042-3CF952C74FE7}" dt="2022-06-07T17:44:10.992" v="728" actId="313"/>
          <ac:spMkLst>
            <pc:docMk/>
            <pc:sldMk cId="2436815634" sldId="265"/>
            <ac:spMk id="9" creationId="{535943CE-0A57-43F4-9844-46B4091CBC16}"/>
          </ac:spMkLst>
        </pc:spChg>
      </pc:sldChg>
      <pc:sldChg chg="modSp mod">
        <pc:chgData name="Alfred Asterjadhi" userId="39de57b9-85c0-4fd1-aaac-8ca2b6560ad0" providerId="ADAL" clId="{A0612C61-9E1C-4649-B042-3CF952C74FE7}" dt="2022-06-07T17:44:11.399" v="729" actId="313"/>
        <pc:sldMkLst>
          <pc:docMk/>
          <pc:sldMk cId="2400177835" sldId="266"/>
        </pc:sldMkLst>
        <pc:spChg chg="mod">
          <ac:chgData name="Alfred Asterjadhi" userId="39de57b9-85c0-4fd1-aaac-8ca2b6560ad0" providerId="ADAL" clId="{A0612C61-9E1C-4649-B042-3CF952C74FE7}" dt="2022-06-07T17:44:11.399" v="729" actId="313"/>
          <ac:spMkLst>
            <pc:docMk/>
            <pc:sldMk cId="2400177835" sldId="266"/>
            <ac:spMk id="8" creationId="{C5505616-1CE2-43B4-878B-31634EEB6CA7}"/>
          </ac:spMkLst>
        </pc:spChg>
      </pc:sldChg>
      <pc:sldChg chg="modSp mod">
        <pc:chgData name="Alfred Asterjadhi" userId="39de57b9-85c0-4fd1-aaac-8ca2b6560ad0" providerId="ADAL" clId="{A0612C61-9E1C-4649-B042-3CF952C74FE7}" dt="2022-06-07T17:44:31.866" v="736" actId="313"/>
        <pc:sldMkLst>
          <pc:docMk/>
          <pc:sldMk cId="132832093" sldId="267"/>
        </pc:sldMkLst>
        <pc:spChg chg="mod">
          <ac:chgData name="Alfred Asterjadhi" userId="39de57b9-85c0-4fd1-aaac-8ca2b6560ad0" providerId="ADAL" clId="{A0612C61-9E1C-4649-B042-3CF952C74FE7}" dt="2022-06-07T17:44:28.050" v="735"/>
          <ac:spMkLst>
            <pc:docMk/>
            <pc:sldMk cId="132832093" sldId="267"/>
            <ac:spMk id="3" creationId="{00000000-0000-0000-0000-000000000000}"/>
          </ac:spMkLst>
        </pc:spChg>
        <pc:spChg chg="mod">
          <ac:chgData name="Alfred Asterjadhi" userId="39de57b9-85c0-4fd1-aaac-8ca2b6560ad0" providerId="ADAL" clId="{A0612C61-9E1C-4649-B042-3CF952C74FE7}" dt="2022-06-07T17:44:31.866" v="736" actId="313"/>
          <ac:spMkLst>
            <pc:docMk/>
            <pc:sldMk cId="132832093" sldId="267"/>
            <ac:spMk id="7" creationId="{C00CAC69-BF6D-4936-9CE0-D96F88ACD748}"/>
          </ac:spMkLst>
        </pc:spChg>
      </pc:sldChg>
      <pc:sldChg chg="modSp add mod ord">
        <pc:chgData name="Alfred Asterjadhi" userId="39de57b9-85c0-4fd1-aaac-8ca2b6560ad0" providerId="ADAL" clId="{A0612C61-9E1C-4649-B042-3CF952C74FE7}" dt="2022-06-07T17:53:00.168" v="836"/>
        <pc:sldMkLst>
          <pc:docMk/>
          <pc:sldMk cId="3976818858" sldId="269"/>
        </pc:sldMkLst>
        <pc:spChg chg="mod">
          <ac:chgData name="Alfred Asterjadhi" userId="39de57b9-85c0-4fd1-aaac-8ca2b6560ad0" providerId="ADAL" clId="{A0612C61-9E1C-4649-B042-3CF952C74FE7}" dt="2022-06-07T17:53:00.168" v="836"/>
          <ac:spMkLst>
            <pc:docMk/>
            <pc:sldMk cId="3976818858" sldId="269"/>
            <ac:spMk id="6" creationId="{00000000-0000-0000-0000-000000000000}"/>
          </ac:spMkLst>
        </pc:spChg>
        <pc:graphicFrameChg chg="mod modGraphic">
          <ac:chgData name="Alfred Asterjadhi" userId="39de57b9-85c0-4fd1-aaac-8ca2b6560ad0" providerId="ADAL" clId="{A0612C61-9E1C-4649-B042-3CF952C74FE7}" dt="2022-06-07T17:39:07.249" v="660"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A0612C61-9E1C-4649-B042-3CF952C74FE7}" dt="2022-06-07T17:44:11.711" v="730" actId="313"/>
        <pc:sldMkLst>
          <pc:docMk/>
          <pc:sldMk cId="3387863760" sldId="270"/>
        </pc:sldMkLst>
        <pc:spChg chg="mod">
          <ac:chgData name="Alfred Asterjadhi" userId="39de57b9-85c0-4fd1-aaac-8ca2b6560ad0" providerId="ADAL" clId="{A0612C61-9E1C-4649-B042-3CF952C74FE7}" dt="2022-06-07T17:44:11.711" v="730" actId="313"/>
          <ac:spMkLst>
            <pc:docMk/>
            <pc:sldMk cId="3387863760" sldId="270"/>
            <ac:spMk id="8" creationId="{B1C9D975-9B89-429E-A2AD-175C2CE0D83A}"/>
          </ac:spMkLst>
        </pc:spChg>
      </pc:sldChg>
      <pc:sldChg chg="modSp mod">
        <pc:chgData name="Alfred Asterjadhi" userId="39de57b9-85c0-4fd1-aaac-8ca2b6560ad0" providerId="ADAL" clId="{A0612C61-9E1C-4649-B042-3CF952C74FE7}" dt="2022-06-07T18:49:21.035" v="885" actId="20577"/>
        <pc:sldMkLst>
          <pc:docMk/>
          <pc:sldMk cId="2243228416" sldId="299"/>
        </pc:sldMkLst>
        <pc:spChg chg="mod">
          <ac:chgData name="Alfred Asterjadhi" userId="39de57b9-85c0-4fd1-aaac-8ca2b6560ad0" providerId="ADAL" clId="{A0612C61-9E1C-4649-B042-3CF952C74FE7}" dt="2022-06-07T16:18:32.475" v="372" actId="20577"/>
          <ac:spMkLst>
            <pc:docMk/>
            <pc:sldMk cId="2243228416" sldId="299"/>
            <ac:spMk id="2" creationId="{D98037EA-01CD-49B6-9BB5-232DD9A4DDC5}"/>
          </ac:spMkLst>
        </pc:spChg>
        <pc:spChg chg="mod">
          <ac:chgData name="Alfred Asterjadhi" userId="39de57b9-85c0-4fd1-aaac-8ca2b6560ad0" providerId="ADAL" clId="{A0612C61-9E1C-4649-B042-3CF952C74FE7}" dt="2022-06-07T18:49:21.035" v="885" actId="20577"/>
          <ac:spMkLst>
            <pc:docMk/>
            <pc:sldMk cId="2243228416" sldId="299"/>
            <ac:spMk id="3" creationId="{3857177C-4F12-41D1-AB93-6925069E5DB9}"/>
          </ac:spMkLst>
        </pc:spChg>
        <pc:spChg chg="mod">
          <ac:chgData name="Alfred Asterjadhi" userId="39de57b9-85c0-4fd1-aaac-8ca2b6560ad0" providerId="ADAL" clId="{A0612C61-9E1C-4649-B042-3CF952C74FE7}" dt="2022-06-07T17:44:35.073" v="737" actId="313"/>
          <ac:spMkLst>
            <pc:docMk/>
            <pc:sldMk cId="2243228416" sldId="299"/>
            <ac:spMk id="8" creationId="{ADA0A8BA-AA59-4AB6-9BD0-89E3B2E275F5}"/>
          </ac:spMkLst>
        </pc:spChg>
        <pc:spChg chg="mod">
          <ac:chgData name="Alfred Asterjadhi" userId="39de57b9-85c0-4fd1-aaac-8ca2b6560ad0" providerId="ADAL" clId="{A0612C61-9E1C-4649-B042-3CF952C74FE7}" dt="2022-06-07T18:09:11.690" v="852" actId="20577"/>
          <ac:spMkLst>
            <pc:docMk/>
            <pc:sldMk cId="2243228416" sldId="299"/>
            <ac:spMk id="17" creationId="{442A1050-6527-4B2E-A943-E125D6B48B52}"/>
          </ac:spMkLst>
        </pc:spChg>
      </pc:sldChg>
      <pc:sldChg chg="modSp mod">
        <pc:chgData name="Alfred Asterjadhi" userId="39de57b9-85c0-4fd1-aaac-8ca2b6560ad0" providerId="ADAL" clId="{A0612C61-9E1C-4649-B042-3CF952C74FE7}" dt="2022-06-07T17:44:44.577" v="753" actId="313"/>
        <pc:sldMkLst>
          <pc:docMk/>
          <pc:sldMk cId="1677969607" sldId="323"/>
        </pc:sldMkLst>
        <pc:spChg chg="mod">
          <ac:chgData name="Alfred Asterjadhi" userId="39de57b9-85c0-4fd1-aaac-8ca2b6560ad0" providerId="ADAL" clId="{A0612C61-9E1C-4649-B042-3CF952C74FE7}" dt="2022-06-07T17:44:44.577" v="753" actId="313"/>
          <ac:spMkLst>
            <pc:docMk/>
            <pc:sldMk cId="1677969607" sldId="323"/>
            <ac:spMk id="7" creationId="{247ADCDE-7164-400D-8B27-4BAED4FE7810}"/>
          </ac:spMkLst>
        </pc:spChg>
      </pc:sldChg>
      <pc:sldChg chg="modSp mod">
        <pc:chgData name="Alfred Asterjadhi" userId="39de57b9-85c0-4fd1-aaac-8ca2b6560ad0" providerId="ADAL" clId="{A0612C61-9E1C-4649-B042-3CF952C74FE7}" dt="2022-06-07T17:44:09.306" v="724" actId="313"/>
        <pc:sldMkLst>
          <pc:docMk/>
          <pc:sldMk cId="1908471061" sldId="328"/>
        </pc:sldMkLst>
        <pc:spChg chg="mod">
          <ac:chgData name="Alfred Asterjadhi" userId="39de57b9-85c0-4fd1-aaac-8ca2b6560ad0" providerId="ADAL" clId="{A0612C61-9E1C-4649-B042-3CF952C74FE7}" dt="2022-06-06T23:23:48.653" v="60" actId="20577"/>
          <ac:spMkLst>
            <pc:docMk/>
            <pc:sldMk cId="1908471061" sldId="328"/>
            <ac:spMk id="3" creationId="{3EF9BE80-D462-4B64-8448-3B553445EDCF}"/>
          </ac:spMkLst>
        </pc:spChg>
        <pc:spChg chg="mod">
          <ac:chgData name="Alfred Asterjadhi" userId="39de57b9-85c0-4fd1-aaac-8ca2b6560ad0" providerId="ADAL" clId="{A0612C61-9E1C-4649-B042-3CF952C74FE7}" dt="2022-06-07T17:44:09.306" v="724" actId="313"/>
          <ac:spMkLst>
            <pc:docMk/>
            <pc:sldMk cId="1908471061" sldId="328"/>
            <ac:spMk id="6" creationId="{FCA6EDD1-4720-45B9-8B18-08C7AF47C492}"/>
          </ac:spMkLst>
        </pc:spChg>
      </pc:sldChg>
      <pc:sldChg chg="modSp mod">
        <pc:chgData name="Alfred Asterjadhi" userId="39de57b9-85c0-4fd1-aaac-8ca2b6560ad0" providerId="ADAL" clId="{A0612C61-9E1C-4649-B042-3CF952C74FE7}" dt="2022-06-07T17:44:12.007" v="731" actId="313"/>
        <pc:sldMkLst>
          <pc:docMk/>
          <pc:sldMk cId="15571502" sldId="330"/>
        </pc:sldMkLst>
        <pc:spChg chg="mod">
          <ac:chgData name="Alfred Asterjadhi" userId="39de57b9-85c0-4fd1-aaac-8ca2b6560ad0" providerId="ADAL" clId="{A0612C61-9E1C-4649-B042-3CF952C74FE7}" dt="2022-06-07T17:44:12.007" v="731" actId="313"/>
          <ac:spMkLst>
            <pc:docMk/>
            <pc:sldMk cId="15571502" sldId="330"/>
            <ac:spMk id="6" creationId="{5C48BDE3-7807-417F-A4F1-5356D38590CA}"/>
          </ac:spMkLst>
        </pc:spChg>
      </pc:sldChg>
      <pc:sldChg chg="modSp mod">
        <pc:chgData name="Alfred Asterjadhi" userId="39de57b9-85c0-4fd1-aaac-8ca2b6560ad0" providerId="ADAL" clId="{A0612C61-9E1C-4649-B042-3CF952C74FE7}" dt="2022-06-07T17:44:12.295" v="732" actId="313"/>
        <pc:sldMkLst>
          <pc:docMk/>
          <pc:sldMk cId="3200711991" sldId="331"/>
        </pc:sldMkLst>
        <pc:spChg chg="mod">
          <ac:chgData name="Alfred Asterjadhi" userId="39de57b9-85c0-4fd1-aaac-8ca2b6560ad0" providerId="ADAL" clId="{A0612C61-9E1C-4649-B042-3CF952C74FE7}" dt="2022-06-07T17:44:12.295" v="732" actId="313"/>
          <ac:spMkLst>
            <pc:docMk/>
            <pc:sldMk cId="3200711991" sldId="331"/>
            <ac:spMk id="6" creationId="{C3BF5992-FFFD-4B64-900D-0590BA3C03CE}"/>
          </ac:spMkLst>
        </pc:spChg>
      </pc:sldChg>
      <pc:sldChg chg="modSp mod">
        <pc:chgData name="Alfred Asterjadhi" userId="39de57b9-85c0-4fd1-aaac-8ca2b6560ad0" providerId="ADAL" clId="{A0612C61-9E1C-4649-B042-3CF952C74FE7}" dt="2022-06-07T17:44:12.569" v="733" actId="313"/>
        <pc:sldMkLst>
          <pc:docMk/>
          <pc:sldMk cId="2409609221" sldId="332"/>
        </pc:sldMkLst>
        <pc:spChg chg="mod">
          <ac:chgData name="Alfred Asterjadhi" userId="39de57b9-85c0-4fd1-aaac-8ca2b6560ad0" providerId="ADAL" clId="{A0612C61-9E1C-4649-B042-3CF952C74FE7}" dt="2022-06-07T17:44:12.569" v="733" actId="313"/>
          <ac:spMkLst>
            <pc:docMk/>
            <pc:sldMk cId="2409609221" sldId="332"/>
            <ac:spMk id="6" creationId="{2B4D6F20-084B-4EE9-AD6D-290838010348}"/>
          </ac:spMkLst>
        </pc:spChg>
      </pc:sldChg>
      <pc:sldChg chg="modSp mod">
        <pc:chgData name="Alfred Asterjadhi" userId="39de57b9-85c0-4fd1-aaac-8ca2b6560ad0" providerId="ADAL" clId="{A0612C61-9E1C-4649-B042-3CF952C74FE7}" dt="2022-06-07T17:44:06.930" v="720" actId="313"/>
        <pc:sldMkLst>
          <pc:docMk/>
          <pc:sldMk cId="3843208451" sldId="333"/>
        </pc:sldMkLst>
        <pc:spChg chg="mod">
          <ac:chgData name="Alfred Asterjadhi" userId="39de57b9-85c0-4fd1-aaac-8ca2b6560ad0" providerId="ADAL" clId="{A0612C61-9E1C-4649-B042-3CF952C74FE7}" dt="2022-06-06T23:22:47.743" v="50" actId="15"/>
          <ac:spMkLst>
            <pc:docMk/>
            <pc:sldMk cId="3843208451" sldId="333"/>
            <ac:spMk id="3" creationId="{918D7AE7-F661-4AD4-9210-88B6E5699ED9}"/>
          </ac:spMkLst>
        </pc:spChg>
        <pc:spChg chg="mod">
          <ac:chgData name="Alfred Asterjadhi" userId="39de57b9-85c0-4fd1-aaac-8ca2b6560ad0" providerId="ADAL" clId="{A0612C61-9E1C-4649-B042-3CF952C74FE7}" dt="2022-06-07T17:44:06.930" v="720" actId="313"/>
          <ac:spMkLst>
            <pc:docMk/>
            <pc:sldMk cId="3843208451" sldId="333"/>
            <ac:spMk id="6" creationId="{A8221584-6364-48AC-B1C3-833137C81726}"/>
          </ac:spMkLst>
        </pc:spChg>
      </pc:sldChg>
      <pc:sldChg chg="addSp delSp modSp mod">
        <pc:chgData name="Alfred Asterjadhi" userId="39de57b9-85c0-4fd1-aaac-8ca2b6560ad0" providerId="ADAL" clId="{A0612C61-9E1C-4649-B042-3CF952C74FE7}" dt="2022-06-07T17:44:36.010" v="738" actId="313"/>
        <pc:sldMkLst>
          <pc:docMk/>
          <pc:sldMk cId="1706072776" sldId="334"/>
        </pc:sldMkLst>
        <pc:spChg chg="mod">
          <ac:chgData name="Alfred Asterjadhi" userId="39de57b9-85c0-4fd1-aaac-8ca2b6560ad0" providerId="ADAL" clId="{A0612C61-9E1C-4649-B042-3CF952C74FE7}" dt="2022-06-07T16:35:41.165" v="501"/>
          <ac:spMkLst>
            <pc:docMk/>
            <pc:sldMk cId="1706072776" sldId="334"/>
            <ac:spMk id="2" creationId="{B6840888-B1D3-4EE4-984D-AE2D4FD8C6BF}"/>
          </ac:spMkLst>
        </pc:spChg>
        <pc:spChg chg="mod">
          <ac:chgData name="Alfred Asterjadhi" userId="39de57b9-85c0-4fd1-aaac-8ca2b6560ad0" providerId="ADAL" clId="{A0612C61-9E1C-4649-B042-3CF952C74FE7}" dt="2022-06-07T16:35:54.702" v="503" actId="404"/>
          <ac:spMkLst>
            <pc:docMk/>
            <pc:sldMk cId="1706072776" sldId="334"/>
            <ac:spMk id="3" creationId="{977FA593-1C2D-4B4C-B4B8-9841BC70A2D7}"/>
          </ac:spMkLst>
        </pc:spChg>
        <pc:spChg chg="mod">
          <ac:chgData name="Alfred Asterjadhi" userId="39de57b9-85c0-4fd1-aaac-8ca2b6560ad0" providerId="ADAL" clId="{A0612C61-9E1C-4649-B042-3CF952C74FE7}" dt="2022-06-07T16:35:41.165" v="501"/>
          <ac:spMkLst>
            <pc:docMk/>
            <pc:sldMk cId="1706072776" sldId="334"/>
            <ac:spMk id="4" creationId="{120F5531-12A4-4937-837E-77C8177D1657}"/>
          </ac:spMkLst>
        </pc:spChg>
        <pc:spChg chg="mod">
          <ac:chgData name="Alfred Asterjadhi" userId="39de57b9-85c0-4fd1-aaac-8ca2b6560ad0" providerId="ADAL" clId="{A0612C61-9E1C-4649-B042-3CF952C74FE7}" dt="2022-06-07T16:35:41.165" v="501"/>
          <ac:spMkLst>
            <pc:docMk/>
            <pc:sldMk cId="1706072776" sldId="334"/>
            <ac:spMk id="5" creationId="{8732DF6A-3B95-493A-A16E-CD0B46282EC8}"/>
          </ac:spMkLst>
        </pc:spChg>
        <pc:spChg chg="mod">
          <ac:chgData name="Alfred Asterjadhi" userId="39de57b9-85c0-4fd1-aaac-8ca2b6560ad0" providerId="ADAL" clId="{A0612C61-9E1C-4649-B042-3CF952C74FE7}" dt="2022-06-07T17:44:36.010" v="738" actId="313"/>
          <ac:spMkLst>
            <pc:docMk/>
            <pc:sldMk cId="1706072776" sldId="334"/>
            <ac:spMk id="6" creationId="{BB0A0FD2-1910-45A5-B2D0-6B427FDC767A}"/>
          </ac:spMkLst>
        </pc:spChg>
        <pc:spChg chg="add del mod">
          <ac:chgData name="Alfred Asterjadhi" userId="39de57b9-85c0-4fd1-aaac-8ca2b6560ad0" providerId="ADAL" clId="{A0612C61-9E1C-4649-B042-3CF952C74FE7}" dt="2022-06-07T16:35:41.165" v="501"/>
          <ac:spMkLst>
            <pc:docMk/>
            <pc:sldMk cId="1706072776" sldId="334"/>
            <ac:spMk id="7" creationId="{7072EF4E-3493-4716-A123-18E2771F87B7}"/>
          </ac:spMkLst>
        </pc:spChg>
        <pc:spChg chg="add del mod">
          <ac:chgData name="Alfred Asterjadhi" userId="39de57b9-85c0-4fd1-aaac-8ca2b6560ad0" providerId="ADAL" clId="{A0612C61-9E1C-4649-B042-3CF952C74FE7}" dt="2022-06-07T16:35:41.165" v="501"/>
          <ac:spMkLst>
            <pc:docMk/>
            <pc:sldMk cId="1706072776" sldId="334"/>
            <ac:spMk id="8" creationId="{D135DA8D-4387-40CD-B2A1-08D2BA2A2B9C}"/>
          </ac:spMkLst>
        </pc:spChg>
        <pc:spChg chg="add del mod">
          <ac:chgData name="Alfred Asterjadhi" userId="39de57b9-85c0-4fd1-aaac-8ca2b6560ad0" providerId="ADAL" clId="{A0612C61-9E1C-4649-B042-3CF952C74FE7}" dt="2022-06-07T16:35:41.165" v="501"/>
          <ac:spMkLst>
            <pc:docMk/>
            <pc:sldMk cId="1706072776" sldId="334"/>
            <ac:spMk id="9" creationId="{D3D2782D-1ABC-4F70-AFAC-E052501D0F2C}"/>
          </ac:spMkLst>
        </pc:spChg>
        <pc:spChg chg="add del mod">
          <ac:chgData name="Alfred Asterjadhi" userId="39de57b9-85c0-4fd1-aaac-8ca2b6560ad0" providerId="ADAL" clId="{A0612C61-9E1C-4649-B042-3CF952C74FE7}" dt="2022-06-07T16:35:41.165" v="501"/>
          <ac:spMkLst>
            <pc:docMk/>
            <pc:sldMk cId="1706072776" sldId="334"/>
            <ac:spMk id="10" creationId="{B9A0808B-9DEB-4FCB-A43D-4513F0EBD25D}"/>
          </ac:spMkLst>
        </pc:spChg>
        <pc:spChg chg="add del mod">
          <ac:chgData name="Alfred Asterjadhi" userId="39de57b9-85c0-4fd1-aaac-8ca2b6560ad0" providerId="ADAL" clId="{A0612C61-9E1C-4649-B042-3CF952C74FE7}" dt="2022-06-07T16:35:41.165" v="501"/>
          <ac:spMkLst>
            <pc:docMk/>
            <pc:sldMk cId="1706072776" sldId="334"/>
            <ac:spMk id="11" creationId="{4455AA78-F2F4-4E32-A1E1-2B731AAEF0D7}"/>
          </ac:spMkLst>
        </pc:spChg>
      </pc:sldChg>
      <pc:sldChg chg="addSp delSp modSp mod">
        <pc:chgData name="Alfred Asterjadhi" userId="39de57b9-85c0-4fd1-aaac-8ca2b6560ad0" providerId="ADAL" clId="{A0612C61-9E1C-4649-B042-3CF952C74FE7}" dt="2022-06-07T17:44:36.631" v="739" actId="313"/>
        <pc:sldMkLst>
          <pc:docMk/>
          <pc:sldMk cId="2327388640" sldId="335"/>
        </pc:sldMkLst>
        <pc:spChg chg="mod">
          <ac:chgData name="Alfred Asterjadhi" userId="39de57b9-85c0-4fd1-aaac-8ca2b6560ad0" providerId="ADAL" clId="{A0612C61-9E1C-4649-B042-3CF952C74FE7}" dt="2022-06-07T16:34:44.027" v="497"/>
          <ac:spMkLst>
            <pc:docMk/>
            <pc:sldMk cId="2327388640" sldId="335"/>
            <ac:spMk id="2" creationId="{4B5F0D0E-8BB7-48AB-9160-728B8B3399A2}"/>
          </ac:spMkLst>
        </pc:spChg>
        <pc:spChg chg="mod">
          <ac:chgData name="Alfred Asterjadhi" userId="39de57b9-85c0-4fd1-aaac-8ca2b6560ad0" providerId="ADAL" clId="{A0612C61-9E1C-4649-B042-3CF952C74FE7}" dt="2022-06-07T16:34:50.064" v="500" actId="404"/>
          <ac:spMkLst>
            <pc:docMk/>
            <pc:sldMk cId="2327388640" sldId="335"/>
            <ac:spMk id="3" creationId="{DFB0BA47-D7B6-4F95-932E-A7AA615BC440}"/>
          </ac:spMkLst>
        </pc:spChg>
        <pc:spChg chg="mod">
          <ac:chgData name="Alfred Asterjadhi" userId="39de57b9-85c0-4fd1-aaac-8ca2b6560ad0" providerId="ADAL" clId="{A0612C61-9E1C-4649-B042-3CF952C74FE7}" dt="2022-06-07T16:34:44.027" v="497"/>
          <ac:spMkLst>
            <pc:docMk/>
            <pc:sldMk cId="2327388640" sldId="335"/>
            <ac:spMk id="4" creationId="{3462A639-621C-43E6-83A1-F4DCCA0E626D}"/>
          </ac:spMkLst>
        </pc:spChg>
        <pc:spChg chg="mod">
          <ac:chgData name="Alfred Asterjadhi" userId="39de57b9-85c0-4fd1-aaac-8ca2b6560ad0" providerId="ADAL" clId="{A0612C61-9E1C-4649-B042-3CF952C74FE7}" dt="2022-06-07T16:34:44.027" v="497"/>
          <ac:spMkLst>
            <pc:docMk/>
            <pc:sldMk cId="2327388640" sldId="335"/>
            <ac:spMk id="5" creationId="{344A3812-25A7-493E-9C1F-5DE586377D4F}"/>
          </ac:spMkLst>
        </pc:spChg>
        <pc:spChg chg="mod">
          <ac:chgData name="Alfred Asterjadhi" userId="39de57b9-85c0-4fd1-aaac-8ca2b6560ad0" providerId="ADAL" clId="{A0612C61-9E1C-4649-B042-3CF952C74FE7}" dt="2022-06-07T17:44:36.631" v="739" actId="313"/>
          <ac:spMkLst>
            <pc:docMk/>
            <pc:sldMk cId="2327388640" sldId="335"/>
            <ac:spMk id="6" creationId="{974B2026-97FB-40D2-8F22-7E6D319B4EA2}"/>
          </ac:spMkLst>
        </pc:spChg>
        <pc:spChg chg="add del mod">
          <ac:chgData name="Alfred Asterjadhi" userId="39de57b9-85c0-4fd1-aaac-8ca2b6560ad0" providerId="ADAL" clId="{A0612C61-9E1C-4649-B042-3CF952C74FE7}" dt="2022-06-07T16:34:44.027" v="497"/>
          <ac:spMkLst>
            <pc:docMk/>
            <pc:sldMk cId="2327388640" sldId="335"/>
            <ac:spMk id="7" creationId="{55CEFF51-3E99-43F1-9AA1-84F4F3F81C63}"/>
          </ac:spMkLst>
        </pc:spChg>
        <pc:spChg chg="add del mod">
          <ac:chgData name="Alfred Asterjadhi" userId="39de57b9-85c0-4fd1-aaac-8ca2b6560ad0" providerId="ADAL" clId="{A0612C61-9E1C-4649-B042-3CF952C74FE7}" dt="2022-06-07T16:34:44.027" v="497"/>
          <ac:spMkLst>
            <pc:docMk/>
            <pc:sldMk cId="2327388640" sldId="335"/>
            <ac:spMk id="8" creationId="{D649838E-9EF4-44F6-800B-7981BB82FB0A}"/>
          </ac:spMkLst>
        </pc:spChg>
        <pc:spChg chg="add del mod">
          <ac:chgData name="Alfred Asterjadhi" userId="39de57b9-85c0-4fd1-aaac-8ca2b6560ad0" providerId="ADAL" clId="{A0612C61-9E1C-4649-B042-3CF952C74FE7}" dt="2022-06-07T16:34:44.027" v="497"/>
          <ac:spMkLst>
            <pc:docMk/>
            <pc:sldMk cId="2327388640" sldId="335"/>
            <ac:spMk id="9" creationId="{7C1A8449-8541-46AC-B6CB-166782DB70D6}"/>
          </ac:spMkLst>
        </pc:spChg>
        <pc:spChg chg="add del mod">
          <ac:chgData name="Alfred Asterjadhi" userId="39de57b9-85c0-4fd1-aaac-8ca2b6560ad0" providerId="ADAL" clId="{A0612C61-9E1C-4649-B042-3CF952C74FE7}" dt="2022-06-07T16:34:44.027" v="497"/>
          <ac:spMkLst>
            <pc:docMk/>
            <pc:sldMk cId="2327388640" sldId="335"/>
            <ac:spMk id="10" creationId="{87C4E22F-9CFC-46BB-A490-03D54DDE905D}"/>
          </ac:spMkLst>
        </pc:spChg>
        <pc:spChg chg="add del mod">
          <ac:chgData name="Alfred Asterjadhi" userId="39de57b9-85c0-4fd1-aaac-8ca2b6560ad0" providerId="ADAL" clId="{A0612C61-9E1C-4649-B042-3CF952C74FE7}" dt="2022-06-07T16:34:44.027" v="497"/>
          <ac:spMkLst>
            <pc:docMk/>
            <pc:sldMk cId="2327388640" sldId="335"/>
            <ac:spMk id="11" creationId="{96A3BAFC-EECF-41B5-BC51-184276EB2D2D}"/>
          </ac:spMkLst>
        </pc:spChg>
      </pc:sldChg>
      <pc:sldChg chg="modSp del mod">
        <pc:chgData name="Alfred Asterjadhi" userId="39de57b9-85c0-4fd1-aaac-8ca2b6560ad0" providerId="ADAL" clId="{A0612C61-9E1C-4649-B042-3CF952C74FE7}" dt="2022-06-07T16:32:35.500" v="468" actId="47"/>
        <pc:sldMkLst>
          <pc:docMk/>
          <pc:sldMk cId="3857707522" sldId="336"/>
        </pc:sldMkLst>
        <pc:spChg chg="mod">
          <ac:chgData name="Alfred Asterjadhi" userId="39de57b9-85c0-4fd1-aaac-8ca2b6560ad0" providerId="ADAL" clId="{A0612C61-9E1C-4649-B042-3CF952C74FE7}" dt="2022-06-07T16:32:24.111" v="467" actId="20577"/>
          <ac:spMkLst>
            <pc:docMk/>
            <pc:sldMk cId="3857707522" sldId="336"/>
            <ac:spMk id="3" creationId="{5F2B61AD-90EC-4D19-B28B-7FC2B47F9A7B}"/>
          </ac:spMkLst>
        </pc:spChg>
      </pc:sldChg>
      <pc:sldChg chg="del">
        <pc:chgData name="Alfred Asterjadhi" userId="39de57b9-85c0-4fd1-aaac-8ca2b6560ad0" providerId="ADAL" clId="{A0612C61-9E1C-4649-B042-3CF952C74FE7}" dt="2022-06-07T16:32:41.357" v="471" actId="47"/>
        <pc:sldMkLst>
          <pc:docMk/>
          <pc:sldMk cId="1452931425" sldId="338"/>
        </pc:sldMkLst>
      </pc:sldChg>
      <pc:sldChg chg="modSp mod">
        <pc:chgData name="Alfred Asterjadhi" userId="39de57b9-85c0-4fd1-aaac-8ca2b6560ad0" providerId="ADAL" clId="{A0612C61-9E1C-4649-B042-3CF952C74FE7}" dt="2022-06-07T17:44:08.296" v="722" actId="313"/>
        <pc:sldMkLst>
          <pc:docMk/>
          <pc:sldMk cId="3977221359" sldId="340"/>
        </pc:sldMkLst>
        <pc:spChg chg="mod">
          <ac:chgData name="Alfred Asterjadhi" userId="39de57b9-85c0-4fd1-aaac-8ca2b6560ad0" providerId="ADAL" clId="{A0612C61-9E1C-4649-B042-3CF952C74FE7}" dt="2022-06-07T17:44:08.296" v="722" actId="313"/>
          <ac:spMkLst>
            <pc:docMk/>
            <pc:sldMk cId="3977221359" sldId="340"/>
            <ac:spMk id="6" creationId="{BC264D22-EE96-4B0F-90AA-B4358FF19246}"/>
          </ac:spMkLst>
        </pc:spChg>
      </pc:sldChg>
      <pc:sldChg chg="del">
        <pc:chgData name="Alfred Asterjadhi" userId="39de57b9-85c0-4fd1-aaac-8ca2b6560ad0" providerId="ADAL" clId="{A0612C61-9E1C-4649-B042-3CF952C74FE7}" dt="2022-06-07T16:32:45.663" v="474" actId="47"/>
        <pc:sldMkLst>
          <pc:docMk/>
          <pc:sldMk cId="10406335" sldId="341"/>
        </pc:sldMkLst>
      </pc:sldChg>
      <pc:sldChg chg="del">
        <pc:chgData name="Alfred Asterjadhi" userId="39de57b9-85c0-4fd1-aaac-8ca2b6560ad0" providerId="ADAL" clId="{A0612C61-9E1C-4649-B042-3CF952C74FE7}" dt="2022-06-07T16:32:37.958" v="469" actId="47"/>
        <pc:sldMkLst>
          <pc:docMk/>
          <pc:sldMk cId="4156835973" sldId="342"/>
        </pc:sldMkLst>
      </pc:sldChg>
      <pc:sldChg chg="del">
        <pc:chgData name="Alfred Asterjadhi" userId="39de57b9-85c0-4fd1-aaac-8ca2b6560ad0" providerId="ADAL" clId="{A0612C61-9E1C-4649-B042-3CF952C74FE7}" dt="2022-06-07T16:32:40.119" v="470" actId="47"/>
        <pc:sldMkLst>
          <pc:docMk/>
          <pc:sldMk cId="3688839590" sldId="343"/>
        </pc:sldMkLst>
      </pc:sldChg>
      <pc:sldChg chg="del">
        <pc:chgData name="Alfred Asterjadhi" userId="39de57b9-85c0-4fd1-aaac-8ca2b6560ad0" providerId="ADAL" clId="{A0612C61-9E1C-4649-B042-3CF952C74FE7}" dt="2022-06-07T16:32:42.571" v="472" actId="47"/>
        <pc:sldMkLst>
          <pc:docMk/>
          <pc:sldMk cId="2685357060" sldId="344"/>
        </pc:sldMkLst>
      </pc:sldChg>
      <pc:sldChg chg="del">
        <pc:chgData name="Alfred Asterjadhi" userId="39de57b9-85c0-4fd1-aaac-8ca2b6560ad0" providerId="ADAL" clId="{A0612C61-9E1C-4649-B042-3CF952C74FE7}" dt="2022-06-07T16:32:43.484" v="473" actId="47"/>
        <pc:sldMkLst>
          <pc:docMk/>
          <pc:sldMk cId="3061888515" sldId="345"/>
        </pc:sldMkLst>
      </pc:sldChg>
      <pc:sldChg chg="addSp delSp modSp mod">
        <pc:chgData name="Alfred Asterjadhi" userId="39de57b9-85c0-4fd1-aaac-8ca2b6560ad0" providerId="ADAL" clId="{A0612C61-9E1C-4649-B042-3CF952C74FE7}" dt="2022-06-07T18:50:06.673" v="916" actId="20577"/>
        <pc:sldMkLst>
          <pc:docMk/>
          <pc:sldMk cId="1766754893" sldId="346"/>
        </pc:sldMkLst>
        <pc:spChg chg="mod">
          <ac:chgData name="Alfred Asterjadhi" userId="39de57b9-85c0-4fd1-aaac-8ca2b6560ad0" providerId="ADAL" clId="{A0612C61-9E1C-4649-B042-3CF952C74FE7}" dt="2022-06-07T16:38:25.513" v="520" actId="20577"/>
          <ac:spMkLst>
            <pc:docMk/>
            <pc:sldMk cId="1766754893" sldId="346"/>
            <ac:spMk id="2" creationId="{4B5F0D0E-8BB7-48AB-9160-728B8B3399A2}"/>
          </ac:spMkLst>
        </pc:spChg>
        <pc:spChg chg="mod">
          <ac:chgData name="Alfred Asterjadhi" userId="39de57b9-85c0-4fd1-aaac-8ca2b6560ad0" providerId="ADAL" clId="{A0612C61-9E1C-4649-B042-3CF952C74FE7}" dt="2022-06-07T18:50:06.673" v="916" actId="20577"/>
          <ac:spMkLst>
            <pc:docMk/>
            <pc:sldMk cId="1766754893" sldId="346"/>
            <ac:spMk id="3" creationId="{DFB0BA47-D7B6-4F95-932E-A7AA615BC440}"/>
          </ac:spMkLst>
        </pc:spChg>
        <pc:spChg chg="mod">
          <ac:chgData name="Alfred Asterjadhi" userId="39de57b9-85c0-4fd1-aaac-8ca2b6560ad0" providerId="ADAL" clId="{A0612C61-9E1C-4649-B042-3CF952C74FE7}" dt="2022-06-07T16:37:00.246" v="510"/>
          <ac:spMkLst>
            <pc:docMk/>
            <pc:sldMk cId="1766754893" sldId="346"/>
            <ac:spMk id="4" creationId="{3462A639-621C-43E6-83A1-F4DCCA0E626D}"/>
          </ac:spMkLst>
        </pc:spChg>
        <pc:spChg chg="mod">
          <ac:chgData name="Alfred Asterjadhi" userId="39de57b9-85c0-4fd1-aaac-8ca2b6560ad0" providerId="ADAL" clId="{A0612C61-9E1C-4649-B042-3CF952C74FE7}" dt="2022-06-07T16:37:00.246" v="510"/>
          <ac:spMkLst>
            <pc:docMk/>
            <pc:sldMk cId="1766754893" sldId="346"/>
            <ac:spMk id="5" creationId="{344A3812-25A7-493E-9C1F-5DE586377D4F}"/>
          </ac:spMkLst>
        </pc:spChg>
        <pc:spChg chg="mod">
          <ac:chgData name="Alfred Asterjadhi" userId="39de57b9-85c0-4fd1-aaac-8ca2b6560ad0" providerId="ADAL" clId="{A0612C61-9E1C-4649-B042-3CF952C74FE7}" dt="2022-06-07T17:44:37.168" v="740" actId="313"/>
          <ac:spMkLst>
            <pc:docMk/>
            <pc:sldMk cId="1766754893" sldId="346"/>
            <ac:spMk id="6" creationId="{974B2026-97FB-40D2-8F22-7E6D319B4EA2}"/>
          </ac:spMkLst>
        </pc:spChg>
        <pc:spChg chg="add del mod">
          <ac:chgData name="Alfred Asterjadhi" userId="39de57b9-85c0-4fd1-aaac-8ca2b6560ad0" providerId="ADAL" clId="{A0612C61-9E1C-4649-B042-3CF952C74FE7}" dt="2022-06-07T16:37:00.246" v="510"/>
          <ac:spMkLst>
            <pc:docMk/>
            <pc:sldMk cId="1766754893" sldId="346"/>
            <ac:spMk id="7" creationId="{2B6206E2-980E-4EB3-B0AB-42B950619625}"/>
          </ac:spMkLst>
        </pc:spChg>
        <pc:spChg chg="add del mod">
          <ac:chgData name="Alfred Asterjadhi" userId="39de57b9-85c0-4fd1-aaac-8ca2b6560ad0" providerId="ADAL" clId="{A0612C61-9E1C-4649-B042-3CF952C74FE7}" dt="2022-06-07T16:37:00.246" v="510"/>
          <ac:spMkLst>
            <pc:docMk/>
            <pc:sldMk cId="1766754893" sldId="346"/>
            <ac:spMk id="8" creationId="{6C4A9A2D-F84D-47E7-8470-E963CD145CE0}"/>
          </ac:spMkLst>
        </pc:spChg>
        <pc:spChg chg="add del mod">
          <ac:chgData name="Alfred Asterjadhi" userId="39de57b9-85c0-4fd1-aaac-8ca2b6560ad0" providerId="ADAL" clId="{A0612C61-9E1C-4649-B042-3CF952C74FE7}" dt="2022-06-07T16:37:00.246" v="510"/>
          <ac:spMkLst>
            <pc:docMk/>
            <pc:sldMk cId="1766754893" sldId="346"/>
            <ac:spMk id="9" creationId="{5876D596-323C-46D3-B844-EAE8C4C1614D}"/>
          </ac:spMkLst>
        </pc:spChg>
        <pc:spChg chg="add del mod">
          <ac:chgData name="Alfred Asterjadhi" userId="39de57b9-85c0-4fd1-aaac-8ca2b6560ad0" providerId="ADAL" clId="{A0612C61-9E1C-4649-B042-3CF952C74FE7}" dt="2022-06-07T16:37:00.246" v="510"/>
          <ac:spMkLst>
            <pc:docMk/>
            <pc:sldMk cId="1766754893" sldId="346"/>
            <ac:spMk id="10" creationId="{DE019999-82E8-403C-80B1-C08518AEE9EF}"/>
          </ac:spMkLst>
        </pc:spChg>
        <pc:spChg chg="add del mod">
          <ac:chgData name="Alfred Asterjadhi" userId="39de57b9-85c0-4fd1-aaac-8ca2b6560ad0" providerId="ADAL" clId="{A0612C61-9E1C-4649-B042-3CF952C74FE7}" dt="2022-06-07T16:37:00.246" v="510"/>
          <ac:spMkLst>
            <pc:docMk/>
            <pc:sldMk cId="1766754893" sldId="346"/>
            <ac:spMk id="11" creationId="{FB125090-063B-481A-951D-E9CB969B39C2}"/>
          </ac:spMkLst>
        </pc:spChg>
      </pc:sldChg>
      <pc:sldChg chg="modSp add mod">
        <pc:chgData name="Alfred Asterjadhi" userId="39de57b9-85c0-4fd1-aaac-8ca2b6560ad0" providerId="ADAL" clId="{A0612C61-9E1C-4649-B042-3CF952C74FE7}" dt="2022-06-07T17:52:54.667" v="835" actId="20577"/>
        <pc:sldMkLst>
          <pc:docMk/>
          <pc:sldMk cId="4012074164" sldId="347"/>
        </pc:sldMkLst>
        <pc:spChg chg="mod">
          <ac:chgData name="Alfred Asterjadhi" userId="39de57b9-85c0-4fd1-aaac-8ca2b6560ad0" providerId="ADAL" clId="{A0612C61-9E1C-4649-B042-3CF952C74FE7}" dt="2022-06-07T17:52:54.667" v="835" actId="20577"/>
          <ac:spMkLst>
            <pc:docMk/>
            <pc:sldMk cId="4012074164" sldId="347"/>
            <ac:spMk id="3" creationId="{D20906E0-F900-4991-83B1-675F5B67FA2D}"/>
          </ac:spMkLst>
        </pc:spChg>
        <pc:graphicFrameChg chg="mod modGraphic">
          <ac:chgData name="Alfred Asterjadhi" userId="39de57b9-85c0-4fd1-aaac-8ca2b6560ad0" providerId="ADAL" clId="{A0612C61-9E1C-4649-B042-3CF952C74FE7}" dt="2022-06-07T17:43:28.103" v="709" actId="1076"/>
          <ac:graphicFrameMkLst>
            <pc:docMk/>
            <pc:sldMk cId="4012074164" sldId="347"/>
            <ac:graphicFrameMk id="6" creationId="{5094FBC8-BB74-47F3-965D-16BC678F4D1D}"/>
          </ac:graphicFrameMkLst>
        </pc:graphicFrameChg>
      </pc:sldChg>
      <pc:sldChg chg="modSp add mod">
        <pc:chgData name="Alfred Asterjadhi" userId="39de57b9-85c0-4fd1-aaac-8ca2b6560ad0" providerId="ADAL" clId="{A0612C61-9E1C-4649-B042-3CF952C74FE7}" dt="2022-06-07T17:44:37.642" v="741" actId="313"/>
        <pc:sldMkLst>
          <pc:docMk/>
          <pc:sldMk cId="2050222825" sldId="348"/>
        </pc:sldMkLst>
        <pc:spChg chg="mod">
          <ac:chgData name="Alfred Asterjadhi" userId="39de57b9-85c0-4fd1-aaac-8ca2b6560ad0" providerId="ADAL" clId="{A0612C61-9E1C-4649-B042-3CF952C74FE7}" dt="2022-06-07T16:38:37.698" v="524" actId="20577"/>
          <ac:spMkLst>
            <pc:docMk/>
            <pc:sldMk cId="2050222825" sldId="348"/>
            <ac:spMk id="2" creationId="{B6840888-B1D3-4EE4-984D-AE2D4FD8C6BF}"/>
          </ac:spMkLst>
        </pc:spChg>
        <pc:spChg chg="mod">
          <ac:chgData name="Alfred Asterjadhi" userId="39de57b9-85c0-4fd1-aaac-8ca2b6560ad0" providerId="ADAL" clId="{A0612C61-9E1C-4649-B042-3CF952C74FE7}" dt="2022-06-07T17:44:37.642" v="741" actId="313"/>
          <ac:spMkLst>
            <pc:docMk/>
            <pc:sldMk cId="2050222825" sldId="348"/>
            <ac:spMk id="6" creationId="{BB0A0FD2-1910-45A5-B2D0-6B427FDC767A}"/>
          </ac:spMkLst>
        </pc:spChg>
      </pc:sldChg>
      <pc:sldChg chg="modSp add mod">
        <pc:chgData name="Alfred Asterjadhi" userId="39de57b9-85c0-4fd1-aaac-8ca2b6560ad0" providerId="ADAL" clId="{A0612C61-9E1C-4649-B042-3CF952C74FE7}" dt="2022-06-07T17:44:38.160" v="742" actId="313"/>
        <pc:sldMkLst>
          <pc:docMk/>
          <pc:sldMk cId="1731012775" sldId="349"/>
        </pc:sldMkLst>
        <pc:spChg chg="mod">
          <ac:chgData name="Alfred Asterjadhi" userId="39de57b9-85c0-4fd1-aaac-8ca2b6560ad0" providerId="ADAL" clId="{A0612C61-9E1C-4649-B042-3CF952C74FE7}" dt="2022-06-07T16:38:42.655" v="530" actId="20577"/>
          <ac:spMkLst>
            <pc:docMk/>
            <pc:sldMk cId="1731012775" sldId="349"/>
            <ac:spMk id="2" creationId="{4B5F0D0E-8BB7-48AB-9160-728B8B3399A2}"/>
          </ac:spMkLst>
        </pc:spChg>
        <pc:spChg chg="mod">
          <ac:chgData name="Alfred Asterjadhi" userId="39de57b9-85c0-4fd1-aaac-8ca2b6560ad0" providerId="ADAL" clId="{A0612C61-9E1C-4649-B042-3CF952C74FE7}" dt="2022-06-07T17:44:38.160" v="742" actId="313"/>
          <ac:spMkLst>
            <pc:docMk/>
            <pc:sldMk cId="1731012775" sldId="349"/>
            <ac:spMk id="6" creationId="{974B2026-97FB-40D2-8F22-7E6D319B4EA2}"/>
          </ac:spMkLst>
        </pc:spChg>
      </pc:sldChg>
      <pc:sldChg chg="modSp add mod">
        <pc:chgData name="Alfred Asterjadhi" userId="39de57b9-85c0-4fd1-aaac-8ca2b6560ad0" providerId="ADAL" clId="{A0612C61-9E1C-4649-B042-3CF952C74FE7}" dt="2022-06-07T17:44:38.681" v="743" actId="313"/>
        <pc:sldMkLst>
          <pc:docMk/>
          <pc:sldMk cId="1370937286" sldId="350"/>
        </pc:sldMkLst>
        <pc:spChg chg="mod">
          <ac:chgData name="Alfred Asterjadhi" userId="39de57b9-85c0-4fd1-aaac-8ca2b6560ad0" providerId="ADAL" clId="{A0612C61-9E1C-4649-B042-3CF952C74FE7}" dt="2022-06-07T16:48:15.653" v="552" actId="20577"/>
          <ac:spMkLst>
            <pc:docMk/>
            <pc:sldMk cId="1370937286" sldId="350"/>
            <ac:spMk id="2" creationId="{4B5F0D0E-8BB7-48AB-9160-728B8B3399A2}"/>
          </ac:spMkLst>
        </pc:spChg>
        <pc:spChg chg="mod">
          <ac:chgData name="Alfred Asterjadhi" userId="39de57b9-85c0-4fd1-aaac-8ca2b6560ad0" providerId="ADAL" clId="{A0612C61-9E1C-4649-B042-3CF952C74FE7}" dt="2022-06-07T17:44:38.681" v="743" actId="313"/>
          <ac:spMkLst>
            <pc:docMk/>
            <pc:sldMk cId="1370937286" sldId="350"/>
            <ac:spMk id="6" creationId="{974B2026-97FB-40D2-8F22-7E6D319B4EA2}"/>
          </ac:spMkLst>
        </pc:spChg>
      </pc:sldChg>
      <pc:sldChg chg="modSp add mod">
        <pc:chgData name="Alfred Asterjadhi" userId="39de57b9-85c0-4fd1-aaac-8ca2b6560ad0" providerId="ADAL" clId="{A0612C61-9E1C-4649-B042-3CF952C74FE7}" dt="2022-06-07T17:44:39.224" v="744" actId="313"/>
        <pc:sldMkLst>
          <pc:docMk/>
          <pc:sldMk cId="264710179" sldId="351"/>
        </pc:sldMkLst>
        <pc:spChg chg="mod">
          <ac:chgData name="Alfred Asterjadhi" userId="39de57b9-85c0-4fd1-aaac-8ca2b6560ad0" providerId="ADAL" clId="{A0612C61-9E1C-4649-B042-3CF952C74FE7}" dt="2022-06-07T16:48:26.598" v="563" actId="20577"/>
          <ac:spMkLst>
            <pc:docMk/>
            <pc:sldMk cId="264710179" sldId="351"/>
            <ac:spMk id="2" creationId="{B6840888-B1D3-4EE4-984D-AE2D4FD8C6BF}"/>
          </ac:spMkLst>
        </pc:spChg>
        <pc:spChg chg="mod">
          <ac:chgData name="Alfred Asterjadhi" userId="39de57b9-85c0-4fd1-aaac-8ca2b6560ad0" providerId="ADAL" clId="{A0612C61-9E1C-4649-B042-3CF952C74FE7}" dt="2022-06-07T17:44:39.224" v="744" actId="313"/>
          <ac:spMkLst>
            <pc:docMk/>
            <pc:sldMk cId="264710179" sldId="351"/>
            <ac:spMk id="6" creationId="{BB0A0FD2-1910-45A5-B2D0-6B427FDC767A}"/>
          </ac:spMkLst>
        </pc:spChg>
      </pc:sldChg>
      <pc:sldChg chg="modSp add mod">
        <pc:chgData name="Alfred Asterjadhi" userId="39de57b9-85c0-4fd1-aaac-8ca2b6560ad0" providerId="ADAL" clId="{A0612C61-9E1C-4649-B042-3CF952C74FE7}" dt="2022-06-07T17:44:39.991" v="745" actId="313"/>
        <pc:sldMkLst>
          <pc:docMk/>
          <pc:sldMk cId="3579411611" sldId="352"/>
        </pc:sldMkLst>
        <pc:spChg chg="mod">
          <ac:chgData name="Alfred Asterjadhi" userId="39de57b9-85c0-4fd1-aaac-8ca2b6560ad0" providerId="ADAL" clId="{A0612C61-9E1C-4649-B042-3CF952C74FE7}" dt="2022-06-07T16:48:36.633" v="564"/>
          <ac:spMkLst>
            <pc:docMk/>
            <pc:sldMk cId="3579411611" sldId="352"/>
            <ac:spMk id="2" creationId="{4B5F0D0E-8BB7-48AB-9160-728B8B3399A2}"/>
          </ac:spMkLst>
        </pc:spChg>
        <pc:spChg chg="mod">
          <ac:chgData name="Alfred Asterjadhi" userId="39de57b9-85c0-4fd1-aaac-8ca2b6560ad0" providerId="ADAL" clId="{A0612C61-9E1C-4649-B042-3CF952C74FE7}" dt="2022-06-07T17:44:39.991" v="745" actId="313"/>
          <ac:spMkLst>
            <pc:docMk/>
            <pc:sldMk cId="3579411611" sldId="352"/>
            <ac:spMk id="6" creationId="{974B2026-97FB-40D2-8F22-7E6D319B4EA2}"/>
          </ac:spMkLst>
        </pc:spChg>
      </pc:sldChg>
      <pc:sldChg chg="modSp add mod">
        <pc:chgData name="Alfred Asterjadhi" userId="39de57b9-85c0-4fd1-aaac-8ca2b6560ad0" providerId="ADAL" clId="{A0612C61-9E1C-4649-B042-3CF952C74FE7}" dt="2022-06-07T17:52:25.371" v="831" actId="20577"/>
        <pc:sldMkLst>
          <pc:docMk/>
          <pc:sldMk cId="588130191" sldId="353"/>
        </pc:sldMkLst>
        <pc:spChg chg="mod">
          <ac:chgData name="Alfred Asterjadhi" userId="39de57b9-85c0-4fd1-aaac-8ca2b6560ad0" providerId="ADAL" clId="{A0612C61-9E1C-4649-B042-3CF952C74FE7}" dt="2022-06-07T16:48:55.365" v="571" actId="20577"/>
          <ac:spMkLst>
            <pc:docMk/>
            <pc:sldMk cId="588130191" sldId="353"/>
            <ac:spMk id="2" creationId="{4B5F0D0E-8BB7-48AB-9160-728B8B3399A2}"/>
          </ac:spMkLst>
        </pc:spChg>
        <pc:spChg chg="mod">
          <ac:chgData name="Alfred Asterjadhi" userId="39de57b9-85c0-4fd1-aaac-8ca2b6560ad0" providerId="ADAL" clId="{A0612C61-9E1C-4649-B042-3CF952C74FE7}" dt="2022-06-07T17:52:25.371" v="831" actId="20577"/>
          <ac:spMkLst>
            <pc:docMk/>
            <pc:sldMk cId="588130191" sldId="353"/>
            <ac:spMk id="3" creationId="{DFB0BA47-D7B6-4F95-932E-A7AA615BC440}"/>
          </ac:spMkLst>
        </pc:spChg>
        <pc:spChg chg="mod">
          <ac:chgData name="Alfred Asterjadhi" userId="39de57b9-85c0-4fd1-aaac-8ca2b6560ad0" providerId="ADAL" clId="{A0612C61-9E1C-4649-B042-3CF952C74FE7}" dt="2022-06-07T17:44:41.561" v="748" actId="313"/>
          <ac:spMkLst>
            <pc:docMk/>
            <pc:sldMk cId="588130191" sldId="353"/>
            <ac:spMk id="6" creationId="{974B2026-97FB-40D2-8F22-7E6D319B4EA2}"/>
          </ac:spMkLst>
        </pc:spChg>
      </pc:sldChg>
      <pc:sldChg chg="modSp add del mod">
        <pc:chgData name="Alfred Asterjadhi" userId="39de57b9-85c0-4fd1-aaac-8ca2b6560ad0" providerId="ADAL" clId="{A0612C61-9E1C-4649-B042-3CF952C74FE7}" dt="2022-06-07T17:40:03.138" v="666" actId="47"/>
        <pc:sldMkLst>
          <pc:docMk/>
          <pc:sldMk cId="3138222326" sldId="354"/>
        </pc:sldMkLst>
        <pc:spChg chg="mod">
          <ac:chgData name="Alfred Asterjadhi" userId="39de57b9-85c0-4fd1-aaac-8ca2b6560ad0" providerId="ADAL" clId="{A0612C61-9E1C-4649-B042-3CF952C74FE7}" dt="2022-06-07T16:49:10.100" v="575" actId="20577"/>
          <ac:spMkLst>
            <pc:docMk/>
            <pc:sldMk cId="3138222326" sldId="354"/>
            <ac:spMk id="2" creationId="{4B5F0D0E-8BB7-48AB-9160-728B8B3399A2}"/>
          </ac:spMkLst>
        </pc:spChg>
      </pc:sldChg>
      <pc:sldChg chg="modSp add mod">
        <pc:chgData name="Alfred Asterjadhi" userId="39de57b9-85c0-4fd1-aaac-8ca2b6560ad0" providerId="ADAL" clId="{A0612C61-9E1C-4649-B042-3CF952C74FE7}" dt="2022-06-07T17:51:19.593" v="821" actId="20577"/>
        <pc:sldMkLst>
          <pc:docMk/>
          <pc:sldMk cId="3909293924" sldId="355"/>
        </pc:sldMkLst>
        <pc:spChg chg="mod">
          <ac:chgData name="Alfred Asterjadhi" userId="39de57b9-85c0-4fd1-aaac-8ca2b6560ad0" providerId="ADAL" clId="{A0612C61-9E1C-4649-B042-3CF952C74FE7}" dt="2022-06-07T16:49:27.208" v="581" actId="20577"/>
          <ac:spMkLst>
            <pc:docMk/>
            <pc:sldMk cId="3909293924" sldId="355"/>
            <ac:spMk id="2" creationId="{4B5F0D0E-8BB7-48AB-9160-728B8B3399A2}"/>
          </ac:spMkLst>
        </pc:spChg>
        <pc:spChg chg="mod">
          <ac:chgData name="Alfred Asterjadhi" userId="39de57b9-85c0-4fd1-aaac-8ca2b6560ad0" providerId="ADAL" clId="{A0612C61-9E1C-4649-B042-3CF952C74FE7}" dt="2022-06-07T17:51:19.593" v="821" actId="20577"/>
          <ac:spMkLst>
            <pc:docMk/>
            <pc:sldMk cId="3909293924" sldId="355"/>
            <ac:spMk id="3" creationId="{DFB0BA47-D7B6-4F95-932E-A7AA615BC440}"/>
          </ac:spMkLst>
        </pc:spChg>
        <pc:spChg chg="mod">
          <ac:chgData name="Alfred Asterjadhi" userId="39de57b9-85c0-4fd1-aaac-8ca2b6560ad0" providerId="ADAL" clId="{A0612C61-9E1C-4649-B042-3CF952C74FE7}" dt="2022-06-07T17:44:43.176" v="751" actId="313"/>
          <ac:spMkLst>
            <pc:docMk/>
            <pc:sldMk cId="3909293924" sldId="355"/>
            <ac:spMk id="6" creationId="{974B2026-97FB-40D2-8F22-7E6D319B4EA2}"/>
          </ac:spMkLst>
        </pc:spChg>
      </pc:sldChg>
      <pc:sldChg chg="modSp add mod">
        <pc:chgData name="Alfred Asterjadhi" userId="39de57b9-85c0-4fd1-aaac-8ca2b6560ad0" providerId="ADAL" clId="{A0612C61-9E1C-4649-B042-3CF952C74FE7}" dt="2022-06-07T18:08:41.620" v="843" actId="20577"/>
        <pc:sldMkLst>
          <pc:docMk/>
          <pc:sldMk cId="3930036297" sldId="356"/>
        </pc:sldMkLst>
        <pc:spChg chg="mod">
          <ac:chgData name="Alfred Asterjadhi" userId="39de57b9-85c0-4fd1-aaac-8ca2b6560ad0" providerId="ADAL" clId="{A0612C61-9E1C-4649-B042-3CF952C74FE7}" dt="2022-06-07T16:49:38.189" v="583" actId="20577"/>
          <ac:spMkLst>
            <pc:docMk/>
            <pc:sldMk cId="3930036297" sldId="356"/>
            <ac:spMk id="2" creationId="{4B5F0D0E-8BB7-48AB-9160-728B8B3399A2}"/>
          </ac:spMkLst>
        </pc:spChg>
        <pc:spChg chg="mod">
          <ac:chgData name="Alfred Asterjadhi" userId="39de57b9-85c0-4fd1-aaac-8ca2b6560ad0" providerId="ADAL" clId="{A0612C61-9E1C-4649-B042-3CF952C74FE7}" dt="2022-06-07T18:08:41.620" v="843" actId="20577"/>
          <ac:spMkLst>
            <pc:docMk/>
            <pc:sldMk cId="3930036297" sldId="356"/>
            <ac:spMk id="3" creationId="{DFB0BA47-D7B6-4F95-932E-A7AA615BC440}"/>
          </ac:spMkLst>
        </pc:spChg>
        <pc:spChg chg="mod">
          <ac:chgData name="Alfred Asterjadhi" userId="39de57b9-85c0-4fd1-aaac-8ca2b6560ad0" providerId="ADAL" clId="{A0612C61-9E1C-4649-B042-3CF952C74FE7}" dt="2022-06-07T17:44:43.903" v="752" actId="313"/>
          <ac:spMkLst>
            <pc:docMk/>
            <pc:sldMk cId="3930036297" sldId="356"/>
            <ac:spMk id="6" creationId="{974B2026-97FB-40D2-8F22-7E6D319B4EA2}"/>
          </ac:spMkLst>
        </pc:spChg>
      </pc:sldChg>
      <pc:sldChg chg="modSp add mod">
        <pc:chgData name="Alfred Asterjadhi" userId="39de57b9-85c0-4fd1-aaac-8ca2b6560ad0" providerId="ADAL" clId="{A0612C61-9E1C-4649-B042-3CF952C74FE7}" dt="2022-06-07T17:44:40.529" v="746" actId="313"/>
        <pc:sldMkLst>
          <pc:docMk/>
          <pc:sldMk cId="2828608285" sldId="357"/>
        </pc:sldMkLst>
        <pc:spChg chg="mod">
          <ac:chgData name="Alfred Asterjadhi" userId="39de57b9-85c0-4fd1-aaac-8ca2b6560ad0" providerId="ADAL" clId="{A0612C61-9E1C-4649-B042-3CF952C74FE7}" dt="2022-06-07T17:39:43.944" v="663" actId="6549"/>
          <ac:spMkLst>
            <pc:docMk/>
            <pc:sldMk cId="2828608285" sldId="357"/>
            <ac:spMk id="2" creationId="{B6840888-B1D3-4EE4-984D-AE2D4FD8C6BF}"/>
          </ac:spMkLst>
        </pc:spChg>
        <pc:spChg chg="mod">
          <ac:chgData name="Alfred Asterjadhi" userId="39de57b9-85c0-4fd1-aaac-8ca2b6560ad0" providerId="ADAL" clId="{A0612C61-9E1C-4649-B042-3CF952C74FE7}" dt="2022-06-07T17:44:40.529" v="746" actId="313"/>
          <ac:spMkLst>
            <pc:docMk/>
            <pc:sldMk cId="2828608285" sldId="357"/>
            <ac:spMk id="6" creationId="{BB0A0FD2-1910-45A5-B2D0-6B427FDC767A}"/>
          </ac:spMkLst>
        </pc:spChg>
      </pc:sldChg>
      <pc:sldChg chg="modSp add mod">
        <pc:chgData name="Alfred Asterjadhi" userId="39de57b9-85c0-4fd1-aaac-8ca2b6560ad0" providerId="ADAL" clId="{A0612C61-9E1C-4649-B042-3CF952C74FE7}" dt="2022-06-07T17:44:41.033" v="747" actId="313"/>
        <pc:sldMkLst>
          <pc:docMk/>
          <pc:sldMk cId="2379446320" sldId="358"/>
        </pc:sldMkLst>
        <pc:spChg chg="mod">
          <ac:chgData name="Alfred Asterjadhi" userId="39de57b9-85c0-4fd1-aaac-8ca2b6560ad0" providerId="ADAL" clId="{A0612C61-9E1C-4649-B042-3CF952C74FE7}" dt="2022-06-07T17:39:48.343" v="665" actId="20577"/>
          <ac:spMkLst>
            <pc:docMk/>
            <pc:sldMk cId="2379446320" sldId="358"/>
            <ac:spMk id="2" creationId="{4B5F0D0E-8BB7-48AB-9160-728B8B3399A2}"/>
          </ac:spMkLst>
        </pc:spChg>
        <pc:spChg chg="mod">
          <ac:chgData name="Alfred Asterjadhi" userId="39de57b9-85c0-4fd1-aaac-8ca2b6560ad0" providerId="ADAL" clId="{A0612C61-9E1C-4649-B042-3CF952C74FE7}" dt="2022-06-07T17:44:41.033" v="747" actId="313"/>
          <ac:spMkLst>
            <pc:docMk/>
            <pc:sldMk cId="2379446320" sldId="358"/>
            <ac:spMk id="6" creationId="{974B2026-97FB-40D2-8F22-7E6D319B4EA2}"/>
          </ac:spMkLst>
        </pc:spChg>
      </pc:sldChg>
      <pc:sldChg chg="modSp add mod">
        <pc:chgData name="Alfred Asterjadhi" userId="39de57b9-85c0-4fd1-aaac-8ca2b6560ad0" providerId="ADAL" clId="{A0612C61-9E1C-4649-B042-3CF952C74FE7}" dt="2022-06-07T17:44:42.103" v="749" actId="313"/>
        <pc:sldMkLst>
          <pc:docMk/>
          <pc:sldMk cId="1620546785" sldId="359"/>
        </pc:sldMkLst>
        <pc:spChg chg="mod">
          <ac:chgData name="Alfred Asterjadhi" userId="39de57b9-85c0-4fd1-aaac-8ca2b6560ad0" providerId="ADAL" clId="{A0612C61-9E1C-4649-B042-3CF952C74FE7}" dt="2022-06-07T17:40:20.981" v="673" actId="20577"/>
          <ac:spMkLst>
            <pc:docMk/>
            <pc:sldMk cId="1620546785" sldId="359"/>
            <ac:spMk id="2" creationId="{B6840888-B1D3-4EE4-984D-AE2D4FD8C6BF}"/>
          </ac:spMkLst>
        </pc:spChg>
        <pc:spChg chg="mod">
          <ac:chgData name="Alfred Asterjadhi" userId="39de57b9-85c0-4fd1-aaac-8ca2b6560ad0" providerId="ADAL" clId="{A0612C61-9E1C-4649-B042-3CF952C74FE7}" dt="2022-06-07T17:44:42.103" v="749" actId="313"/>
          <ac:spMkLst>
            <pc:docMk/>
            <pc:sldMk cId="1620546785" sldId="359"/>
            <ac:spMk id="6" creationId="{BB0A0FD2-1910-45A5-B2D0-6B427FDC767A}"/>
          </ac:spMkLst>
        </pc:spChg>
      </pc:sldChg>
      <pc:sldChg chg="modSp add mod">
        <pc:chgData name="Alfred Asterjadhi" userId="39de57b9-85c0-4fd1-aaac-8ca2b6560ad0" providerId="ADAL" clId="{A0612C61-9E1C-4649-B042-3CF952C74FE7}" dt="2022-06-07T17:44:42.632" v="750" actId="313"/>
        <pc:sldMkLst>
          <pc:docMk/>
          <pc:sldMk cId="4066268139" sldId="360"/>
        </pc:sldMkLst>
        <pc:spChg chg="mod">
          <ac:chgData name="Alfred Asterjadhi" userId="39de57b9-85c0-4fd1-aaac-8ca2b6560ad0" providerId="ADAL" clId="{A0612C61-9E1C-4649-B042-3CF952C74FE7}" dt="2022-06-07T17:40:30.355" v="674"/>
          <ac:spMkLst>
            <pc:docMk/>
            <pc:sldMk cId="4066268139" sldId="360"/>
            <ac:spMk id="2" creationId="{4B5F0D0E-8BB7-48AB-9160-728B8B3399A2}"/>
          </ac:spMkLst>
        </pc:spChg>
        <pc:spChg chg="mod">
          <ac:chgData name="Alfred Asterjadhi" userId="39de57b9-85c0-4fd1-aaac-8ca2b6560ad0" providerId="ADAL" clId="{A0612C61-9E1C-4649-B042-3CF952C74FE7}" dt="2022-06-07T17:44:42.632" v="750" actId="313"/>
          <ac:spMkLst>
            <pc:docMk/>
            <pc:sldMk cId="4066268139" sldId="360"/>
            <ac:spMk id="6" creationId="{974B2026-97FB-40D2-8F22-7E6D319B4EA2}"/>
          </ac:spMkLst>
        </pc:spChg>
      </pc:sldChg>
      <pc:sldMasterChg chg="modSp mod">
        <pc:chgData name="Alfred Asterjadhi" userId="39de57b9-85c0-4fd1-aaac-8ca2b6560ad0" providerId="ADAL" clId="{A0612C61-9E1C-4649-B042-3CF952C74FE7}" dt="2022-06-06T23:17:46.496" v="5" actId="20577"/>
        <pc:sldMasterMkLst>
          <pc:docMk/>
          <pc:sldMasterMk cId="0" sldId="2147483648"/>
        </pc:sldMasterMkLst>
        <pc:spChg chg="mod">
          <ac:chgData name="Alfred Asterjadhi" userId="39de57b9-85c0-4fd1-aaac-8ca2b6560ad0" providerId="ADAL" clId="{A0612C61-9E1C-4649-B042-3CF952C74FE7}" dt="2022-06-06T23:17:46.496" v="5" actId="20577"/>
          <ac:spMkLst>
            <pc:docMk/>
            <pc:sldMasterMk cId="0" sldId="2147483648"/>
            <ac:spMk id="10" creationId="{00000000-0000-0000-0000-000000000000}"/>
          </ac:spMkLst>
        </pc:spChg>
      </pc:sldMasterChg>
    </pc:docChg>
  </pc:docChgLst>
  <pc:docChgLst>
    <pc:chgData name="Alfred Asterjadhi" userId="39de57b9-85c0-4fd1-aaac-8ca2b6560ad0" providerId="ADAL" clId="{DE32E404-08FC-4B13-BBE8-0CA66CF324F5}"/>
    <pc:docChg chg="undo custSel modSld modMainMaster">
      <pc:chgData name="Alfred Asterjadhi" userId="39de57b9-85c0-4fd1-aaac-8ca2b6560ad0" providerId="ADAL" clId="{DE32E404-08FC-4B13-BBE8-0CA66CF324F5}" dt="2021-03-12T15:47:26.652" v="302" actId="14100"/>
      <pc:docMkLst>
        <pc:docMk/>
      </pc:docMkLst>
      <pc:sldChg chg="modSp mod">
        <pc:chgData name="Alfred Asterjadhi" userId="39de57b9-85c0-4fd1-aaac-8ca2b6560ad0" providerId="ADAL" clId="{DE32E404-08FC-4B13-BBE8-0CA66CF324F5}" dt="2021-03-11T22:25:44.306" v="120" actId="207"/>
        <pc:sldMkLst>
          <pc:docMk/>
          <pc:sldMk cId="3248079768" sldId="334"/>
        </pc:sldMkLst>
        <pc:spChg chg="mod">
          <ac:chgData name="Alfred Asterjadhi" userId="39de57b9-85c0-4fd1-aaac-8ca2b6560ad0" providerId="ADAL" clId="{DE32E404-08FC-4B13-BBE8-0CA66CF324F5}" dt="2021-03-11T21:48:21.717" v="8" actId="13926"/>
          <ac:spMkLst>
            <pc:docMk/>
            <pc:sldMk cId="3248079768" sldId="334"/>
            <ac:spMk id="2" creationId="{6A27F32D-AAB2-4E4E-8703-7DB27C650C46}"/>
          </ac:spMkLst>
        </pc:spChg>
        <pc:spChg chg="mod">
          <ac:chgData name="Alfred Asterjadhi" userId="39de57b9-85c0-4fd1-aaac-8ca2b6560ad0" providerId="ADAL" clId="{DE32E404-08FC-4B13-BBE8-0CA66CF324F5}" dt="2021-03-11T22:25:44.306" v="120" actId="207"/>
          <ac:spMkLst>
            <pc:docMk/>
            <pc:sldMk cId="3248079768" sldId="334"/>
            <ac:spMk id="3" creationId="{D3245099-458D-4C79-9B1C-5CE8FF5DED80}"/>
          </ac:spMkLst>
        </pc:spChg>
      </pc:sldChg>
      <pc:sldChg chg="modSp mod">
        <pc:chgData name="Alfred Asterjadhi" userId="39de57b9-85c0-4fd1-aaac-8ca2b6560ad0" providerId="ADAL" clId="{DE32E404-08FC-4B13-BBE8-0CA66CF324F5}" dt="2021-03-11T22:06:24.036" v="119" actId="6549"/>
        <pc:sldMkLst>
          <pc:docMk/>
          <pc:sldMk cId="1008851049" sldId="335"/>
        </pc:sldMkLst>
        <pc:spChg chg="mod">
          <ac:chgData name="Alfred Asterjadhi" userId="39de57b9-85c0-4fd1-aaac-8ca2b6560ad0" providerId="ADAL" clId="{DE32E404-08FC-4B13-BBE8-0CA66CF324F5}" dt="2021-03-11T22:06:05.781" v="113" actId="13926"/>
          <ac:spMkLst>
            <pc:docMk/>
            <pc:sldMk cId="1008851049" sldId="335"/>
            <ac:spMk id="2" creationId="{11C5C3A7-526B-4152-8A7F-BC9636A70131}"/>
          </ac:spMkLst>
        </pc:spChg>
        <pc:spChg chg="mod">
          <ac:chgData name="Alfred Asterjadhi" userId="39de57b9-85c0-4fd1-aaac-8ca2b6560ad0" providerId="ADAL" clId="{DE32E404-08FC-4B13-BBE8-0CA66CF324F5}" dt="2021-03-11T22:06:24.036" v="119" actId="6549"/>
          <ac:spMkLst>
            <pc:docMk/>
            <pc:sldMk cId="1008851049" sldId="335"/>
            <ac:spMk id="3" creationId="{49A6CCA4-296A-475E-8868-A1006DFAF806}"/>
          </ac:spMkLst>
        </pc:spChg>
      </pc:sldChg>
      <pc:sldChg chg="addSp delSp modSp mod">
        <pc:chgData name="Alfred Asterjadhi" userId="39de57b9-85c0-4fd1-aaac-8ca2b6560ad0" providerId="ADAL" clId="{DE32E404-08FC-4B13-BBE8-0CA66CF324F5}" dt="2021-03-12T15:47:26.652" v="302" actId="14100"/>
        <pc:sldMkLst>
          <pc:docMk/>
          <pc:sldMk cId="1716082287" sldId="337"/>
        </pc:sldMkLst>
        <pc:spChg chg="mod">
          <ac:chgData name="Alfred Asterjadhi" userId="39de57b9-85c0-4fd1-aaac-8ca2b6560ad0" providerId="ADAL" clId="{DE32E404-08FC-4B13-BBE8-0CA66CF324F5}" dt="2021-03-12T15:47:26.652" v="302" actId="14100"/>
          <ac:spMkLst>
            <pc:docMk/>
            <pc:sldMk cId="1716082287" sldId="337"/>
            <ac:spMk id="3" creationId="{49A6CCA4-296A-475E-8868-A1006DFAF806}"/>
          </ac:spMkLst>
        </pc:spChg>
        <pc:graphicFrameChg chg="add del mod">
          <ac:chgData name="Alfred Asterjadhi" userId="39de57b9-85c0-4fd1-aaac-8ca2b6560ad0" providerId="ADAL" clId="{DE32E404-08FC-4B13-BBE8-0CA66CF324F5}" dt="2021-03-11T22:53:10.894" v="174"/>
          <ac:graphicFrameMkLst>
            <pc:docMk/>
            <pc:sldMk cId="1716082287" sldId="337"/>
            <ac:graphicFrameMk id="7" creationId="{8B8F865D-D29D-498A-B9D4-85B293EB3312}"/>
          </ac:graphicFrameMkLst>
        </pc:graphicFrameChg>
        <pc:graphicFrameChg chg="add del mod modGraphic">
          <ac:chgData name="Alfred Asterjadhi" userId="39de57b9-85c0-4fd1-aaac-8ca2b6560ad0" providerId="ADAL" clId="{DE32E404-08FC-4B13-BBE8-0CA66CF324F5}" dt="2021-03-11T22:57:45.859" v="215"/>
          <ac:graphicFrameMkLst>
            <pc:docMk/>
            <pc:sldMk cId="1716082287" sldId="337"/>
            <ac:graphicFrameMk id="8" creationId="{D9A00B03-CFBA-49A7-BE24-F171FF063051}"/>
          </ac:graphicFrameMkLst>
        </pc:graphicFrameChg>
      </pc:sldChg>
      <pc:sldMasterChg chg="modSp mod">
        <pc:chgData name="Alfred Asterjadhi" userId="39de57b9-85c0-4fd1-aaac-8ca2b6560ad0" providerId="ADAL" clId="{DE32E404-08FC-4B13-BBE8-0CA66CF324F5}" dt="2021-03-10T16:44:07.178" v="1" actId="6549"/>
        <pc:sldMasterMkLst>
          <pc:docMk/>
          <pc:sldMasterMk cId="0" sldId="2147483648"/>
        </pc:sldMasterMkLst>
        <pc:spChg chg="mod">
          <ac:chgData name="Alfred Asterjadhi" userId="39de57b9-85c0-4fd1-aaac-8ca2b6560ad0" providerId="ADAL" clId="{DE32E404-08FC-4B13-BBE8-0CA66CF324F5}" dt="2021-03-10T16:44:07.178" v="1" actId="6549"/>
          <ac:spMkLst>
            <pc:docMk/>
            <pc:sldMasterMk cId="0" sldId="2147483648"/>
            <ac:spMk id="10" creationId="{00000000-0000-0000-0000-000000000000}"/>
          </ac:spMkLst>
        </pc:spChg>
      </pc:sldMasterChg>
    </pc:docChg>
  </pc:docChgLst>
  <pc:docChgLst>
    <pc:chgData name="Alfred Asterjadhi" userId="39de57b9-85c0-4fd1-aaac-8ca2b6560ad0" providerId="ADAL" clId="{98DF9B86-2659-4795-9A06-549B63164DF9}"/>
    <pc:docChg chg="undo redo custSel addSld delSld modSld sldOrd modMainMaster">
      <pc:chgData name="Alfred Asterjadhi" userId="39de57b9-85c0-4fd1-aaac-8ca2b6560ad0" providerId="ADAL" clId="{98DF9B86-2659-4795-9A06-549B63164DF9}" dt="2022-03-11T18:51:22.799" v="2510" actId="6549"/>
      <pc:docMkLst>
        <pc:docMk/>
      </pc:docMkLst>
      <pc:sldChg chg="modSp mod">
        <pc:chgData name="Alfred Asterjadhi" userId="39de57b9-85c0-4fd1-aaac-8ca2b6560ad0" providerId="ADAL" clId="{98DF9B86-2659-4795-9A06-549B63164DF9}" dt="2022-03-04T21:09:46.942" v="9" actId="20577"/>
        <pc:sldMkLst>
          <pc:docMk/>
          <pc:sldMk cId="0" sldId="256"/>
        </pc:sldMkLst>
        <pc:spChg chg="mod">
          <ac:chgData name="Alfred Asterjadhi" userId="39de57b9-85c0-4fd1-aaac-8ca2b6560ad0" providerId="ADAL" clId="{98DF9B86-2659-4795-9A06-549B63164DF9}" dt="2022-03-04T21:09:34.608" v="4" actId="20577"/>
          <ac:spMkLst>
            <pc:docMk/>
            <pc:sldMk cId="0" sldId="256"/>
            <ac:spMk id="3073" creationId="{00000000-0000-0000-0000-000000000000}"/>
          </ac:spMkLst>
        </pc:spChg>
        <pc:spChg chg="mod">
          <ac:chgData name="Alfred Asterjadhi" userId="39de57b9-85c0-4fd1-aaac-8ca2b6560ad0" providerId="ADAL" clId="{98DF9B86-2659-4795-9A06-549B63164DF9}" dt="2022-03-04T21:09:46.942" v="9" actId="20577"/>
          <ac:spMkLst>
            <pc:docMk/>
            <pc:sldMk cId="0" sldId="256"/>
            <ac:spMk id="3074" creationId="{00000000-0000-0000-0000-000000000000}"/>
          </ac:spMkLst>
        </pc:spChg>
      </pc:sldChg>
      <pc:sldChg chg="modSp mod">
        <pc:chgData name="Alfred Asterjadhi" userId="39de57b9-85c0-4fd1-aaac-8ca2b6560ad0" providerId="ADAL" clId="{98DF9B86-2659-4795-9A06-549B63164DF9}" dt="2022-03-04T21:10:39.183" v="22" actId="20577"/>
        <pc:sldMkLst>
          <pc:docMk/>
          <pc:sldMk cId="132832093" sldId="267"/>
        </pc:sldMkLst>
        <pc:spChg chg="mod">
          <ac:chgData name="Alfred Asterjadhi" userId="39de57b9-85c0-4fd1-aaac-8ca2b6560ad0" providerId="ADAL" clId="{98DF9B86-2659-4795-9A06-549B63164DF9}" dt="2022-03-04T21:10:39.183" v="22" actId="20577"/>
          <ac:spMkLst>
            <pc:docMk/>
            <pc:sldMk cId="132832093" sldId="267"/>
            <ac:spMk id="3" creationId="{00000000-0000-0000-0000-000000000000}"/>
          </ac:spMkLst>
        </pc:spChg>
      </pc:sldChg>
      <pc:sldChg chg="modSp mod">
        <pc:chgData name="Alfred Asterjadhi" userId="39de57b9-85c0-4fd1-aaac-8ca2b6560ad0" providerId="ADAL" clId="{98DF9B86-2659-4795-9A06-549B63164DF9}" dt="2022-03-04T22:54:06.181" v="584" actId="20577"/>
        <pc:sldMkLst>
          <pc:docMk/>
          <pc:sldMk cId="2243228416" sldId="299"/>
        </pc:sldMkLst>
        <pc:spChg chg="mod">
          <ac:chgData name="Alfred Asterjadhi" userId="39de57b9-85c0-4fd1-aaac-8ca2b6560ad0" providerId="ADAL" clId="{98DF9B86-2659-4795-9A06-549B63164DF9}" dt="2022-03-04T22:52:31.445" v="554" actId="14100"/>
          <ac:spMkLst>
            <pc:docMk/>
            <pc:sldMk cId="2243228416" sldId="299"/>
            <ac:spMk id="3" creationId="{3857177C-4F12-41D1-AB93-6925069E5DB9}"/>
          </ac:spMkLst>
        </pc:spChg>
        <pc:spChg chg="mod">
          <ac:chgData name="Alfred Asterjadhi" userId="39de57b9-85c0-4fd1-aaac-8ca2b6560ad0" providerId="ADAL" clId="{98DF9B86-2659-4795-9A06-549B63164DF9}" dt="2022-03-04T22:54:06.181" v="584" actId="20577"/>
          <ac:spMkLst>
            <pc:docMk/>
            <pc:sldMk cId="2243228416" sldId="299"/>
            <ac:spMk id="17" creationId="{442A1050-6527-4B2E-A943-E125D6B48B52}"/>
          </ac:spMkLst>
        </pc:spChg>
      </pc:sldChg>
      <pc:sldChg chg="modSp mod">
        <pc:chgData name="Alfred Asterjadhi" userId="39de57b9-85c0-4fd1-aaac-8ca2b6560ad0" providerId="ADAL" clId="{98DF9B86-2659-4795-9A06-549B63164DF9}" dt="2022-03-04T21:23:45.235" v="85" actId="20577"/>
        <pc:sldMkLst>
          <pc:docMk/>
          <pc:sldMk cId="1908471061" sldId="328"/>
        </pc:sldMkLst>
        <pc:spChg chg="mod">
          <ac:chgData name="Alfred Asterjadhi" userId="39de57b9-85c0-4fd1-aaac-8ca2b6560ad0" providerId="ADAL" clId="{98DF9B86-2659-4795-9A06-549B63164DF9}" dt="2022-03-04T21:23:45.235" v="85" actId="20577"/>
          <ac:spMkLst>
            <pc:docMk/>
            <pc:sldMk cId="1908471061" sldId="328"/>
            <ac:spMk id="3" creationId="{3EF9BE80-D462-4B64-8448-3B553445EDCF}"/>
          </ac:spMkLst>
        </pc:spChg>
      </pc:sldChg>
      <pc:sldChg chg="addSp delSp modSp mod">
        <pc:chgData name="Alfred Asterjadhi" userId="39de57b9-85c0-4fd1-aaac-8ca2b6560ad0" providerId="ADAL" clId="{98DF9B86-2659-4795-9A06-549B63164DF9}" dt="2022-03-08T16:10:46.060" v="1123" actId="207"/>
        <pc:sldMkLst>
          <pc:docMk/>
          <pc:sldMk cId="1706072776" sldId="334"/>
        </pc:sldMkLst>
        <pc:spChg chg="mod">
          <ac:chgData name="Alfred Asterjadhi" userId="39de57b9-85c0-4fd1-aaac-8ca2b6560ad0" providerId="ADAL" clId="{98DF9B86-2659-4795-9A06-549B63164DF9}" dt="2022-03-08T04:12:21.794" v="871" actId="13926"/>
          <ac:spMkLst>
            <pc:docMk/>
            <pc:sldMk cId="1706072776" sldId="334"/>
            <ac:spMk id="2" creationId="{B6840888-B1D3-4EE4-984D-AE2D4FD8C6BF}"/>
          </ac:spMkLst>
        </pc:spChg>
        <pc:spChg chg="mod">
          <ac:chgData name="Alfred Asterjadhi" userId="39de57b9-85c0-4fd1-aaac-8ca2b6560ad0" providerId="ADAL" clId="{98DF9B86-2659-4795-9A06-549B63164DF9}" dt="2022-03-08T16:10:46.060" v="1123" actId="207"/>
          <ac:spMkLst>
            <pc:docMk/>
            <pc:sldMk cId="1706072776" sldId="334"/>
            <ac:spMk id="3" creationId="{977FA593-1C2D-4B4C-B4B8-9841BC70A2D7}"/>
          </ac:spMkLst>
        </pc:spChg>
        <pc:graphicFrameChg chg="add del mod">
          <ac:chgData name="Alfred Asterjadhi" userId="39de57b9-85c0-4fd1-aaac-8ca2b6560ad0" providerId="ADAL" clId="{98DF9B86-2659-4795-9A06-549B63164DF9}" dt="2022-03-04T21:25:57.785" v="129"/>
          <ac:graphicFrameMkLst>
            <pc:docMk/>
            <pc:sldMk cId="1706072776" sldId="334"/>
            <ac:graphicFrameMk id="7" creationId="{AA327D61-CF78-4C5E-9322-F9BFFE8FB4BC}"/>
          </ac:graphicFrameMkLst>
        </pc:graphicFrameChg>
      </pc:sldChg>
      <pc:sldChg chg="addSp delSp modSp mod">
        <pc:chgData name="Alfred Asterjadhi" userId="39de57b9-85c0-4fd1-aaac-8ca2b6560ad0" providerId="ADAL" clId="{98DF9B86-2659-4795-9A06-549B63164DF9}" dt="2022-03-08T15:53:10.656" v="1066" actId="20577"/>
        <pc:sldMkLst>
          <pc:docMk/>
          <pc:sldMk cId="2327388640" sldId="335"/>
        </pc:sldMkLst>
        <pc:spChg chg="mod">
          <ac:chgData name="Alfred Asterjadhi" userId="39de57b9-85c0-4fd1-aaac-8ca2b6560ad0" providerId="ADAL" clId="{98DF9B86-2659-4795-9A06-549B63164DF9}" dt="2022-03-08T04:12:25.599" v="872" actId="13926"/>
          <ac:spMkLst>
            <pc:docMk/>
            <pc:sldMk cId="2327388640" sldId="335"/>
            <ac:spMk id="2" creationId="{4B5F0D0E-8BB7-48AB-9160-728B8B3399A2}"/>
          </ac:spMkLst>
        </pc:spChg>
        <pc:spChg chg="mod">
          <ac:chgData name="Alfred Asterjadhi" userId="39de57b9-85c0-4fd1-aaac-8ca2b6560ad0" providerId="ADAL" clId="{98DF9B86-2659-4795-9A06-549B63164DF9}" dt="2022-03-08T15:53:10.656" v="1066" actId="20577"/>
          <ac:spMkLst>
            <pc:docMk/>
            <pc:sldMk cId="2327388640" sldId="335"/>
            <ac:spMk id="3" creationId="{DFB0BA47-D7B6-4F95-932E-A7AA615BC440}"/>
          </ac:spMkLst>
        </pc:spChg>
        <pc:graphicFrameChg chg="add del mod">
          <ac:chgData name="Alfred Asterjadhi" userId="39de57b9-85c0-4fd1-aaac-8ca2b6560ad0" providerId="ADAL" clId="{98DF9B86-2659-4795-9A06-549B63164DF9}" dt="2022-03-04T21:34:28.666" v="234"/>
          <ac:graphicFrameMkLst>
            <pc:docMk/>
            <pc:sldMk cId="2327388640" sldId="335"/>
            <ac:graphicFrameMk id="7" creationId="{E5CB7C68-2FD2-45A6-9F5F-2C175FA2CD36}"/>
          </ac:graphicFrameMkLst>
        </pc:graphicFrameChg>
        <pc:graphicFrameChg chg="add del mod">
          <ac:chgData name="Alfred Asterjadhi" userId="39de57b9-85c0-4fd1-aaac-8ca2b6560ad0" providerId="ADAL" clId="{98DF9B86-2659-4795-9A06-549B63164DF9}" dt="2022-03-04T21:41:16.875" v="275"/>
          <ac:graphicFrameMkLst>
            <pc:docMk/>
            <pc:sldMk cId="2327388640" sldId="335"/>
            <ac:graphicFrameMk id="8" creationId="{BCBE2171-DB31-42F3-A978-68E1CE43F204}"/>
          </ac:graphicFrameMkLst>
        </pc:graphicFrameChg>
      </pc:sldChg>
      <pc:sldChg chg="addSp delSp modSp mod ord">
        <pc:chgData name="Alfred Asterjadhi" userId="39de57b9-85c0-4fd1-aaac-8ca2b6560ad0" providerId="ADAL" clId="{98DF9B86-2659-4795-9A06-549B63164DF9}" dt="2022-03-09T16:05:33.634" v="1328" actId="20577"/>
        <pc:sldMkLst>
          <pc:docMk/>
          <pc:sldMk cId="3857707522" sldId="336"/>
        </pc:sldMkLst>
        <pc:spChg chg="mod">
          <ac:chgData name="Alfred Asterjadhi" userId="39de57b9-85c0-4fd1-aaac-8ca2b6560ad0" providerId="ADAL" clId="{98DF9B86-2659-4795-9A06-549B63164DF9}" dt="2022-03-09T16:05:28.307" v="1327" actId="13926"/>
          <ac:spMkLst>
            <pc:docMk/>
            <pc:sldMk cId="3857707522" sldId="336"/>
            <ac:spMk id="2" creationId="{BB257C45-33B6-4575-BFD1-635C7A68B736}"/>
          </ac:spMkLst>
        </pc:spChg>
        <pc:spChg chg="mod">
          <ac:chgData name="Alfred Asterjadhi" userId="39de57b9-85c0-4fd1-aaac-8ca2b6560ad0" providerId="ADAL" clId="{98DF9B86-2659-4795-9A06-549B63164DF9}" dt="2022-03-09T16:05:33.634" v="1328" actId="20577"/>
          <ac:spMkLst>
            <pc:docMk/>
            <pc:sldMk cId="3857707522" sldId="336"/>
            <ac:spMk id="3" creationId="{5F2B61AD-90EC-4D19-B28B-7FC2B47F9A7B}"/>
          </ac:spMkLst>
        </pc:spChg>
        <pc:graphicFrameChg chg="add del mod">
          <ac:chgData name="Alfred Asterjadhi" userId="39de57b9-85c0-4fd1-aaac-8ca2b6560ad0" providerId="ADAL" clId="{98DF9B86-2659-4795-9A06-549B63164DF9}" dt="2022-03-08T15:28:58.957" v="875"/>
          <ac:graphicFrameMkLst>
            <pc:docMk/>
            <pc:sldMk cId="3857707522" sldId="336"/>
            <ac:graphicFrameMk id="7" creationId="{4A24E158-491E-46A4-899E-A5A794502BE7}"/>
          </ac:graphicFrameMkLst>
        </pc:graphicFrameChg>
        <pc:graphicFrameChg chg="add del mod">
          <ac:chgData name="Alfred Asterjadhi" userId="39de57b9-85c0-4fd1-aaac-8ca2b6560ad0" providerId="ADAL" clId="{98DF9B86-2659-4795-9A06-549B63164DF9}" dt="2022-03-04T22:31:24.596" v="518"/>
          <ac:graphicFrameMkLst>
            <pc:docMk/>
            <pc:sldMk cId="3857707522" sldId="336"/>
            <ac:graphicFrameMk id="7" creationId="{71F4153C-61A7-48FA-B7E1-E4FACA818B75}"/>
          </ac:graphicFrameMkLst>
        </pc:graphicFrameChg>
        <pc:graphicFrameChg chg="add del mod">
          <ac:chgData name="Alfred Asterjadhi" userId="39de57b9-85c0-4fd1-aaac-8ca2b6560ad0" providerId="ADAL" clId="{98DF9B86-2659-4795-9A06-549B63164DF9}" dt="2022-03-07T22:07:00.243" v="688"/>
          <ac:graphicFrameMkLst>
            <pc:docMk/>
            <pc:sldMk cId="3857707522" sldId="336"/>
            <ac:graphicFrameMk id="7" creationId="{B9FEA1CB-EC21-4671-B346-ED5F8FEE1A96}"/>
          </ac:graphicFrameMkLst>
        </pc:graphicFrameChg>
      </pc:sldChg>
      <pc:sldChg chg="modSp mod">
        <pc:chgData name="Alfred Asterjadhi" userId="39de57b9-85c0-4fd1-aaac-8ca2b6560ad0" providerId="ADAL" clId="{98DF9B86-2659-4795-9A06-549B63164DF9}" dt="2022-03-10T16:48:44.994" v="1671" actId="207"/>
        <pc:sldMkLst>
          <pc:docMk/>
          <pc:sldMk cId="758807830" sldId="337"/>
        </pc:sldMkLst>
        <pc:spChg chg="mod">
          <ac:chgData name="Alfred Asterjadhi" userId="39de57b9-85c0-4fd1-aaac-8ca2b6560ad0" providerId="ADAL" clId="{98DF9B86-2659-4795-9A06-549B63164DF9}" dt="2022-03-10T15:09:27.605" v="1545" actId="13926"/>
          <ac:spMkLst>
            <pc:docMk/>
            <pc:sldMk cId="758807830" sldId="337"/>
            <ac:spMk id="2" creationId="{9920397D-90A0-4AC1-A4EF-8F96C4D04887}"/>
          </ac:spMkLst>
        </pc:spChg>
        <pc:spChg chg="mod">
          <ac:chgData name="Alfred Asterjadhi" userId="39de57b9-85c0-4fd1-aaac-8ca2b6560ad0" providerId="ADAL" clId="{98DF9B86-2659-4795-9A06-549B63164DF9}" dt="2022-03-10T16:48:44.994" v="1671" actId="207"/>
          <ac:spMkLst>
            <pc:docMk/>
            <pc:sldMk cId="758807830" sldId="337"/>
            <ac:spMk id="3" creationId="{3E688F76-5448-4A89-90E8-057B393044A9}"/>
          </ac:spMkLst>
        </pc:spChg>
        <pc:spChg chg="mod">
          <ac:chgData name="Alfred Asterjadhi" userId="39de57b9-85c0-4fd1-aaac-8ca2b6560ad0" providerId="ADAL" clId="{98DF9B86-2659-4795-9A06-549B63164DF9}" dt="2022-03-04T21:55:47.597" v="364"/>
          <ac:spMkLst>
            <pc:docMk/>
            <pc:sldMk cId="758807830" sldId="337"/>
            <ac:spMk id="6" creationId="{471B65DA-AE88-410F-854B-3CBD958262D8}"/>
          </ac:spMkLst>
        </pc:spChg>
      </pc:sldChg>
      <pc:sldChg chg="modSp mod">
        <pc:chgData name="Alfred Asterjadhi" userId="39de57b9-85c0-4fd1-aaac-8ca2b6560ad0" providerId="ADAL" clId="{98DF9B86-2659-4795-9A06-549B63164DF9}" dt="2022-03-10T16:15:50.227" v="1612" actId="207"/>
        <pc:sldMkLst>
          <pc:docMk/>
          <pc:sldMk cId="1452931425" sldId="338"/>
        </pc:sldMkLst>
        <pc:spChg chg="mod">
          <ac:chgData name="Alfred Asterjadhi" userId="39de57b9-85c0-4fd1-aaac-8ca2b6560ad0" providerId="ADAL" clId="{98DF9B86-2659-4795-9A06-549B63164DF9}" dt="2022-03-10T15:09:25.193" v="1544" actId="13926"/>
          <ac:spMkLst>
            <pc:docMk/>
            <pc:sldMk cId="1452931425" sldId="338"/>
            <ac:spMk id="2" creationId="{F98B6CBA-CA1B-43DA-854E-008ACE1890FB}"/>
          </ac:spMkLst>
        </pc:spChg>
        <pc:spChg chg="mod">
          <ac:chgData name="Alfred Asterjadhi" userId="39de57b9-85c0-4fd1-aaac-8ca2b6560ad0" providerId="ADAL" clId="{98DF9B86-2659-4795-9A06-549B63164DF9}" dt="2022-03-10T16:15:50.227" v="1612" actId="207"/>
          <ac:spMkLst>
            <pc:docMk/>
            <pc:sldMk cId="1452931425" sldId="338"/>
            <ac:spMk id="3" creationId="{7A07C496-B89B-4C4A-AB05-4B77C714DCC4}"/>
          </ac:spMkLst>
        </pc:spChg>
      </pc:sldChg>
      <pc:sldChg chg="addSp delSp modSp mod">
        <pc:chgData name="Alfred Asterjadhi" userId="39de57b9-85c0-4fd1-aaac-8ca2b6560ad0" providerId="ADAL" clId="{98DF9B86-2659-4795-9A06-549B63164DF9}" dt="2022-03-11T18:02:24.940" v="2507" actId="20577"/>
        <pc:sldMkLst>
          <pc:docMk/>
          <pc:sldMk cId="10406335" sldId="341"/>
        </pc:sldMkLst>
        <pc:spChg chg="mod">
          <ac:chgData name="Alfred Asterjadhi" userId="39de57b9-85c0-4fd1-aaac-8ca2b6560ad0" providerId="ADAL" clId="{98DF9B86-2659-4795-9A06-549B63164DF9}" dt="2022-03-11T01:51:25.070" v="2206" actId="13926"/>
          <ac:spMkLst>
            <pc:docMk/>
            <pc:sldMk cId="10406335" sldId="341"/>
            <ac:spMk id="2" creationId="{322E3CF1-F468-43B7-8674-214F8AB8A73A}"/>
          </ac:spMkLst>
        </pc:spChg>
        <pc:spChg chg="mod">
          <ac:chgData name="Alfred Asterjadhi" userId="39de57b9-85c0-4fd1-aaac-8ca2b6560ad0" providerId="ADAL" clId="{98DF9B86-2659-4795-9A06-549B63164DF9}" dt="2022-03-11T18:02:24.940" v="2507" actId="20577"/>
          <ac:spMkLst>
            <pc:docMk/>
            <pc:sldMk cId="10406335" sldId="341"/>
            <ac:spMk id="3" creationId="{29C5F753-2E2D-47AF-B06F-D5B90B98D693}"/>
          </ac:spMkLst>
        </pc:spChg>
        <pc:spChg chg="add del">
          <ac:chgData name="Alfred Asterjadhi" userId="39de57b9-85c0-4fd1-aaac-8ca2b6560ad0" providerId="ADAL" clId="{98DF9B86-2659-4795-9A06-549B63164DF9}" dt="2022-03-11T17:53:32.849" v="2281"/>
          <ac:spMkLst>
            <pc:docMk/>
            <pc:sldMk cId="10406335" sldId="341"/>
            <ac:spMk id="7" creationId="{671E5A01-2E48-4B94-8682-02C35D8FACE2}"/>
          </ac:spMkLst>
        </pc:spChg>
        <pc:spChg chg="add del">
          <ac:chgData name="Alfred Asterjadhi" userId="39de57b9-85c0-4fd1-aaac-8ca2b6560ad0" providerId="ADAL" clId="{98DF9B86-2659-4795-9A06-549B63164DF9}" dt="2022-03-10T18:18:47.056" v="1922"/>
          <ac:spMkLst>
            <pc:docMk/>
            <pc:sldMk cId="10406335" sldId="341"/>
            <ac:spMk id="7" creationId="{BE8FE2E9-E886-4EA2-A9D1-B1C71E913015}"/>
          </ac:spMkLst>
        </pc:spChg>
      </pc:sldChg>
      <pc:sldChg chg="addSp delSp modSp add mod">
        <pc:chgData name="Alfred Asterjadhi" userId="39de57b9-85c0-4fd1-aaac-8ca2b6560ad0" providerId="ADAL" clId="{98DF9B86-2659-4795-9A06-549B63164DF9}" dt="2022-03-10T03:34:25.771" v="1367" actId="207"/>
        <pc:sldMkLst>
          <pc:docMk/>
          <pc:sldMk cId="4156835973" sldId="342"/>
        </pc:sldMkLst>
        <pc:spChg chg="mod">
          <ac:chgData name="Alfred Asterjadhi" userId="39de57b9-85c0-4fd1-aaac-8ca2b6560ad0" providerId="ADAL" clId="{98DF9B86-2659-4795-9A06-549B63164DF9}" dt="2022-03-10T03:34:11.150" v="1364" actId="13926"/>
          <ac:spMkLst>
            <pc:docMk/>
            <pc:sldMk cId="4156835973" sldId="342"/>
            <ac:spMk id="2" creationId="{B6840888-B1D3-4EE4-984D-AE2D4FD8C6BF}"/>
          </ac:spMkLst>
        </pc:spChg>
        <pc:spChg chg="mod">
          <ac:chgData name="Alfred Asterjadhi" userId="39de57b9-85c0-4fd1-aaac-8ca2b6560ad0" providerId="ADAL" clId="{98DF9B86-2659-4795-9A06-549B63164DF9}" dt="2022-03-10T03:34:25.771" v="1367" actId="207"/>
          <ac:spMkLst>
            <pc:docMk/>
            <pc:sldMk cId="4156835973" sldId="342"/>
            <ac:spMk id="3" creationId="{977FA593-1C2D-4B4C-B4B8-9841BC70A2D7}"/>
          </ac:spMkLst>
        </pc:spChg>
        <pc:graphicFrameChg chg="add del mod">
          <ac:chgData name="Alfred Asterjadhi" userId="39de57b9-85c0-4fd1-aaac-8ca2b6560ad0" providerId="ADAL" clId="{98DF9B86-2659-4795-9A06-549B63164DF9}" dt="2022-03-04T21:28:25.250" v="167"/>
          <ac:graphicFrameMkLst>
            <pc:docMk/>
            <pc:sldMk cId="4156835973" sldId="342"/>
            <ac:graphicFrameMk id="7" creationId="{AEC728D2-9A0B-484B-9214-06F76E1441B7}"/>
          </ac:graphicFrameMkLst>
        </pc:graphicFrameChg>
      </pc:sldChg>
      <pc:sldChg chg="modSp add mod">
        <pc:chgData name="Alfred Asterjadhi" userId="39de57b9-85c0-4fd1-aaac-8ca2b6560ad0" providerId="ADAL" clId="{98DF9B86-2659-4795-9A06-549B63164DF9}" dt="2022-03-10T03:38:15.304" v="1450" actId="207"/>
        <pc:sldMkLst>
          <pc:docMk/>
          <pc:sldMk cId="3688839590" sldId="343"/>
        </pc:sldMkLst>
        <pc:spChg chg="mod">
          <ac:chgData name="Alfred Asterjadhi" userId="39de57b9-85c0-4fd1-aaac-8ca2b6560ad0" providerId="ADAL" clId="{98DF9B86-2659-4795-9A06-549B63164DF9}" dt="2022-03-10T03:34:08.008" v="1363" actId="13926"/>
          <ac:spMkLst>
            <pc:docMk/>
            <pc:sldMk cId="3688839590" sldId="343"/>
            <ac:spMk id="2" creationId="{4B5F0D0E-8BB7-48AB-9160-728B8B3399A2}"/>
          </ac:spMkLst>
        </pc:spChg>
        <pc:spChg chg="mod">
          <ac:chgData name="Alfred Asterjadhi" userId="39de57b9-85c0-4fd1-aaac-8ca2b6560ad0" providerId="ADAL" clId="{98DF9B86-2659-4795-9A06-549B63164DF9}" dt="2022-03-10T03:38:15.304" v="1450" actId="207"/>
          <ac:spMkLst>
            <pc:docMk/>
            <pc:sldMk cId="3688839590" sldId="343"/>
            <ac:spMk id="3" creationId="{DFB0BA47-D7B6-4F95-932E-A7AA615BC440}"/>
          </ac:spMkLst>
        </pc:spChg>
      </pc:sldChg>
      <pc:sldChg chg="modSp add del mod">
        <pc:chgData name="Alfred Asterjadhi" userId="39de57b9-85c0-4fd1-aaac-8ca2b6560ad0" providerId="ADAL" clId="{98DF9B86-2659-4795-9A06-549B63164DF9}" dt="2022-03-04T22:54:51.233" v="597" actId="2696"/>
        <pc:sldMkLst>
          <pc:docMk/>
          <pc:sldMk cId="756467087" sldId="344"/>
        </pc:sldMkLst>
        <pc:spChg chg="mod">
          <ac:chgData name="Alfred Asterjadhi" userId="39de57b9-85c0-4fd1-aaac-8ca2b6560ad0" providerId="ADAL" clId="{98DF9B86-2659-4795-9A06-549B63164DF9}" dt="2022-03-04T21:55:24.045" v="359" actId="13926"/>
          <ac:spMkLst>
            <pc:docMk/>
            <pc:sldMk cId="756467087" sldId="344"/>
            <ac:spMk id="2" creationId="{B6840888-B1D3-4EE4-984D-AE2D4FD8C6BF}"/>
          </ac:spMkLst>
        </pc:spChg>
      </pc:sldChg>
      <pc:sldChg chg="modSp add mod">
        <pc:chgData name="Alfred Asterjadhi" userId="39de57b9-85c0-4fd1-aaac-8ca2b6560ad0" providerId="ADAL" clId="{98DF9B86-2659-4795-9A06-549B63164DF9}" dt="2022-03-11T16:25:26.779" v="2219" actId="207"/>
        <pc:sldMkLst>
          <pc:docMk/>
          <pc:sldMk cId="2685357060" sldId="344"/>
        </pc:sldMkLst>
        <pc:spChg chg="mod">
          <ac:chgData name="Alfred Asterjadhi" userId="39de57b9-85c0-4fd1-aaac-8ca2b6560ad0" providerId="ADAL" clId="{98DF9B86-2659-4795-9A06-549B63164DF9}" dt="2022-03-11T01:51:20.875" v="2205" actId="13926"/>
          <ac:spMkLst>
            <pc:docMk/>
            <pc:sldMk cId="2685357060" sldId="344"/>
            <ac:spMk id="2" creationId="{B6840888-B1D3-4EE4-984D-AE2D4FD8C6BF}"/>
          </ac:spMkLst>
        </pc:spChg>
        <pc:spChg chg="mod">
          <ac:chgData name="Alfred Asterjadhi" userId="39de57b9-85c0-4fd1-aaac-8ca2b6560ad0" providerId="ADAL" clId="{98DF9B86-2659-4795-9A06-549B63164DF9}" dt="2022-03-11T16:25:26.779" v="2219" actId="207"/>
          <ac:spMkLst>
            <pc:docMk/>
            <pc:sldMk cId="2685357060" sldId="344"/>
            <ac:spMk id="3" creationId="{977FA593-1C2D-4B4C-B4B8-9841BC70A2D7}"/>
          </ac:spMkLst>
        </pc:spChg>
      </pc:sldChg>
      <pc:sldChg chg="modSp add del mod">
        <pc:chgData name="Alfred Asterjadhi" userId="39de57b9-85c0-4fd1-aaac-8ca2b6560ad0" providerId="ADAL" clId="{98DF9B86-2659-4795-9A06-549B63164DF9}" dt="2022-03-04T22:54:51.233" v="597" actId="2696"/>
        <pc:sldMkLst>
          <pc:docMk/>
          <pc:sldMk cId="2780151657" sldId="345"/>
        </pc:sldMkLst>
        <pc:spChg chg="mod">
          <ac:chgData name="Alfred Asterjadhi" userId="39de57b9-85c0-4fd1-aaac-8ca2b6560ad0" providerId="ADAL" clId="{98DF9B86-2659-4795-9A06-549B63164DF9}" dt="2022-03-04T21:55:27.046" v="360" actId="13926"/>
          <ac:spMkLst>
            <pc:docMk/>
            <pc:sldMk cId="2780151657" sldId="345"/>
            <ac:spMk id="2" creationId="{4B5F0D0E-8BB7-48AB-9160-728B8B3399A2}"/>
          </ac:spMkLst>
        </pc:spChg>
      </pc:sldChg>
      <pc:sldChg chg="modSp add mod">
        <pc:chgData name="Alfred Asterjadhi" userId="39de57b9-85c0-4fd1-aaac-8ca2b6560ad0" providerId="ADAL" clId="{98DF9B86-2659-4795-9A06-549B63164DF9}" dt="2022-03-11T01:51:17.274" v="2204" actId="13926"/>
        <pc:sldMkLst>
          <pc:docMk/>
          <pc:sldMk cId="3061888515" sldId="345"/>
        </pc:sldMkLst>
        <pc:spChg chg="mod">
          <ac:chgData name="Alfred Asterjadhi" userId="39de57b9-85c0-4fd1-aaac-8ca2b6560ad0" providerId="ADAL" clId="{98DF9B86-2659-4795-9A06-549B63164DF9}" dt="2022-03-11T01:51:17.274" v="2204" actId="13926"/>
          <ac:spMkLst>
            <pc:docMk/>
            <pc:sldMk cId="3061888515" sldId="345"/>
            <ac:spMk id="2" creationId="{4B5F0D0E-8BB7-48AB-9160-728B8B3399A2}"/>
          </ac:spMkLst>
        </pc:spChg>
        <pc:spChg chg="mod">
          <ac:chgData name="Alfred Asterjadhi" userId="39de57b9-85c0-4fd1-aaac-8ca2b6560ad0" providerId="ADAL" clId="{98DF9B86-2659-4795-9A06-549B63164DF9}" dt="2022-03-11T01:51:11.660" v="2203" actId="207"/>
          <ac:spMkLst>
            <pc:docMk/>
            <pc:sldMk cId="3061888515" sldId="345"/>
            <ac:spMk id="3" creationId="{DFB0BA47-D7B6-4F95-932E-A7AA615BC440}"/>
          </ac:spMkLst>
        </pc:spChg>
      </pc:sldChg>
      <pc:sldMasterChg chg="modSp mod">
        <pc:chgData name="Alfred Asterjadhi" userId="39de57b9-85c0-4fd1-aaac-8ca2b6560ad0" providerId="ADAL" clId="{98DF9B86-2659-4795-9A06-549B63164DF9}" dt="2022-03-11T18:51:22.799" v="2510" actId="6549"/>
        <pc:sldMasterMkLst>
          <pc:docMk/>
          <pc:sldMasterMk cId="0" sldId="2147483648"/>
        </pc:sldMasterMkLst>
        <pc:spChg chg="mod">
          <ac:chgData name="Alfred Asterjadhi" userId="39de57b9-85c0-4fd1-aaac-8ca2b6560ad0" providerId="ADAL" clId="{98DF9B86-2659-4795-9A06-549B63164DF9}" dt="2022-03-11T18:51:22.799" v="2510" actId="6549"/>
          <ac:spMkLst>
            <pc:docMk/>
            <pc:sldMasterMk cId="0" sldId="2147483648"/>
            <ac:spMk id="10" creationId="{00000000-0000-0000-0000-000000000000}"/>
          </ac:spMkLst>
        </pc:spChg>
      </pc:sldMasterChg>
    </pc:docChg>
  </pc:docChgLst>
  <pc:docChgLst>
    <pc:chgData name="Alfred Asterjadhi" userId="39de57b9-85c0-4fd1-aaac-8ca2b6560ad0" providerId="ADAL" clId="{B4F7BA3C-DFC6-48F9-A62B-B03D2B47DB6D}"/>
    <pc:docChg chg="undo custSel addSld delSld modSld modMainMaster">
      <pc:chgData name="Alfred Asterjadhi" userId="39de57b9-85c0-4fd1-aaac-8ca2b6560ad0" providerId="ADAL" clId="{B4F7BA3C-DFC6-48F9-A62B-B03D2B47DB6D}" dt="2021-03-08T21:36:17.931" v="1388" actId="6549"/>
      <pc:docMkLst>
        <pc:docMk/>
      </pc:docMkLst>
      <pc:sldChg chg="modSp">
        <pc:chgData name="Alfred Asterjadhi" userId="39de57b9-85c0-4fd1-aaac-8ca2b6560ad0" providerId="ADAL" clId="{B4F7BA3C-DFC6-48F9-A62B-B03D2B47DB6D}" dt="2021-02-09T16:22:18.113" v="13"/>
        <pc:sldMkLst>
          <pc:docMk/>
          <pc:sldMk cId="0" sldId="256"/>
        </pc:sldMkLst>
        <pc:spChg chg="mod">
          <ac:chgData name="Alfred Asterjadhi" userId="39de57b9-85c0-4fd1-aaac-8ca2b6560ad0" providerId="ADAL" clId="{B4F7BA3C-DFC6-48F9-A62B-B03D2B47DB6D}" dt="2021-02-09T16:22:18.113" v="13"/>
          <ac:spMkLst>
            <pc:docMk/>
            <pc:sldMk cId="0" sldId="256"/>
            <ac:spMk id="6" creationId="{00000000-0000-0000-0000-000000000000}"/>
          </ac:spMkLst>
        </pc:spChg>
      </pc:sldChg>
      <pc:sldChg chg="modSp">
        <pc:chgData name="Alfred Asterjadhi" userId="39de57b9-85c0-4fd1-aaac-8ca2b6560ad0" providerId="ADAL" clId="{B4F7BA3C-DFC6-48F9-A62B-B03D2B47DB6D}" dt="2021-02-09T16:22:20.231" v="14"/>
        <pc:sldMkLst>
          <pc:docMk/>
          <pc:sldMk cId="0" sldId="257"/>
        </pc:sldMkLst>
        <pc:spChg chg="mod">
          <ac:chgData name="Alfred Asterjadhi" userId="39de57b9-85c0-4fd1-aaac-8ca2b6560ad0" providerId="ADAL" clId="{B4F7BA3C-DFC6-48F9-A62B-B03D2B47DB6D}" dt="2021-02-09T16:22:20.231" v="14"/>
          <ac:spMkLst>
            <pc:docMk/>
            <pc:sldMk cId="0" sldId="257"/>
            <ac:spMk id="7" creationId="{4565958B-DD30-4EE7-AF20-DC550898176B}"/>
          </ac:spMkLst>
        </pc:spChg>
      </pc:sldChg>
      <pc:sldChg chg="modSp">
        <pc:chgData name="Alfred Asterjadhi" userId="39de57b9-85c0-4fd1-aaac-8ca2b6560ad0" providerId="ADAL" clId="{B4F7BA3C-DFC6-48F9-A62B-B03D2B47DB6D}" dt="2021-02-09T16:22:21.914" v="15"/>
        <pc:sldMkLst>
          <pc:docMk/>
          <pc:sldMk cId="3254182675" sldId="258"/>
        </pc:sldMkLst>
        <pc:spChg chg="mod">
          <ac:chgData name="Alfred Asterjadhi" userId="39de57b9-85c0-4fd1-aaac-8ca2b6560ad0" providerId="ADAL" clId="{B4F7BA3C-DFC6-48F9-A62B-B03D2B47DB6D}" dt="2021-02-09T16:22:21.914" v="15"/>
          <ac:spMkLst>
            <pc:docMk/>
            <pc:sldMk cId="3254182675" sldId="258"/>
            <ac:spMk id="7" creationId="{4F62ADF5-BC8B-4EF4-B4E8-C355611EECFF}"/>
          </ac:spMkLst>
        </pc:spChg>
      </pc:sldChg>
      <pc:sldChg chg="modSp">
        <pc:chgData name="Alfred Asterjadhi" userId="39de57b9-85c0-4fd1-aaac-8ca2b6560ad0" providerId="ADAL" clId="{B4F7BA3C-DFC6-48F9-A62B-B03D2B47DB6D}" dt="2021-02-09T16:22:25.219" v="17"/>
        <pc:sldMkLst>
          <pc:docMk/>
          <pc:sldMk cId="1676196551" sldId="261"/>
        </pc:sldMkLst>
        <pc:spChg chg="mod">
          <ac:chgData name="Alfred Asterjadhi" userId="39de57b9-85c0-4fd1-aaac-8ca2b6560ad0" providerId="ADAL" clId="{B4F7BA3C-DFC6-48F9-A62B-B03D2B47DB6D}" dt="2021-02-09T16:22:25.219" v="17"/>
          <ac:spMkLst>
            <pc:docMk/>
            <pc:sldMk cId="1676196551" sldId="261"/>
            <ac:spMk id="7" creationId="{0A0F1EBF-63A8-4C75-8DB7-0D8CD44D0896}"/>
          </ac:spMkLst>
        </pc:spChg>
      </pc:sldChg>
      <pc:sldChg chg="modSp">
        <pc:chgData name="Alfred Asterjadhi" userId="39de57b9-85c0-4fd1-aaac-8ca2b6560ad0" providerId="ADAL" clId="{B4F7BA3C-DFC6-48F9-A62B-B03D2B47DB6D}" dt="2021-02-09T16:22:26.863" v="18"/>
        <pc:sldMkLst>
          <pc:docMk/>
          <pc:sldMk cId="2927177891" sldId="263"/>
        </pc:sldMkLst>
        <pc:spChg chg="mod">
          <ac:chgData name="Alfred Asterjadhi" userId="39de57b9-85c0-4fd1-aaac-8ca2b6560ad0" providerId="ADAL" clId="{B4F7BA3C-DFC6-48F9-A62B-B03D2B47DB6D}" dt="2021-02-09T16:22:26.863" v="18"/>
          <ac:spMkLst>
            <pc:docMk/>
            <pc:sldMk cId="2927177891" sldId="263"/>
            <ac:spMk id="9" creationId="{4BB4CFD1-21C6-467E-AB6E-3577A473F86D}"/>
          </ac:spMkLst>
        </pc:spChg>
      </pc:sldChg>
      <pc:sldChg chg="modSp">
        <pc:chgData name="Alfred Asterjadhi" userId="39de57b9-85c0-4fd1-aaac-8ca2b6560ad0" providerId="ADAL" clId="{B4F7BA3C-DFC6-48F9-A62B-B03D2B47DB6D}" dt="2021-02-09T16:22:28.538" v="19"/>
        <pc:sldMkLst>
          <pc:docMk/>
          <pc:sldMk cId="4277600907" sldId="264"/>
        </pc:sldMkLst>
        <pc:spChg chg="mod">
          <ac:chgData name="Alfred Asterjadhi" userId="39de57b9-85c0-4fd1-aaac-8ca2b6560ad0" providerId="ADAL" clId="{B4F7BA3C-DFC6-48F9-A62B-B03D2B47DB6D}" dt="2021-02-09T16:22:28.538" v="19"/>
          <ac:spMkLst>
            <pc:docMk/>
            <pc:sldMk cId="4277600907" sldId="264"/>
            <ac:spMk id="8" creationId="{B2C4C695-AFB3-4956-B721-DB0805BA0685}"/>
          </ac:spMkLst>
        </pc:spChg>
      </pc:sldChg>
      <pc:sldChg chg="modSp">
        <pc:chgData name="Alfred Asterjadhi" userId="39de57b9-85c0-4fd1-aaac-8ca2b6560ad0" providerId="ADAL" clId="{B4F7BA3C-DFC6-48F9-A62B-B03D2B47DB6D}" dt="2021-02-09T16:22:30.312" v="20"/>
        <pc:sldMkLst>
          <pc:docMk/>
          <pc:sldMk cId="2436815634" sldId="265"/>
        </pc:sldMkLst>
        <pc:spChg chg="mod">
          <ac:chgData name="Alfred Asterjadhi" userId="39de57b9-85c0-4fd1-aaac-8ca2b6560ad0" providerId="ADAL" clId="{B4F7BA3C-DFC6-48F9-A62B-B03D2B47DB6D}" dt="2021-02-09T16:22:30.312" v="20"/>
          <ac:spMkLst>
            <pc:docMk/>
            <pc:sldMk cId="2436815634" sldId="265"/>
            <ac:spMk id="9" creationId="{535943CE-0A57-43F4-9844-46B4091CBC16}"/>
          </ac:spMkLst>
        </pc:spChg>
      </pc:sldChg>
      <pc:sldChg chg="modSp">
        <pc:chgData name="Alfred Asterjadhi" userId="39de57b9-85c0-4fd1-aaac-8ca2b6560ad0" providerId="ADAL" clId="{B4F7BA3C-DFC6-48F9-A62B-B03D2B47DB6D}" dt="2021-02-09T16:22:32.801" v="21"/>
        <pc:sldMkLst>
          <pc:docMk/>
          <pc:sldMk cId="2400177835" sldId="266"/>
        </pc:sldMkLst>
        <pc:spChg chg="mod">
          <ac:chgData name="Alfred Asterjadhi" userId="39de57b9-85c0-4fd1-aaac-8ca2b6560ad0" providerId="ADAL" clId="{B4F7BA3C-DFC6-48F9-A62B-B03D2B47DB6D}" dt="2021-02-09T16:22:32.801" v="21"/>
          <ac:spMkLst>
            <pc:docMk/>
            <pc:sldMk cId="2400177835" sldId="266"/>
            <ac:spMk id="8" creationId="{C5505616-1CE2-43B4-878B-31634EEB6CA7}"/>
          </ac:spMkLst>
        </pc:spChg>
      </pc:sldChg>
      <pc:sldChg chg="modSp">
        <pc:chgData name="Alfred Asterjadhi" userId="39de57b9-85c0-4fd1-aaac-8ca2b6560ad0" providerId="ADAL" clId="{B4F7BA3C-DFC6-48F9-A62B-B03D2B47DB6D}" dt="2021-02-09T16:22:40.934" v="26"/>
        <pc:sldMkLst>
          <pc:docMk/>
          <pc:sldMk cId="132832093" sldId="267"/>
        </pc:sldMkLst>
        <pc:spChg chg="mod">
          <ac:chgData name="Alfred Asterjadhi" userId="39de57b9-85c0-4fd1-aaac-8ca2b6560ad0" providerId="ADAL" clId="{B4F7BA3C-DFC6-48F9-A62B-B03D2B47DB6D}" dt="2021-02-09T16:22:40.934" v="26"/>
          <ac:spMkLst>
            <pc:docMk/>
            <pc:sldMk cId="132832093" sldId="267"/>
            <ac:spMk id="7" creationId="{C00CAC69-BF6D-4936-9CE0-D96F88ACD748}"/>
          </ac:spMkLst>
        </pc:spChg>
      </pc:sldChg>
      <pc:sldChg chg="modSp">
        <pc:chgData name="Alfred Asterjadhi" userId="39de57b9-85c0-4fd1-aaac-8ca2b6560ad0" providerId="ADAL" clId="{B4F7BA3C-DFC6-48F9-A62B-B03D2B47DB6D}" dt="2021-02-09T16:22:34.604" v="22"/>
        <pc:sldMkLst>
          <pc:docMk/>
          <pc:sldMk cId="3387863760" sldId="270"/>
        </pc:sldMkLst>
        <pc:spChg chg="mod">
          <ac:chgData name="Alfred Asterjadhi" userId="39de57b9-85c0-4fd1-aaac-8ca2b6560ad0" providerId="ADAL" clId="{B4F7BA3C-DFC6-48F9-A62B-B03D2B47DB6D}" dt="2021-02-09T16:22:34.604" v="22"/>
          <ac:spMkLst>
            <pc:docMk/>
            <pc:sldMk cId="3387863760" sldId="270"/>
            <ac:spMk id="8" creationId="{B1C9D975-9B89-429E-A2AD-175C2CE0D83A}"/>
          </ac:spMkLst>
        </pc:spChg>
      </pc:sldChg>
      <pc:sldChg chg="modSp mod">
        <pc:chgData name="Alfred Asterjadhi" userId="39de57b9-85c0-4fd1-aaac-8ca2b6560ad0" providerId="ADAL" clId="{B4F7BA3C-DFC6-48F9-A62B-B03D2B47DB6D}" dt="2021-02-09T16:25:10.529" v="128" actId="20577"/>
        <pc:sldMkLst>
          <pc:docMk/>
          <pc:sldMk cId="2243228416" sldId="299"/>
        </pc:sldMkLst>
        <pc:spChg chg="mod">
          <ac:chgData name="Alfred Asterjadhi" userId="39de57b9-85c0-4fd1-aaac-8ca2b6560ad0" providerId="ADAL" clId="{B4F7BA3C-DFC6-48F9-A62B-B03D2B47DB6D}" dt="2021-02-09T16:22:42.390" v="27"/>
          <ac:spMkLst>
            <pc:docMk/>
            <pc:sldMk cId="2243228416" sldId="299"/>
            <ac:spMk id="8" creationId="{ADA0A8BA-AA59-4AB6-9BD0-89E3B2E275F5}"/>
          </ac:spMkLst>
        </pc:spChg>
        <pc:spChg chg="mod">
          <ac:chgData name="Alfred Asterjadhi" userId="39de57b9-85c0-4fd1-aaac-8ca2b6560ad0" providerId="ADAL" clId="{B4F7BA3C-DFC6-48F9-A62B-B03D2B47DB6D}" dt="2021-02-09T16:25:10.529" v="128" actId="20577"/>
          <ac:spMkLst>
            <pc:docMk/>
            <pc:sldMk cId="2243228416" sldId="299"/>
            <ac:spMk id="17" creationId="{442A1050-6527-4B2E-A943-E125D6B48B52}"/>
          </ac:spMkLst>
        </pc:spChg>
      </pc:sldChg>
      <pc:sldChg chg="modSp">
        <pc:chgData name="Alfred Asterjadhi" userId="39de57b9-85c0-4fd1-aaac-8ca2b6560ad0" providerId="ADAL" clId="{B4F7BA3C-DFC6-48F9-A62B-B03D2B47DB6D}" dt="2021-02-09T16:22:47.696" v="29"/>
        <pc:sldMkLst>
          <pc:docMk/>
          <pc:sldMk cId="1677969607" sldId="323"/>
        </pc:sldMkLst>
        <pc:spChg chg="mod">
          <ac:chgData name="Alfred Asterjadhi" userId="39de57b9-85c0-4fd1-aaac-8ca2b6560ad0" providerId="ADAL" clId="{B4F7BA3C-DFC6-48F9-A62B-B03D2B47DB6D}" dt="2021-02-09T16:22:47.696" v="29"/>
          <ac:spMkLst>
            <pc:docMk/>
            <pc:sldMk cId="1677969607" sldId="323"/>
            <ac:spMk id="7" creationId="{247ADCDE-7164-400D-8B27-4BAED4FE7810}"/>
          </ac:spMkLst>
        </pc:spChg>
      </pc:sldChg>
      <pc:sldChg chg="addSp delSp modSp add mod">
        <pc:chgData name="Alfred Asterjadhi" userId="39de57b9-85c0-4fd1-aaac-8ca2b6560ad0" providerId="ADAL" clId="{B4F7BA3C-DFC6-48F9-A62B-B03D2B47DB6D}" dt="2021-03-08T21:36:17.931" v="1388" actId="6549"/>
        <pc:sldMkLst>
          <pc:docMk/>
          <pc:sldMk cId="596865926" sldId="324"/>
        </pc:sldMkLst>
        <pc:spChg chg="mod">
          <ac:chgData name="Alfred Asterjadhi" userId="39de57b9-85c0-4fd1-aaac-8ca2b6560ad0" providerId="ADAL" clId="{B4F7BA3C-DFC6-48F9-A62B-B03D2B47DB6D}" dt="2021-02-09T16:24:28.715" v="104"/>
          <ac:spMkLst>
            <pc:docMk/>
            <pc:sldMk cId="596865926" sldId="324"/>
            <ac:spMk id="2" creationId="{6A27F32D-AAB2-4E4E-8703-7DB27C650C46}"/>
          </ac:spMkLst>
        </pc:spChg>
        <pc:spChg chg="mod">
          <ac:chgData name="Alfred Asterjadhi" userId="39de57b9-85c0-4fd1-aaac-8ca2b6560ad0" providerId="ADAL" clId="{B4F7BA3C-DFC6-48F9-A62B-B03D2B47DB6D}" dt="2021-03-08T21:36:17.931" v="1388" actId="6549"/>
          <ac:spMkLst>
            <pc:docMk/>
            <pc:sldMk cId="596865926" sldId="324"/>
            <ac:spMk id="3" creationId="{D3245099-458D-4C79-9B1C-5CE8FF5DED80}"/>
          </ac:spMkLst>
        </pc:spChg>
        <pc:spChg chg="mod">
          <ac:chgData name="Alfred Asterjadhi" userId="39de57b9-85c0-4fd1-aaac-8ca2b6560ad0" providerId="ADAL" clId="{B4F7BA3C-DFC6-48F9-A62B-B03D2B47DB6D}" dt="2021-02-09T16:24:28.715" v="104"/>
          <ac:spMkLst>
            <pc:docMk/>
            <pc:sldMk cId="596865926" sldId="324"/>
            <ac:spMk id="4" creationId="{C48B5450-79DE-4FD5-B875-2721391F53AB}"/>
          </ac:spMkLst>
        </pc:spChg>
        <pc:spChg chg="mod">
          <ac:chgData name="Alfred Asterjadhi" userId="39de57b9-85c0-4fd1-aaac-8ca2b6560ad0" providerId="ADAL" clId="{B4F7BA3C-DFC6-48F9-A62B-B03D2B47DB6D}" dt="2021-02-09T16:24:28.715" v="104"/>
          <ac:spMkLst>
            <pc:docMk/>
            <pc:sldMk cId="596865926" sldId="324"/>
            <ac:spMk id="5" creationId="{2E17BC8C-45E1-41C0-8FDF-C0C228CB6AEC}"/>
          </ac:spMkLst>
        </pc:spChg>
        <pc:spChg chg="mod">
          <ac:chgData name="Alfred Asterjadhi" userId="39de57b9-85c0-4fd1-aaac-8ca2b6560ad0" providerId="ADAL" clId="{B4F7BA3C-DFC6-48F9-A62B-B03D2B47DB6D}" dt="2021-02-09T16:25:30.155" v="133" actId="20577"/>
          <ac:spMkLst>
            <pc:docMk/>
            <pc:sldMk cId="596865926" sldId="324"/>
            <ac:spMk id="6" creationId="{60A28A1F-2074-47CF-9F71-6D0F8F0D15FE}"/>
          </ac:spMkLst>
        </pc:spChg>
        <pc:spChg chg="add del mod">
          <ac:chgData name="Alfred Asterjadhi" userId="39de57b9-85c0-4fd1-aaac-8ca2b6560ad0" providerId="ADAL" clId="{B4F7BA3C-DFC6-48F9-A62B-B03D2B47DB6D}" dt="2021-02-09T16:24:28.715" v="104"/>
          <ac:spMkLst>
            <pc:docMk/>
            <pc:sldMk cId="596865926" sldId="324"/>
            <ac:spMk id="7" creationId="{BAAF2BE1-AD1A-4A81-9278-BFD138F382C6}"/>
          </ac:spMkLst>
        </pc:spChg>
        <pc:spChg chg="add del mod">
          <ac:chgData name="Alfred Asterjadhi" userId="39de57b9-85c0-4fd1-aaac-8ca2b6560ad0" providerId="ADAL" clId="{B4F7BA3C-DFC6-48F9-A62B-B03D2B47DB6D}" dt="2021-02-09T16:24:28.715" v="104"/>
          <ac:spMkLst>
            <pc:docMk/>
            <pc:sldMk cId="596865926" sldId="324"/>
            <ac:spMk id="8" creationId="{018DCE5E-0786-42C6-97BE-BA407AEDE879}"/>
          </ac:spMkLst>
        </pc:spChg>
        <pc:spChg chg="add del mod">
          <ac:chgData name="Alfred Asterjadhi" userId="39de57b9-85c0-4fd1-aaac-8ca2b6560ad0" providerId="ADAL" clId="{B4F7BA3C-DFC6-48F9-A62B-B03D2B47DB6D}" dt="2021-02-09T16:24:28.715" v="104"/>
          <ac:spMkLst>
            <pc:docMk/>
            <pc:sldMk cId="596865926" sldId="324"/>
            <ac:spMk id="9" creationId="{05902A56-21ED-448F-96FA-862248688623}"/>
          </ac:spMkLst>
        </pc:spChg>
        <pc:spChg chg="add del mod">
          <ac:chgData name="Alfred Asterjadhi" userId="39de57b9-85c0-4fd1-aaac-8ca2b6560ad0" providerId="ADAL" clId="{B4F7BA3C-DFC6-48F9-A62B-B03D2B47DB6D}" dt="2021-02-09T16:24:28.715" v="104"/>
          <ac:spMkLst>
            <pc:docMk/>
            <pc:sldMk cId="596865926" sldId="324"/>
            <ac:spMk id="10" creationId="{CDC3A6DE-EA1F-45AA-B930-83046C97024F}"/>
          </ac:spMkLst>
        </pc:spChg>
        <pc:spChg chg="add del mod">
          <ac:chgData name="Alfred Asterjadhi" userId="39de57b9-85c0-4fd1-aaac-8ca2b6560ad0" providerId="ADAL" clId="{B4F7BA3C-DFC6-48F9-A62B-B03D2B47DB6D}" dt="2021-02-09T16:24:28.715" v="104"/>
          <ac:spMkLst>
            <pc:docMk/>
            <pc:sldMk cId="596865926" sldId="324"/>
            <ac:spMk id="11" creationId="{18AF0A60-B0E8-4048-BF00-B29E18E573D6}"/>
          </ac:spMkLst>
        </pc:spChg>
        <pc:graphicFrameChg chg="add del mod">
          <ac:chgData name="Alfred Asterjadhi" userId="39de57b9-85c0-4fd1-aaac-8ca2b6560ad0" providerId="ADAL" clId="{B4F7BA3C-DFC6-48F9-A62B-B03D2B47DB6D}" dt="2021-03-05T22:37:52.567" v="1214"/>
          <ac:graphicFrameMkLst>
            <pc:docMk/>
            <pc:sldMk cId="596865926" sldId="324"/>
            <ac:graphicFrameMk id="7" creationId="{8033249A-D504-458D-BF9D-AFD9BA0B4752}"/>
          </ac:graphicFrameMkLst>
        </pc:graphicFrameChg>
        <pc:graphicFrameChg chg="add del mod">
          <ac:chgData name="Alfred Asterjadhi" userId="39de57b9-85c0-4fd1-aaac-8ca2b6560ad0" providerId="ADAL" clId="{B4F7BA3C-DFC6-48F9-A62B-B03D2B47DB6D}" dt="2021-03-05T03:37:05.144" v="300"/>
          <ac:graphicFrameMkLst>
            <pc:docMk/>
            <pc:sldMk cId="596865926" sldId="324"/>
            <ac:graphicFrameMk id="7" creationId="{C54DD35F-BDDD-45A7-BB30-A6DFA6702DF7}"/>
          </ac:graphicFrameMkLst>
        </pc:graphicFrameChg>
        <pc:graphicFrameChg chg="add del mod">
          <ac:chgData name="Alfred Asterjadhi" userId="39de57b9-85c0-4fd1-aaac-8ca2b6560ad0" providerId="ADAL" clId="{B4F7BA3C-DFC6-48F9-A62B-B03D2B47DB6D}" dt="2021-03-05T03:37:07.517" v="302"/>
          <ac:graphicFrameMkLst>
            <pc:docMk/>
            <pc:sldMk cId="596865926" sldId="324"/>
            <ac:graphicFrameMk id="8" creationId="{A1EAA9B8-63E7-4285-B8A0-FE51AB3675BB}"/>
          </ac:graphicFrameMkLst>
        </pc:graphicFrameChg>
        <pc:graphicFrameChg chg="add del mod">
          <ac:chgData name="Alfred Asterjadhi" userId="39de57b9-85c0-4fd1-aaac-8ca2b6560ad0" providerId="ADAL" clId="{B4F7BA3C-DFC6-48F9-A62B-B03D2B47DB6D}" dt="2021-03-06T19:00:13.325" v="1360"/>
          <ac:graphicFrameMkLst>
            <pc:docMk/>
            <pc:sldMk cId="596865926" sldId="324"/>
            <ac:graphicFrameMk id="8" creationId="{BB569FEE-276A-49B5-8AB3-0329F3D1CDC9}"/>
          </ac:graphicFrameMkLst>
        </pc:graphicFrameChg>
        <pc:graphicFrameChg chg="add del mod">
          <ac:chgData name="Alfred Asterjadhi" userId="39de57b9-85c0-4fd1-aaac-8ca2b6560ad0" providerId="ADAL" clId="{B4F7BA3C-DFC6-48F9-A62B-B03D2B47DB6D}" dt="2021-03-05T03:37:12.394" v="304"/>
          <ac:graphicFrameMkLst>
            <pc:docMk/>
            <pc:sldMk cId="596865926" sldId="324"/>
            <ac:graphicFrameMk id="9" creationId="{032F904C-01D7-4BA5-AECE-675D0EF01A36}"/>
          </ac:graphicFrameMkLst>
        </pc:graphicFrameChg>
        <pc:graphicFrameChg chg="add del mod">
          <ac:chgData name="Alfred Asterjadhi" userId="39de57b9-85c0-4fd1-aaac-8ca2b6560ad0" providerId="ADAL" clId="{B4F7BA3C-DFC6-48F9-A62B-B03D2B47DB6D}" dt="2021-03-05T03:37:25.553" v="306"/>
          <ac:graphicFrameMkLst>
            <pc:docMk/>
            <pc:sldMk cId="596865926" sldId="324"/>
            <ac:graphicFrameMk id="10" creationId="{B52B1109-79E4-4292-9493-64FC55B18F83}"/>
          </ac:graphicFrameMkLst>
        </pc:graphicFrameChg>
        <pc:graphicFrameChg chg="add del mod">
          <ac:chgData name="Alfred Asterjadhi" userId="39de57b9-85c0-4fd1-aaac-8ca2b6560ad0" providerId="ADAL" clId="{B4F7BA3C-DFC6-48F9-A62B-B03D2B47DB6D}" dt="2021-03-05T03:37:51.230" v="316"/>
          <ac:graphicFrameMkLst>
            <pc:docMk/>
            <pc:sldMk cId="596865926" sldId="324"/>
            <ac:graphicFrameMk id="11" creationId="{EE3B3633-2267-414A-94E0-8CE618299A23}"/>
          </ac:graphicFrameMkLst>
        </pc:graphicFrameChg>
      </pc:sldChg>
      <pc:sldChg chg="addSp delSp modSp add mod">
        <pc:chgData name="Alfred Asterjadhi" userId="39de57b9-85c0-4fd1-aaac-8ca2b6560ad0" providerId="ADAL" clId="{B4F7BA3C-DFC6-48F9-A62B-B03D2B47DB6D}" dt="2021-03-06T19:05:03.660" v="1384" actId="14100"/>
        <pc:sldMkLst>
          <pc:docMk/>
          <pc:sldMk cId="3464474659" sldId="325"/>
        </pc:sldMkLst>
        <pc:spChg chg="mod">
          <ac:chgData name="Alfred Asterjadhi" userId="39de57b9-85c0-4fd1-aaac-8ca2b6560ad0" providerId="ADAL" clId="{B4F7BA3C-DFC6-48F9-A62B-B03D2B47DB6D}" dt="2021-02-09T16:25:47.746" v="138"/>
          <ac:spMkLst>
            <pc:docMk/>
            <pc:sldMk cId="3464474659" sldId="325"/>
            <ac:spMk id="2" creationId="{11C5C3A7-526B-4152-8A7F-BC9636A70131}"/>
          </ac:spMkLst>
        </pc:spChg>
        <pc:spChg chg="mod">
          <ac:chgData name="Alfred Asterjadhi" userId="39de57b9-85c0-4fd1-aaac-8ca2b6560ad0" providerId="ADAL" clId="{B4F7BA3C-DFC6-48F9-A62B-B03D2B47DB6D}" dt="2021-03-06T19:05:03.660" v="1384" actId="14100"/>
          <ac:spMkLst>
            <pc:docMk/>
            <pc:sldMk cId="3464474659" sldId="325"/>
            <ac:spMk id="3" creationId="{49A6CCA4-296A-475E-8868-A1006DFAF806}"/>
          </ac:spMkLst>
        </pc:spChg>
        <pc:spChg chg="mod">
          <ac:chgData name="Alfred Asterjadhi" userId="39de57b9-85c0-4fd1-aaac-8ca2b6560ad0" providerId="ADAL" clId="{B4F7BA3C-DFC6-48F9-A62B-B03D2B47DB6D}" dt="2021-02-09T16:25:47.746" v="138"/>
          <ac:spMkLst>
            <pc:docMk/>
            <pc:sldMk cId="3464474659" sldId="325"/>
            <ac:spMk id="4" creationId="{36AFD738-F802-4585-98B5-E89B5C9DE21C}"/>
          </ac:spMkLst>
        </pc:spChg>
        <pc:spChg chg="mod">
          <ac:chgData name="Alfred Asterjadhi" userId="39de57b9-85c0-4fd1-aaac-8ca2b6560ad0" providerId="ADAL" clId="{B4F7BA3C-DFC6-48F9-A62B-B03D2B47DB6D}" dt="2021-02-09T16:25:47.746" v="138"/>
          <ac:spMkLst>
            <pc:docMk/>
            <pc:sldMk cId="3464474659" sldId="325"/>
            <ac:spMk id="5" creationId="{0DEC7435-E10D-4D9E-8645-A36BC8913D42}"/>
          </ac:spMkLst>
        </pc:spChg>
        <pc:spChg chg="mod">
          <ac:chgData name="Alfred Asterjadhi" userId="39de57b9-85c0-4fd1-aaac-8ca2b6560ad0" providerId="ADAL" clId="{B4F7BA3C-DFC6-48F9-A62B-B03D2B47DB6D}" dt="2021-02-09T16:25:47.746" v="138"/>
          <ac:spMkLst>
            <pc:docMk/>
            <pc:sldMk cId="3464474659" sldId="325"/>
            <ac:spMk id="6" creationId="{6A6864F9-08FF-45A5-8C46-12D7284B4A9C}"/>
          </ac:spMkLst>
        </pc:spChg>
        <pc:spChg chg="add del mod">
          <ac:chgData name="Alfred Asterjadhi" userId="39de57b9-85c0-4fd1-aaac-8ca2b6560ad0" providerId="ADAL" clId="{B4F7BA3C-DFC6-48F9-A62B-B03D2B47DB6D}" dt="2021-02-09T16:24:49.410" v="109"/>
          <ac:spMkLst>
            <pc:docMk/>
            <pc:sldMk cId="3464474659" sldId="325"/>
            <ac:spMk id="7" creationId="{58E38DD9-14EF-4884-B05F-588C6F2EF1F9}"/>
          </ac:spMkLst>
        </pc:spChg>
        <pc:spChg chg="add del mod">
          <ac:chgData name="Alfred Asterjadhi" userId="39de57b9-85c0-4fd1-aaac-8ca2b6560ad0" providerId="ADAL" clId="{B4F7BA3C-DFC6-48F9-A62B-B03D2B47DB6D}" dt="2021-02-09T16:25:38.248" v="135"/>
          <ac:spMkLst>
            <pc:docMk/>
            <pc:sldMk cId="3464474659" sldId="325"/>
            <ac:spMk id="8" creationId="{0C75075B-510E-462A-A5D9-7AF623A6F430}"/>
          </ac:spMkLst>
        </pc:spChg>
        <pc:spChg chg="add del mod">
          <ac:chgData name="Alfred Asterjadhi" userId="39de57b9-85c0-4fd1-aaac-8ca2b6560ad0" providerId="ADAL" clId="{B4F7BA3C-DFC6-48F9-A62B-B03D2B47DB6D}" dt="2021-02-09T16:25:38.248" v="135"/>
          <ac:spMkLst>
            <pc:docMk/>
            <pc:sldMk cId="3464474659" sldId="325"/>
            <ac:spMk id="9" creationId="{5B8E5A00-0E61-4012-AB93-12434E13F726}"/>
          </ac:spMkLst>
        </pc:spChg>
        <pc:spChg chg="add del mod">
          <ac:chgData name="Alfred Asterjadhi" userId="39de57b9-85c0-4fd1-aaac-8ca2b6560ad0" providerId="ADAL" clId="{B4F7BA3C-DFC6-48F9-A62B-B03D2B47DB6D}" dt="2021-02-09T16:25:38.248" v="135"/>
          <ac:spMkLst>
            <pc:docMk/>
            <pc:sldMk cId="3464474659" sldId="325"/>
            <ac:spMk id="10" creationId="{F81309D9-DDD2-41A6-81AD-CFA30292E5B4}"/>
          </ac:spMkLst>
        </pc:spChg>
        <pc:spChg chg="add del mod">
          <ac:chgData name="Alfred Asterjadhi" userId="39de57b9-85c0-4fd1-aaac-8ca2b6560ad0" providerId="ADAL" clId="{B4F7BA3C-DFC6-48F9-A62B-B03D2B47DB6D}" dt="2021-02-09T16:25:38.248" v="135"/>
          <ac:spMkLst>
            <pc:docMk/>
            <pc:sldMk cId="3464474659" sldId="325"/>
            <ac:spMk id="11" creationId="{44F566FE-6A1A-4AA5-A532-4D2E9B5BB919}"/>
          </ac:spMkLst>
        </pc:spChg>
        <pc:spChg chg="add del mod">
          <ac:chgData name="Alfred Asterjadhi" userId="39de57b9-85c0-4fd1-aaac-8ca2b6560ad0" providerId="ADAL" clId="{B4F7BA3C-DFC6-48F9-A62B-B03D2B47DB6D}" dt="2021-02-09T16:25:38.248" v="135"/>
          <ac:spMkLst>
            <pc:docMk/>
            <pc:sldMk cId="3464474659" sldId="325"/>
            <ac:spMk id="12" creationId="{45C91338-B2B1-4F64-BF8D-1947F9B38920}"/>
          </ac:spMkLst>
        </pc:spChg>
        <pc:spChg chg="add del mod">
          <ac:chgData name="Alfred Asterjadhi" userId="39de57b9-85c0-4fd1-aaac-8ca2b6560ad0" providerId="ADAL" clId="{B4F7BA3C-DFC6-48F9-A62B-B03D2B47DB6D}" dt="2021-02-09T16:25:39.821" v="136"/>
          <ac:spMkLst>
            <pc:docMk/>
            <pc:sldMk cId="3464474659" sldId="325"/>
            <ac:spMk id="13" creationId="{DDA37BDB-2E51-4E56-8941-D97E0650A248}"/>
          </ac:spMkLst>
        </pc:spChg>
        <pc:spChg chg="add del mod">
          <ac:chgData name="Alfred Asterjadhi" userId="39de57b9-85c0-4fd1-aaac-8ca2b6560ad0" providerId="ADAL" clId="{B4F7BA3C-DFC6-48F9-A62B-B03D2B47DB6D}" dt="2021-02-09T16:25:39.821" v="136"/>
          <ac:spMkLst>
            <pc:docMk/>
            <pc:sldMk cId="3464474659" sldId="325"/>
            <ac:spMk id="14" creationId="{A9115D69-069F-4D9F-8D77-4326523C0019}"/>
          </ac:spMkLst>
        </pc:spChg>
        <pc:spChg chg="add del mod">
          <ac:chgData name="Alfred Asterjadhi" userId="39de57b9-85c0-4fd1-aaac-8ca2b6560ad0" providerId="ADAL" clId="{B4F7BA3C-DFC6-48F9-A62B-B03D2B47DB6D}" dt="2021-02-09T16:25:39.821" v="136"/>
          <ac:spMkLst>
            <pc:docMk/>
            <pc:sldMk cId="3464474659" sldId="325"/>
            <ac:spMk id="15" creationId="{A5F58C98-4696-4393-94E5-3BE41E9350D2}"/>
          </ac:spMkLst>
        </pc:spChg>
        <pc:spChg chg="add del mod">
          <ac:chgData name="Alfred Asterjadhi" userId="39de57b9-85c0-4fd1-aaac-8ca2b6560ad0" providerId="ADAL" clId="{B4F7BA3C-DFC6-48F9-A62B-B03D2B47DB6D}" dt="2021-02-09T16:25:39.821" v="136"/>
          <ac:spMkLst>
            <pc:docMk/>
            <pc:sldMk cId="3464474659" sldId="325"/>
            <ac:spMk id="16" creationId="{2CA80E7D-8238-4781-AB00-24FBDC3BCA04}"/>
          </ac:spMkLst>
        </pc:spChg>
        <pc:spChg chg="add del mod">
          <ac:chgData name="Alfred Asterjadhi" userId="39de57b9-85c0-4fd1-aaac-8ca2b6560ad0" providerId="ADAL" clId="{B4F7BA3C-DFC6-48F9-A62B-B03D2B47DB6D}" dt="2021-02-09T16:25:39.821" v="136"/>
          <ac:spMkLst>
            <pc:docMk/>
            <pc:sldMk cId="3464474659" sldId="325"/>
            <ac:spMk id="17" creationId="{2C05262D-9A82-4AB7-BD45-D2C0A9BF8456}"/>
          </ac:spMkLst>
        </pc:spChg>
        <pc:spChg chg="add del mod">
          <ac:chgData name="Alfred Asterjadhi" userId="39de57b9-85c0-4fd1-aaac-8ca2b6560ad0" providerId="ADAL" clId="{B4F7BA3C-DFC6-48F9-A62B-B03D2B47DB6D}" dt="2021-02-09T16:25:40.402" v="137"/>
          <ac:spMkLst>
            <pc:docMk/>
            <pc:sldMk cId="3464474659" sldId="325"/>
            <ac:spMk id="18" creationId="{AD7F5323-0A22-49A2-B3FF-7CB78FAD491F}"/>
          </ac:spMkLst>
        </pc:spChg>
        <pc:spChg chg="add del mod">
          <ac:chgData name="Alfred Asterjadhi" userId="39de57b9-85c0-4fd1-aaac-8ca2b6560ad0" providerId="ADAL" clId="{B4F7BA3C-DFC6-48F9-A62B-B03D2B47DB6D}" dt="2021-02-09T16:25:40.402" v="137"/>
          <ac:spMkLst>
            <pc:docMk/>
            <pc:sldMk cId="3464474659" sldId="325"/>
            <ac:spMk id="19" creationId="{ABCFD5F9-CAC7-4835-8959-C80D83C5389C}"/>
          </ac:spMkLst>
        </pc:spChg>
        <pc:spChg chg="add del mod">
          <ac:chgData name="Alfred Asterjadhi" userId="39de57b9-85c0-4fd1-aaac-8ca2b6560ad0" providerId="ADAL" clId="{B4F7BA3C-DFC6-48F9-A62B-B03D2B47DB6D}" dt="2021-02-09T16:25:40.402" v="137"/>
          <ac:spMkLst>
            <pc:docMk/>
            <pc:sldMk cId="3464474659" sldId="325"/>
            <ac:spMk id="20" creationId="{781C0AF0-582A-4F40-BFC2-0C8526A58E66}"/>
          </ac:spMkLst>
        </pc:spChg>
        <pc:spChg chg="add del mod">
          <ac:chgData name="Alfred Asterjadhi" userId="39de57b9-85c0-4fd1-aaac-8ca2b6560ad0" providerId="ADAL" clId="{B4F7BA3C-DFC6-48F9-A62B-B03D2B47DB6D}" dt="2021-02-09T16:25:40.402" v="137"/>
          <ac:spMkLst>
            <pc:docMk/>
            <pc:sldMk cId="3464474659" sldId="325"/>
            <ac:spMk id="21" creationId="{D510838E-762C-4ABC-B56A-3F50954FC43B}"/>
          </ac:spMkLst>
        </pc:spChg>
        <pc:spChg chg="add del mod">
          <ac:chgData name="Alfred Asterjadhi" userId="39de57b9-85c0-4fd1-aaac-8ca2b6560ad0" providerId="ADAL" clId="{B4F7BA3C-DFC6-48F9-A62B-B03D2B47DB6D}" dt="2021-02-09T16:25:40.402" v="137"/>
          <ac:spMkLst>
            <pc:docMk/>
            <pc:sldMk cId="3464474659" sldId="325"/>
            <ac:spMk id="22" creationId="{2A86BD41-DDA6-42D8-8575-80521C2B1220}"/>
          </ac:spMkLst>
        </pc:spChg>
        <pc:spChg chg="add del mod">
          <ac:chgData name="Alfred Asterjadhi" userId="39de57b9-85c0-4fd1-aaac-8ca2b6560ad0" providerId="ADAL" clId="{B4F7BA3C-DFC6-48F9-A62B-B03D2B47DB6D}" dt="2021-02-09T16:25:47.746" v="138"/>
          <ac:spMkLst>
            <pc:docMk/>
            <pc:sldMk cId="3464474659" sldId="325"/>
            <ac:spMk id="23" creationId="{451FE017-E122-4037-A1CC-ACB758ABB4D2}"/>
          </ac:spMkLst>
        </pc:spChg>
        <pc:spChg chg="add del mod">
          <ac:chgData name="Alfred Asterjadhi" userId="39de57b9-85c0-4fd1-aaac-8ca2b6560ad0" providerId="ADAL" clId="{B4F7BA3C-DFC6-48F9-A62B-B03D2B47DB6D}" dt="2021-02-09T16:25:47.746" v="138"/>
          <ac:spMkLst>
            <pc:docMk/>
            <pc:sldMk cId="3464474659" sldId="325"/>
            <ac:spMk id="24" creationId="{DFB828E2-1579-4C57-A408-2C3B44289418}"/>
          </ac:spMkLst>
        </pc:spChg>
        <pc:spChg chg="add del mod">
          <ac:chgData name="Alfred Asterjadhi" userId="39de57b9-85c0-4fd1-aaac-8ca2b6560ad0" providerId="ADAL" clId="{B4F7BA3C-DFC6-48F9-A62B-B03D2B47DB6D}" dt="2021-02-09T16:25:47.746" v="138"/>
          <ac:spMkLst>
            <pc:docMk/>
            <pc:sldMk cId="3464474659" sldId="325"/>
            <ac:spMk id="25" creationId="{44ECD301-5A2A-41BC-BA36-2F24AC4747F1}"/>
          </ac:spMkLst>
        </pc:spChg>
        <pc:spChg chg="add del mod">
          <ac:chgData name="Alfred Asterjadhi" userId="39de57b9-85c0-4fd1-aaac-8ca2b6560ad0" providerId="ADAL" clId="{B4F7BA3C-DFC6-48F9-A62B-B03D2B47DB6D}" dt="2021-02-09T16:25:47.746" v="138"/>
          <ac:spMkLst>
            <pc:docMk/>
            <pc:sldMk cId="3464474659" sldId="325"/>
            <ac:spMk id="26" creationId="{159C6C4A-2637-421D-A457-295BB55E7DC2}"/>
          </ac:spMkLst>
        </pc:spChg>
        <pc:spChg chg="add del mod">
          <ac:chgData name="Alfred Asterjadhi" userId="39de57b9-85c0-4fd1-aaac-8ca2b6560ad0" providerId="ADAL" clId="{B4F7BA3C-DFC6-48F9-A62B-B03D2B47DB6D}" dt="2021-02-09T16:25:47.746" v="138"/>
          <ac:spMkLst>
            <pc:docMk/>
            <pc:sldMk cId="3464474659" sldId="325"/>
            <ac:spMk id="27" creationId="{3D5904C3-39F2-48FC-9BDB-866877B7CFDA}"/>
          </ac:spMkLst>
        </pc:spChg>
      </pc:sldChg>
      <pc:sldChg chg="modSp">
        <pc:chgData name="Alfred Asterjadhi" userId="39de57b9-85c0-4fd1-aaac-8ca2b6560ad0" providerId="ADAL" clId="{B4F7BA3C-DFC6-48F9-A62B-B03D2B47DB6D}" dt="2021-02-09T16:22:23.456" v="16"/>
        <pc:sldMkLst>
          <pc:docMk/>
          <pc:sldMk cId="1908471061" sldId="328"/>
        </pc:sldMkLst>
        <pc:spChg chg="mod">
          <ac:chgData name="Alfred Asterjadhi" userId="39de57b9-85c0-4fd1-aaac-8ca2b6560ad0" providerId="ADAL" clId="{B4F7BA3C-DFC6-48F9-A62B-B03D2B47DB6D}" dt="2021-02-09T16:22:23.456" v="16"/>
          <ac:spMkLst>
            <pc:docMk/>
            <pc:sldMk cId="1908471061" sldId="328"/>
            <ac:spMk id="6" creationId="{FCA6EDD1-4720-45B9-8B18-08C7AF47C492}"/>
          </ac:spMkLst>
        </pc:spChg>
      </pc:sldChg>
      <pc:sldChg chg="modSp">
        <pc:chgData name="Alfred Asterjadhi" userId="39de57b9-85c0-4fd1-aaac-8ca2b6560ad0" providerId="ADAL" clId="{B4F7BA3C-DFC6-48F9-A62B-B03D2B47DB6D}" dt="2021-02-09T16:22:36.287" v="23"/>
        <pc:sldMkLst>
          <pc:docMk/>
          <pc:sldMk cId="15571502" sldId="330"/>
        </pc:sldMkLst>
        <pc:spChg chg="mod">
          <ac:chgData name="Alfred Asterjadhi" userId="39de57b9-85c0-4fd1-aaac-8ca2b6560ad0" providerId="ADAL" clId="{B4F7BA3C-DFC6-48F9-A62B-B03D2B47DB6D}" dt="2021-02-09T16:22:36.287" v="23"/>
          <ac:spMkLst>
            <pc:docMk/>
            <pc:sldMk cId="15571502" sldId="330"/>
            <ac:spMk id="6" creationId="{5C48BDE3-7807-417F-A4F1-5356D38590CA}"/>
          </ac:spMkLst>
        </pc:spChg>
      </pc:sldChg>
      <pc:sldChg chg="modSp">
        <pc:chgData name="Alfred Asterjadhi" userId="39de57b9-85c0-4fd1-aaac-8ca2b6560ad0" providerId="ADAL" clId="{B4F7BA3C-DFC6-48F9-A62B-B03D2B47DB6D}" dt="2021-02-09T16:22:37.811" v="24"/>
        <pc:sldMkLst>
          <pc:docMk/>
          <pc:sldMk cId="3200711991" sldId="331"/>
        </pc:sldMkLst>
        <pc:spChg chg="mod">
          <ac:chgData name="Alfred Asterjadhi" userId="39de57b9-85c0-4fd1-aaac-8ca2b6560ad0" providerId="ADAL" clId="{B4F7BA3C-DFC6-48F9-A62B-B03D2B47DB6D}" dt="2021-02-09T16:22:37.811" v="24"/>
          <ac:spMkLst>
            <pc:docMk/>
            <pc:sldMk cId="3200711991" sldId="331"/>
            <ac:spMk id="6" creationId="{C3BF5992-FFFD-4B64-900D-0590BA3C03CE}"/>
          </ac:spMkLst>
        </pc:spChg>
      </pc:sldChg>
      <pc:sldChg chg="modSp">
        <pc:chgData name="Alfred Asterjadhi" userId="39de57b9-85c0-4fd1-aaac-8ca2b6560ad0" providerId="ADAL" clId="{B4F7BA3C-DFC6-48F9-A62B-B03D2B47DB6D}" dt="2021-02-09T16:22:39.399" v="25"/>
        <pc:sldMkLst>
          <pc:docMk/>
          <pc:sldMk cId="2409609221" sldId="332"/>
        </pc:sldMkLst>
        <pc:spChg chg="mod">
          <ac:chgData name="Alfred Asterjadhi" userId="39de57b9-85c0-4fd1-aaac-8ca2b6560ad0" providerId="ADAL" clId="{B4F7BA3C-DFC6-48F9-A62B-B03D2B47DB6D}" dt="2021-02-09T16:22:39.399" v="25"/>
          <ac:spMkLst>
            <pc:docMk/>
            <pc:sldMk cId="2409609221" sldId="332"/>
            <ac:spMk id="6" creationId="{2B4D6F20-084B-4EE9-AD6D-290838010348}"/>
          </ac:spMkLst>
        </pc:spChg>
      </pc:sldChg>
      <pc:sldChg chg="modSp del">
        <pc:chgData name="Alfred Asterjadhi" userId="39de57b9-85c0-4fd1-aaac-8ca2b6560ad0" providerId="ADAL" clId="{B4F7BA3C-DFC6-48F9-A62B-B03D2B47DB6D}" dt="2021-02-09T16:28:02.324" v="296" actId="47"/>
        <pc:sldMkLst>
          <pc:docMk/>
          <pc:sldMk cId="2787904785" sldId="333"/>
        </pc:sldMkLst>
        <pc:spChg chg="mod">
          <ac:chgData name="Alfred Asterjadhi" userId="39de57b9-85c0-4fd1-aaac-8ca2b6560ad0" providerId="ADAL" clId="{B4F7BA3C-DFC6-48F9-A62B-B03D2B47DB6D}" dt="2021-02-09T16:22:44.438" v="28"/>
          <ac:spMkLst>
            <pc:docMk/>
            <pc:sldMk cId="2787904785" sldId="333"/>
            <ac:spMk id="6" creationId="{48671B1A-9F14-480B-994B-6EB670BC6E7F}"/>
          </ac:spMkLst>
        </pc:spChg>
      </pc:sldChg>
      <pc:sldChg chg="modSp add mod">
        <pc:chgData name="Alfred Asterjadhi" userId="39de57b9-85c0-4fd1-aaac-8ca2b6560ad0" providerId="ADAL" clId="{B4F7BA3C-DFC6-48F9-A62B-B03D2B47DB6D}" dt="2021-02-09T16:27:49.692" v="273" actId="20577"/>
        <pc:sldMkLst>
          <pc:docMk/>
          <pc:sldMk cId="3248079768" sldId="334"/>
        </pc:sldMkLst>
        <pc:spChg chg="mod">
          <ac:chgData name="Alfred Asterjadhi" userId="39de57b9-85c0-4fd1-aaac-8ca2b6560ad0" providerId="ADAL" clId="{B4F7BA3C-DFC6-48F9-A62B-B03D2B47DB6D}" dt="2021-02-09T16:26:32.303" v="174" actId="20577"/>
          <ac:spMkLst>
            <pc:docMk/>
            <pc:sldMk cId="3248079768" sldId="334"/>
            <ac:spMk id="2" creationId="{6A27F32D-AAB2-4E4E-8703-7DB27C650C46}"/>
          </ac:spMkLst>
        </pc:spChg>
        <pc:spChg chg="mod">
          <ac:chgData name="Alfred Asterjadhi" userId="39de57b9-85c0-4fd1-aaac-8ca2b6560ad0" providerId="ADAL" clId="{B4F7BA3C-DFC6-48F9-A62B-B03D2B47DB6D}" dt="2021-02-09T16:27:49.692" v="273" actId="20577"/>
          <ac:spMkLst>
            <pc:docMk/>
            <pc:sldMk cId="3248079768" sldId="334"/>
            <ac:spMk id="3" creationId="{D3245099-458D-4C79-9B1C-5CE8FF5DED80}"/>
          </ac:spMkLst>
        </pc:spChg>
      </pc:sldChg>
      <pc:sldChg chg="modSp add mod">
        <pc:chgData name="Alfred Asterjadhi" userId="39de57b9-85c0-4fd1-aaac-8ca2b6560ad0" providerId="ADAL" clId="{B4F7BA3C-DFC6-48F9-A62B-B03D2B47DB6D}" dt="2021-02-09T16:27:54.961" v="288" actId="20577"/>
        <pc:sldMkLst>
          <pc:docMk/>
          <pc:sldMk cId="1008851049" sldId="335"/>
        </pc:sldMkLst>
        <pc:spChg chg="mod">
          <ac:chgData name="Alfred Asterjadhi" userId="39de57b9-85c0-4fd1-aaac-8ca2b6560ad0" providerId="ADAL" clId="{B4F7BA3C-DFC6-48F9-A62B-B03D2B47DB6D}" dt="2021-02-09T16:26:21.056" v="171" actId="20577"/>
          <ac:spMkLst>
            <pc:docMk/>
            <pc:sldMk cId="1008851049" sldId="335"/>
            <ac:spMk id="2" creationId="{11C5C3A7-526B-4152-8A7F-BC9636A70131}"/>
          </ac:spMkLst>
        </pc:spChg>
        <pc:spChg chg="mod">
          <ac:chgData name="Alfred Asterjadhi" userId="39de57b9-85c0-4fd1-aaac-8ca2b6560ad0" providerId="ADAL" clId="{B4F7BA3C-DFC6-48F9-A62B-B03D2B47DB6D}" dt="2021-02-09T16:27:54.961" v="288" actId="20577"/>
          <ac:spMkLst>
            <pc:docMk/>
            <pc:sldMk cId="1008851049" sldId="335"/>
            <ac:spMk id="3" creationId="{49A6CCA4-296A-475E-8868-A1006DFAF806}"/>
          </ac:spMkLst>
        </pc:spChg>
      </pc:sldChg>
      <pc:sldChg chg="addSp delSp modSp add mod">
        <pc:chgData name="Alfred Asterjadhi" userId="39de57b9-85c0-4fd1-aaac-8ca2b6560ad0" providerId="ADAL" clId="{B4F7BA3C-DFC6-48F9-A62B-B03D2B47DB6D}" dt="2021-03-05T05:30:03.396" v="1178" actId="20577"/>
        <pc:sldMkLst>
          <pc:docMk/>
          <pc:sldMk cId="2631687367" sldId="336"/>
        </pc:sldMkLst>
        <pc:spChg chg="mod">
          <ac:chgData name="Alfred Asterjadhi" userId="39de57b9-85c0-4fd1-aaac-8ca2b6560ad0" providerId="ADAL" clId="{B4F7BA3C-DFC6-48F9-A62B-B03D2B47DB6D}" dt="2021-02-09T16:26:53.021" v="195" actId="20577"/>
          <ac:spMkLst>
            <pc:docMk/>
            <pc:sldMk cId="2631687367" sldId="336"/>
            <ac:spMk id="2" creationId="{11C5C3A7-526B-4152-8A7F-BC9636A70131}"/>
          </ac:spMkLst>
        </pc:spChg>
        <pc:spChg chg="mod">
          <ac:chgData name="Alfred Asterjadhi" userId="39de57b9-85c0-4fd1-aaac-8ca2b6560ad0" providerId="ADAL" clId="{B4F7BA3C-DFC6-48F9-A62B-B03D2B47DB6D}" dt="2021-03-05T05:30:03.396" v="1178" actId="20577"/>
          <ac:spMkLst>
            <pc:docMk/>
            <pc:sldMk cId="2631687367" sldId="336"/>
            <ac:spMk id="3" creationId="{49A6CCA4-296A-475E-8868-A1006DFAF806}"/>
          </ac:spMkLst>
        </pc:spChg>
        <pc:graphicFrameChg chg="add del mod">
          <ac:chgData name="Alfred Asterjadhi" userId="39de57b9-85c0-4fd1-aaac-8ca2b6560ad0" providerId="ADAL" clId="{B4F7BA3C-DFC6-48F9-A62B-B03D2B47DB6D}" dt="2021-03-05T04:38:59.425" v="823"/>
          <ac:graphicFrameMkLst>
            <pc:docMk/>
            <pc:sldMk cId="2631687367" sldId="336"/>
            <ac:graphicFrameMk id="7" creationId="{9F722394-7559-4B7E-978A-CC802ED63E50}"/>
          </ac:graphicFrameMkLst>
        </pc:graphicFrameChg>
        <pc:graphicFrameChg chg="add del mod">
          <ac:chgData name="Alfred Asterjadhi" userId="39de57b9-85c0-4fd1-aaac-8ca2b6560ad0" providerId="ADAL" clId="{B4F7BA3C-DFC6-48F9-A62B-B03D2B47DB6D}" dt="2021-03-05T04:39:03.697" v="825"/>
          <ac:graphicFrameMkLst>
            <pc:docMk/>
            <pc:sldMk cId="2631687367" sldId="336"/>
            <ac:graphicFrameMk id="8" creationId="{947E617A-E531-4FDC-AA47-41B50A3B0876}"/>
          </ac:graphicFrameMkLst>
        </pc:graphicFrameChg>
      </pc:sldChg>
      <pc:sldChg chg="modSp add mod">
        <pc:chgData name="Alfred Asterjadhi" userId="39de57b9-85c0-4fd1-aaac-8ca2b6560ad0" providerId="ADAL" clId="{B4F7BA3C-DFC6-48F9-A62B-B03D2B47DB6D}" dt="2021-03-05T05:33:53.289" v="1212" actId="20577"/>
        <pc:sldMkLst>
          <pc:docMk/>
          <pc:sldMk cId="1716082287" sldId="337"/>
        </pc:sldMkLst>
        <pc:spChg chg="mod">
          <ac:chgData name="Alfred Asterjadhi" userId="39de57b9-85c0-4fd1-aaac-8ca2b6560ad0" providerId="ADAL" clId="{B4F7BA3C-DFC6-48F9-A62B-B03D2B47DB6D}" dt="2021-02-09T16:27:10.110" v="219" actId="20577"/>
          <ac:spMkLst>
            <pc:docMk/>
            <pc:sldMk cId="1716082287" sldId="337"/>
            <ac:spMk id="2" creationId="{11C5C3A7-526B-4152-8A7F-BC9636A70131}"/>
          </ac:spMkLst>
        </pc:spChg>
        <pc:spChg chg="mod">
          <ac:chgData name="Alfred Asterjadhi" userId="39de57b9-85c0-4fd1-aaac-8ca2b6560ad0" providerId="ADAL" clId="{B4F7BA3C-DFC6-48F9-A62B-B03D2B47DB6D}" dt="2021-03-05T05:33:53.289" v="1212" actId="20577"/>
          <ac:spMkLst>
            <pc:docMk/>
            <pc:sldMk cId="1716082287" sldId="337"/>
            <ac:spMk id="3" creationId="{49A6CCA4-296A-475E-8868-A1006DFAF806}"/>
          </ac:spMkLst>
        </pc:spChg>
      </pc:sldChg>
      <pc:sldMasterChg chg="modSp mod modSldLayout">
        <pc:chgData name="Alfred Asterjadhi" userId="39de57b9-85c0-4fd1-aaac-8ca2b6560ad0" providerId="ADAL" clId="{B4F7BA3C-DFC6-48F9-A62B-B03D2B47DB6D}" dt="2021-03-06T19:05:48.809" v="1386" actId="20577"/>
        <pc:sldMasterMkLst>
          <pc:docMk/>
          <pc:sldMasterMk cId="0" sldId="2147483648"/>
        </pc:sldMasterMkLst>
        <pc:spChg chg="mod">
          <ac:chgData name="Alfred Asterjadhi" userId="39de57b9-85c0-4fd1-aaac-8ca2b6560ad0" providerId="ADAL" clId="{B4F7BA3C-DFC6-48F9-A62B-B03D2B47DB6D}" dt="2021-03-06T19:05:48.809" v="1386" actId="20577"/>
          <ac:spMkLst>
            <pc:docMk/>
            <pc:sldMasterMk cId="0" sldId="2147483648"/>
            <ac:spMk id="10" creationId="{00000000-0000-0000-0000-000000000000}"/>
          </ac:spMkLst>
        </pc:spChg>
        <pc:spChg chg="mod">
          <ac:chgData name="Alfred Asterjadhi" userId="39de57b9-85c0-4fd1-aaac-8ca2b6560ad0" providerId="ADAL" clId="{B4F7BA3C-DFC6-48F9-A62B-B03D2B47DB6D}" dt="2021-02-09T16:21:54.493" v="6" actId="20577"/>
          <ac:spMkLst>
            <pc:docMk/>
            <pc:sldMasterMk cId="0" sldId="2147483648"/>
            <ac:spMk id="1027" creationId="{00000000-0000-0000-0000-000000000000}"/>
          </ac:spMkLst>
        </pc:spChg>
        <pc:sldLayoutChg chg="modSp">
          <pc:chgData name="Alfred Asterjadhi" userId="39de57b9-85c0-4fd1-aaac-8ca2b6560ad0" providerId="ADAL" clId="{B4F7BA3C-DFC6-48F9-A62B-B03D2B47DB6D}" dt="2021-02-09T16:22:01.403" v="7"/>
          <pc:sldLayoutMkLst>
            <pc:docMk/>
            <pc:sldMasterMk cId="0" sldId="2147483648"/>
            <pc:sldLayoutMk cId="0" sldId="2147483649"/>
          </pc:sldLayoutMkLst>
          <pc:spChg chg="mod">
            <ac:chgData name="Alfred Asterjadhi" userId="39de57b9-85c0-4fd1-aaac-8ca2b6560ad0" providerId="ADAL" clId="{B4F7BA3C-DFC6-48F9-A62B-B03D2B47DB6D}" dt="2021-02-09T16:22:01.403" v="7"/>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B4F7BA3C-DFC6-48F9-A62B-B03D2B47DB6D}" dt="2021-02-09T16:22:03.930" v="8"/>
          <pc:sldLayoutMkLst>
            <pc:docMk/>
            <pc:sldMasterMk cId="0" sldId="2147483648"/>
            <pc:sldLayoutMk cId="0" sldId="2147483650"/>
          </pc:sldLayoutMkLst>
          <pc:spChg chg="mod">
            <ac:chgData name="Alfred Asterjadhi" userId="39de57b9-85c0-4fd1-aaac-8ca2b6560ad0" providerId="ADAL" clId="{B4F7BA3C-DFC6-48F9-A62B-B03D2B47DB6D}" dt="2021-02-09T16:22:03.930" v="8"/>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B4F7BA3C-DFC6-48F9-A62B-B03D2B47DB6D}" dt="2021-02-09T16:22:06.243" v="9"/>
          <pc:sldLayoutMkLst>
            <pc:docMk/>
            <pc:sldMasterMk cId="0" sldId="2147483648"/>
            <pc:sldLayoutMk cId="0" sldId="2147483651"/>
          </pc:sldLayoutMkLst>
          <pc:spChg chg="mod">
            <ac:chgData name="Alfred Asterjadhi" userId="39de57b9-85c0-4fd1-aaac-8ca2b6560ad0" providerId="ADAL" clId="{B4F7BA3C-DFC6-48F9-A62B-B03D2B47DB6D}" dt="2021-02-09T16:22:06.243" v="9"/>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B4F7BA3C-DFC6-48F9-A62B-B03D2B47DB6D}" dt="2021-02-09T16:22:08.382" v="10"/>
          <pc:sldLayoutMkLst>
            <pc:docMk/>
            <pc:sldMasterMk cId="0" sldId="2147483648"/>
            <pc:sldLayoutMk cId="0" sldId="2147483652"/>
          </pc:sldLayoutMkLst>
          <pc:spChg chg="mod">
            <ac:chgData name="Alfred Asterjadhi" userId="39de57b9-85c0-4fd1-aaac-8ca2b6560ad0" providerId="ADAL" clId="{B4F7BA3C-DFC6-48F9-A62B-B03D2B47DB6D}" dt="2021-02-09T16:22:08.382" v="10"/>
            <ac:spMkLst>
              <pc:docMk/>
              <pc:sldMasterMk cId="0" sldId="2147483648"/>
              <pc:sldLayoutMk cId="0" sldId="2147483652"/>
              <ac:spMk id="5" creationId="{00000000-0000-0000-0000-000000000000}"/>
            </ac:spMkLst>
          </pc:spChg>
        </pc:sldLayoutChg>
        <pc:sldLayoutChg chg="modSp">
          <pc:chgData name="Alfred Asterjadhi" userId="39de57b9-85c0-4fd1-aaac-8ca2b6560ad0" providerId="ADAL" clId="{B4F7BA3C-DFC6-48F9-A62B-B03D2B47DB6D}" dt="2021-02-09T16:22:10.439" v="11"/>
          <pc:sldLayoutMkLst>
            <pc:docMk/>
            <pc:sldMasterMk cId="0" sldId="2147483648"/>
            <pc:sldLayoutMk cId="0" sldId="2147483654"/>
          </pc:sldLayoutMkLst>
          <pc:spChg chg="mod">
            <ac:chgData name="Alfred Asterjadhi" userId="39de57b9-85c0-4fd1-aaac-8ca2b6560ad0" providerId="ADAL" clId="{B4F7BA3C-DFC6-48F9-A62B-B03D2B47DB6D}" dt="2021-02-09T16:22:10.439" v="11"/>
            <ac:spMkLst>
              <pc:docMk/>
              <pc:sldMasterMk cId="0" sldId="2147483648"/>
              <pc:sldLayoutMk cId="0" sldId="2147483654"/>
              <ac:spMk id="3" creationId="{00000000-0000-0000-0000-000000000000}"/>
            </ac:spMkLst>
          </pc:spChg>
        </pc:sldLayoutChg>
        <pc:sldLayoutChg chg="modSp">
          <pc:chgData name="Alfred Asterjadhi" userId="39de57b9-85c0-4fd1-aaac-8ca2b6560ad0" providerId="ADAL" clId="{B4F7BA3C-DFC6-48F9-A62B-B03D2B47DB6D}" dt="2021-02-09T16:22:12.847" v="12"/>
          <pc:sldLayoutMkLst>
            <pc:docMk/>
            <pc:sldMasterMk cId="0" sldId="2147483648"/>
            <pc:sldLayoutMk cId="0" sldId="2147483655"/>
          </pc:sldLayoutMkLst>
          <pc:spChg chg="mod">
            <ac:chgData name="Alfred Asterjadhi" userId="39de57b9-85c0-4fd1-aaac-8ca2b6560ad0" providerId="ADAL" clId="{B4F7BA3C-DFC6-48F9-A62B-B03D2B47DB6D}" dt="2021-02-09T16:22:12.847" v="12"/>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5D630037-3A1D-4EAB-A2F7-8287BE507CB3}"/>
    <pc:docChg chg="undo redo custSel addSld delSld modSld sldOrd modMainMaster">
      <pc:chgData name="Alfred Asterjadhi" userId="39de57b9-85c0-4fd1-aaac-8ca2b6560ad0" providerId="ADAL" clId="{5D630037-3A1D-4EAB-A2F7-8287BE507CB3}" dt="2022-07-15T13:59:52.527" v="6529" actId="114"/>
      <pc:docMkLst>
        <pc:docMk/>
      </pc:docMkLst>
      <pc:sldChg chg="modSp mod">
        <pc:chgData name="Alfred Asterjadhi" userId="39de57b9-85c0-4fd1-aaac-8ca2b6560ad0" providerId="ADAL" clId="{5D630037-3A1D-4EAB-A2F7-8287BE507CB3}" dt="2022-07-08T23:14:16.057" v="446" actId="6549"/>
        <pc:sldMkLst>
          <pc:docMk/>
          <pc:sldMk cId="0" sldId="256"/>
        </pc:sldMkLst>
        <pc:spChg chg="mod">
          <ac:chgData name="Alfred Asterjadhi" userId="39de57b9-85c0-4fd1-aaac-8ca2b6560ad0" providerId="ADAL" clId="{5D630037-3A1D-4EAB-A2F7-8287BE507CB3}" dt="2022-07-08T23:14:16.057" v="446" actId="6549"/>
          <ac:spMkLst>
            <pc:docMk/>
            <pc:sldMk cId="0" sldId="256"/>
            <ac:spMk id="3074" creationId="{00000000-0000-0000-0000-000000000000}"/>
          </ac:spMkLst>
        </pc:spChg>
      </pc:sldChg>
      <pc:sldChg chg="modSp mod">
        <pc:chgData name="Alfred Asterjadhi" userId="39de57b9-85c0-4fd1-aaac-8ca2b6560ad0" providerId="ADAL" clId="{5D630037-3A1D-4EAB-A2F7-8287BE507CB3}" dt="2022-07-12T11:30:54.735" v="2500" actId="20577"/>
        <pc:sldMkLst>
          <pc:docMk/>
          <pc:sldMk cId="0" sldId="257"/>
        </pc:sldMkLst>
        <pc:spChg chg="mod">
          <ac:chgData name="Alfred Asterjadhi" userId="39de57b9-85c0-4fd1-aaac-8ca2b6560ad0" providerId="ADAL" clId="{5D630037-3A1D-4EAB-A2F7-8287BE507CB3}" dt="2022-07-12T11:30:54.735" v="2500" actId="20577"/>
          <ac:spMkLst>
            <pc:docMk/>
            <pc:sldMk cId="0" sldId="257"/>
            <ac:spMk id="4098" creationId="{00000000-0000-0000-0000-000000000000}"/>
          </ac:spMkLst>
        </pc:spChg>
      </pc:sldChg>
      <pc:sldChg chg="modSp mod">
        <pc:chgData name="Alfred Asterjadhi" userId="39de57b9-85c0-4fd1-aaac-8ca2b6560ad0" providerId="ADAL" clId="{5D630037-3A1D-4EAB-A2F7-8287BE507CB3}" dt="2022-07-14T22:53:02.980" v="6263" actId="13926"/>
        <pc:sldMkLst>
          <pc:docMk/>
          <pc:sldMk cId="3976818858" sldId="269"/>
        </pc:sldMkLst>
        <pc:graphicFrameChg chg="modGraphic">
          <ac:chgData name="Alfred Asterjadhi" userId="39de57b9-85c0-4fd1-aaac-8ca2b6560ad0" providerId="ADAL" clId="{5D630037-3A1D-4EAB-A2F7-8287BE507CB3}" dt="2022-07-14T22:53:02.980" v="6263" actId="13926"/>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5D630037-3A1D-4EAB-A2F7-8287BE507CB3}" dt="2022-07-12T11:31:37.832" v="2506" actId="6549"/>
        <pc:sldMkLst>
          <pc:docMk/>
          <pc:sldMk cId="1908471061" sldId="328"/>
        </pc:sldMkLst>
        <pc:spChg chg="mod">
          <ac:chgData name="Alfred Asterjadhi" userId="39de57b9-85c0-4fd1-aaac-8ca2b6560ad0" providerId="ADAL" clId="{5D630037-3A1D-4EAB-A2F7-8287BE507CB3}" dt="2022-07-12T11:31:37.832" v="2506" actId="6549"/>
          <ac:spMkLst>
            <pc:docMk/>
            <pc:sldMk cId="1908471061" sldId="328"/>
            <ac:spMk id="3" creationId="{3EF9BE80-D462-4B64-8448-3B553445EDCF}"/>
          </ac:spMkLst>
        </pc:spChg>
      </pc:sldChg>
      <pc:sldChg chg="modSp mod">
        <pc:chgData name="Alfred Asterjadhi" userId="39de57b9-85c0-4fd1-aaac-8ca2b6560ad0" providerId="ADAL" clId="{5D630037-3A1D-4EAB-A2F7-8287BE507CB3}" dt="2022-07-12T12:19:36.883" v="2534" actId="207"/>
        <pc:sldMkLst>
          <pc:docMk/>
          <pc:sldMk cId="1706072776" sldId="334"/>
        </pc:sldMkLst>
        <pc:spChg chg="mod">
          <ac:chgData name="Alfred Asterjadhi" userId="39de57b9-85c0-4fd1-aaac-8ca2b6560ad0" providerId="ADAL" clId="{5D630037-3A1D-4EAB-A2F7-8287BE507CB3}" dt="2022-07-11T14:46:27.209" v="1697" actId="13926"/>
          <ac:spMkLst>
            <pc:docMk/>
            <pc:sldMk cId="1706072776" sldId="334"/>
            <ac:spMk id="2" creationId="{B6840888-B1D3-4EE4-984D-AE2D4FD8C6BF}"/>
          </ac:spMkLst>
        </pc:spChg>
        <pc:spChg chg="mod">
          <ac:chgData name="Alfred Asterjadhi" userId="39de57b9-85c0-4fd1-aaac-8ca2b6560ad0" providerId="ADAL" clId="{5D630037-3A1D-4EAB-A2F7-8287BE507CB3}" dt="2022-07-12T12:19:36.883" v="2534" actId="207"/>
          <ac:spMkLst>
            <pc:docMk/>
            <pc:sldMk cId="1706072776" sldId="334"/>
            <ac:spMk id="3" creationId="{977FA593-1C2D-4B4C-B4B8-9841BC70A2D7}"/>
          </ac:spMkLst>
        </pc:spChg>
      </pc:sldChg>
      <pc:sldChg chg="modSp mod">
        <pc:chgData name="Alfred Asterjadhi" userId="39de57b9-85c0-4fd1-aaac-8ca2b6560ad0" providerId="ADAL" clId="{5D630037-3A1D-4EAB-A2F7-8287BE507CB3}" dt="2022-07-11T14:46:23.241" v="1696" actId="207"/>
        <pc:sldMkLst>
          <pc:docMk/>
          <pc:sldMk cId="2327388640" sldId="335"/>
        </pc:sldMkLst>
        <pc:spChg chg="mod">
          <ac:chgData name="Alfred Asterjadhi" userId="39de57b9-85c0-4fd1-aaac-8ca2b6560ad0" providerId="ADAL" clId="{5D630037-3A1D-4EAB-A2F7-8287BE507CB3}" dt="2022-07-11T14:46:18.667" v="1695" actId="13926"/>
          <ac:spMkLst>
            <pc:docMk/>
            <pc:sldMk cId="2327388640" sldId="335"/>
            <ac:spMk id="2" creationId="{4B5F0D0E-8BB7-48AB-9160-728B8B3399A2}"/>
          </ac:spMkLst>
        </pc:spChg>
        <pc:spChg chg="mod">
          <ac:chgData name="Alfred Asterjadhi" userId="39de57b9-85c0-4fd1-aaac-8ca2b6560ad0" providerId="ADAL" clId="{5D630037-3A1D-4EAB-A2F7-8287BE507CB3}" dt="2022-07-11T14:46:23.241" v="1696" actId="207"/>
          <ac:spMkLst>
            <pc:docMk/>
            <pc:sldMk cId="2327388640" sldId="335"/>
            <ac:spMk id="3" creationId="{DFB0BA47-D7B6-4F95-932E-A7AA615BC440}"/>
          </ac:spMkLst>
        </pc:spChg>
      </pc:sldChg>
      <pc:sldChg chg="modSp mod">
        <pc:chgData name="Alfred Asterjadhi" userId="39de57b9-85c0-4fd1-aaac-8ca2b6560ad0" providerId="ADAL" clId="{5D630037-3A1D-4EAB-A2F7-8287BE507CB3}" dt="2022-07-12T03:48:58.884" v="2218" actId="13926"/>
        <pc:sldMkLst>
          <pc:docMk/>
          <pc:sldMk cId="1766754893" sldId="346"/>
        </pc:sldMkLst>
        <pc:spChg chg="mod">
          <ac:chgData name="Alfred Asterjadhi" userId="39de57b9-85c0-4fd1-aaac-8ca2b6560ad0" providerId="ADAL" clId="{5D630037-3A1D-4EAB-A2F7-8287BE507CB3}" dt="2022-07-12T03:48:58.884" v="2218" actId="13926"/>
          <ac:spMkLst>
            <pc:docMk/>
            <pc:sldMk cId="1766754893" sldId="346"/>
            <ac:spMk id="2" creationId="{4B5F0D0E-8BB7-48AB-9160-728B8B3399A2}"/>
          </ac:spMkLst>
        </pc:spChg>
        <pc:spChg chg="mod">
          <ac:chgData name="Alfred Asterjadhi" userId="39de57b9-85c0-4fd1-aaac-8ca2b6560ad0" providerId="ADAL" clId="{5D630037-3A1D-4EAB-A2F7-8287BE507CB3}" dt="2022-07-11T20:38:18.551" v="2060" actId="207"/>
          <ac:spMkLst>
            <pc:docMk/>
            <pc:sldMk cId="1766754893" sldId="346"/>
            <ac:spMk id="3" creationId="{DFB0BA47-D7B6-4F95-932E-A7AA615BC440}"/>
          </ac:spMkLst>
        </pc:spChg>
      </pc:sldChg>
      <pc:sldChg chg="modSp mod">
        <pc:chgData name="Alfred Asterjadhi" userId="39de57b9-85c0-4fd1-aaac-8ca2b6560ad0" providerId="ADAL" clId="{5D630037-3A1D-4EAB-A2F7-8287BE507CB3}" dt="2022-07-15T13:49:11.065" v="6499" actId="207"/>
        <pc:sldMkLst>
          <pc:docMk/>
          <pc:sldMk cId="4012074164" sldId="347"/>
        </pc:sldMkLst>
        <pc:spChg chg="mod">
          <ac:chgData name="Alfred Asterjadhi" userId="39de57b9-85c0-4fd1-aaac-8ca2b6560ad0" providerId="ADAL" clId="{5D630037-3A1D-4EAB-A2F7-8287BE507CB3}" dt="2022-07-08T19:40:30.085" v="428" actId="20577"/>
          <ac:spMkLst>
            <pc:docMk/>
            <pc:sldMk cId="4012074164" sldId="347"/>
            <ac:spMk id="2" creationId="{F2762690-C15C-4839-B40F-0AF3A4D89457}"/>
          </ac:spMkLst>
        </pc:spChg>
        <pc:graphicFrameChg chg="mod modGraphic">
          <ac:chgData name="Alfred Asterjadhi" userId="39de57b9-85c0-4fd1-aaac-8ca2b6560ad0" providerId="ADAL" clId="{5D630037-3A1D-4EAB-A2F7-8287BE507CB3}" dt="2022-07-15T13:49:11.065" v="6499" actId="207"/>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5D630037-3A1D-4EAB-A2F7-8287BE507CB3}" dt="2022-07-11T14:46:03.904" v="1692" actId="13926"/>
        <pc:sldMkLst>
          <pc:docMk/>
          <pc:sldMk cId="2050222825" sldId="348"/>
        </pc:sldMkLst>
        <pc:spChg chg="mod">
          <ac:chgData name="Alfred Asterjadhi" userId="39de57b9-85c0-4fd1-aaac-8ca2b6560ad0" providerId="ADAL" clId="{5D630037-3A1D-4EAB-A2F7-8287BE507CB3}" dt="2022-07-11T14:46:03.904" v="1692" actId="13926"/>
          <ac:spMkLst>
            <pc:docMk/>
            <pc:sldMk cId="2050222825" sldId="348"/>
            <ac:spMk id="2" creationId="{B6840888-B1D3-4EE4-984D-AE2D4FD8C6BF}"/>
          </ac:spMkLst>
        </pc:spChg>
        <pc:spChg chg="mod">
          <ac:chgData name="Alfred Asterjadhi" userId="39de57b9-85c0-4fd1-aaac-8ca2b6560ad0" providerId="ADAL" clId="{5D630037-3A1D-4EAB-A2F7-8287BE507CB3}" dt="2022-07-11T14:45:59.746" v="1691" actId="207"/>
          <ac:spMkLst>
            <pc:docMk/>
            <pc:sldMk cId="2050222825" sldId="348"/>
            <ac:spMk id="3" creationId="{977FA593-1C2D-4B4C-B4B8-9841BC70A2D7}"/>
          </ac:spMkLst>
        </pc:spChg>
      </pc:sldChg>
      <pc:sldChg chg="modSp mod">
        <pc:chgData name="Alfred Asterjadhi" userId="39de57b9-85c0-4fd1-aaac-8ca2b6560ad0" providerId="ADAL" clId="{5D630037-3A1D-4EAB-A2F7-8287BE507CB3}" dt="2022-07-12T14:48:27.142" v="2788" actId="20577"/>
        <pc:sldMkLst>
          <pc:docMk/>
          <pc:sldMk cId="1731012775" sldId="349"/>
        </pc:sldMkLst>
        <pc:spChg chg="mod">
          <ac:chgData name="Alfred Asterjadhi" userId="39de57b9-85c0-4fd1-aaac-8ca2b6560ad0" providerId="ADAL" clId="{5D630037-3A1D-4EAB-A2F7-8287BE507CB3}" dt="2022-07-12T03:27:27.794" v="2075" actId="13926"/>
          <ac:spMkLst>
            <pc:docMk/>
            <pc:sldMk cId="1731012775" sldId="349"/>
            <ac:spMk id="2" creationId="{4B5F0D0E-8BB7-48AB-9160-728B8B3399A2}"/>
          </ac:spMkLst>
        </pc:spChg>
        <pc:spChg chg="mod">
          <ac:chgData name="Alfred Asterjadhi" userId="39de57b9-85c0-4fd1-aaac-8ca2b6560ad0" providerId="ADAL" clId="{5D630037-3A1D-4EAB-A2F7-8287BE507CB3}" dt="2022-07-12T14:48:27.142" v="2788" actId="20577"/>
          <ac:spMkLst>
            <pc:docMk/>
            <pc:sldMk cId="1731012775" sldId="349"/>
            <ac:spMk id="3" creationId="{DFB0BA47-D7B6-4F95-932E-A7AA615BC440}"/>
          </ac:spMkLst>
        </pc:spChg>
      </pc:sldChg>
      <pc:sldChg chg="modSp mod">
        <pc:chgData name="Alfred Asterjadhi" userId="39de57b9-85c0-4fd1-aaac-8ca2b6560ad0" providerId="ADAL" clId="{5D630037-3A1D-4EAB-A2F7-8287BE507CB3}" dt="2022-07-12T14:16:10.910" v="2624" actId="14100"/>
        <pc:sldMkLst>
          <pc:docMk/>
          <pc:sldMk cId="1370937286" sldId="350"/>
        </pc:sldMkLst>
        <pc:spChg chg="mod">
          <ac:chgData name="Alfred Asterjadhi" userId="39de57b9-85c0-4fd1-aaac-8ca2b6560ad0" providerId="ADAL" clId="{5D630037-3A1D-4EAB-A2F7-8287BE507CB3}" dt="2022-07-12T12:16:20.364" v="2527" actId="13926"/>
          <ac:spMkLst>
            <pc:docMk/>
            <pc:sldMk cId="1370937286" sldId="350"/>
            <ac:spMk id="2" creationId="{4B5F0D0E-8BB7-48AB-9160-728B8B3399A2}"/>
          </ac:spMkLst>
        </pc:spChg>
        <pc:spChg chg="mod">
          <ac:chgData name="Alfred Asterjadhi" userId="39de57b9-85c0-4fd1-aaac-8ca2b6560ad0" providerId="ADAL" clId="{5D630037-3A1D-4EAB-A2F7-8287BE507CB3}" dt="2022-07-12T14:16:10.910" v="2624" actId="14100"/>
          <ac:spMkLst>
            <pc:docMk/>
            <pc:sldMk cId="1370937286" sldId="350"/>
            <ac:spMk id="3" creationId="{DFB0BA47-D7B6-4F95-932E-A7AA615BC440}"/>
          </ac:spMkLst>
        </pc:spChg>
      </pc:sldChg>
      <pc:sldChg chg="addSp delSp modSp mod">
        <pc:chgData name="Alfred Asterjadhi" userId="39de57b9-85c0-4fd1-aaac-8ca2b6560ad0" providerId="ADAL" clId="{5D630037-3A1D-4EAB-A2F7-8287BE507CB3}" dt="2022-07-13T02:37:11.628" v="3024" actId="207"/>
        <pc:sldMkLst>
          <pc:docMk/>
          <pc:sldMk cId="264710179" sldId="351"/>
        </pc:sldMkLst>
        <pc:spChg chg="mod">
          <ac:chgData name="Alfred Asterjadhi" userId="39de57b9-85c0-4fd1-aaac-8ca2b6560ad0" providerId="ADAL" clId="{5D630037-3A1D-4EAB-A2F7-8287BE507CB3}" dt="2022-07-12T19:37:54.127" v="2840" actId="13926"/>
          <ac:spMkLst>
            <pc:docMk/>
            <pc:sldMk cId="264710179" sldId="351"/>
            <ac:spMk id="2" creationId="{B6840888-B1D3-4EE4-984D-AE2D4FD8C6BF}"/>
          </ac:spMkLst>
        </pc:spChg>
        <pc:spChg chg="mod">
          <ac:chgData name="Alfred Asterjadhi" userId="39de57b9-85c0-4fd1-aaac-8ca2b6560ad0" providerId="ADAL" clId="{5D630037-3A1D-4EAB-A2F7-8287BE507CB3}" dt="2022-07-13T02:37:11.628" v="3024" actId="207"/>
          <ac:spMkLst>
            <pc:docMk/>
            <pc:sldMk cId="264710179" sldId="351"/>
            <ac:spMk id="3" creationId="{977FA593-1C2D-4B4C-B4B8-9841BC70A2D7}"/>
          </ac:spMkLst>
        </pc:spChg>
        <pc:graphicFrameChg chg="add del mod">
          <ac:chgData name="Alfred Asterjadhi" userId="39de57b9-85c0-4fd1-aaac-8ca2b6560ad0" providerId="ADAL" clId="{5D630037-3A1D-4EAB-A2F7-8287BE507CB3}" dt="2022-07-12T14:43:49.532" v="2682"/>
          <ac:graphicFrameMkLst>
            <pc:docMk/>
            <pc:sldMk cId="264710179" sldId="351"/>
            <ac:graphicFrameMk id="7" creationId="{D9C26B04-E83E-145C-0019-3E1AB1A0AFEE}"/>
          </ac:graphicFrameMkLst>
        </pc:graphicFrameChg>
      </pc:sldChg>
      <pc:sldChg chg="modSp mod">
        <pc:chgData name="Alfred Asterjadhi" userId="39de57b9-85c0-4fd1-aaac-8ca2b6560ad0" providerId="ADAL" clId="{5D630037-3A1D-4EAB-A2F7-8287BE507CB3}" dt="2022-07-13T02:41:16.850" v="3103" actId="20577"/>
        <pc:sldMkLst>
          <pc:docMk/>
          <pc:sldMk cId="3579411611" sldId="352"/>
        </pc:sldMkLst>
        <pc:spChg chg="mod">
          <ac:chgData name="Alfred Asterjadhi" userId="39de57b9-85c0-4fd1-aaac-8ca2b6560ad0" providerId="ADAL" clId="{5D630037-3A1D-4EAB-A2F7-8287BE507CB3}" dt="2022-07-12T18:44:37.713" v="2795" actId="13926"/>
          <ac:spMkLst>
            <pc:docMk/>
            <pc:sldMk cId="3579411611" sldId="352"/>
            <ac:spMk id="2" creationId="{4B5F0D0E-8BB7-48AB-9160-728B8B3399A2}"/>
          </ac:spMkLst>
        </pc:spChg>
        <pc:spChg chg="mod">
          <ac:chgData name="Alfred Asterjadhi" userId="39de57b9-85c0-4fd1-aaac-8ca2b6560ad0" providerId="ADAL" clId="{5D630037-3A1D-4EAB-A2F7-8287BE507CB3}" dt="2022-07-13T02:41:16.850" v="3103" actId="20577"/>
          <ac:spMkLst>
            <pc:docMk/>
            <pc:sldMk cId="3579411611" sldId="352"/>
            <ac:spMk id="3" creationId="{DFB0BA47-D7B6-4F95-932E-A7AA615BC440}"/>
          </ac:spMkLst>
        </pc:spChg>
      </pc:sldChg>
      <pc:sldChg chg="addSp delSp modSp mod">
        <pc:chgData name="Alfred Asterjadhi" userId="39de57b9-85c0-4fd1-aaac-8ca2b6560ad0" providerId="ADAL" clId="{5D630037-3A1D-4EAB-A2F7-8287BE507CB3}" dt="2022-07-13T15:31:47.014" v="3473" actId="207"/>
        <pc:sldMkLst>
          <pc:docMk/>
          <pc:sldMk cId="588130191" sldId="353"/>
        </pc:sldMkLst>
        <pc:spChg chg="mod">
          <ac:chgData name="Alfred Asterjadhi" userId="39de57b9-85c0-4fd1-aaac-8ca2b6560ad0" providerId="ADAL" clId="{5D630037-3A1D-4EAB-A2F7-8287BE507CB3}" dt="2022-07-13T14:18:30.893" v="3407" actId="13926"/>
          <ac:spMkLst>
            <pc:docMk/>
            <pc:sldMk cId="588130191" sldId="353"/>
            <ac:spMk id="2" creationId="{4B5F0D0E-8BB7-48AB-9160-728B8B3399A2}"/>
          </ac:spMkLst>
        </pc:spChg>
        <pc:spChg chg="mod">
          <ac:chgData name="Alfred Asterjadhi" userId="39de57b9-85c0-4fd1-aaac-8ca2b6560ad0" providerId="ADAL" clId="{5D630037-3A1D-4EAB-A2F7-8287BE507CB3}" dt="2022-07-13T15:31:47.014" v="3473" actId="207"/>
          <ac:spMkLst>
            <pc:docMk/>
            <pc:sldMk cId="588130191" sldId="353"/>
            <ac:spMk id="3" creationId="{DFB0BA47-D7B6-4F95-932E-A7AA615BC440}"/>
          </ac:spMkLst>
        </pc:spChg>
        <pc:graphicFrameChg chg="add del mod">
          <ac:chgData name="Alfred Asterjadhi" userId="39de57b9-85c0-4fd1-aaac-8ca2b6560ad0" providerId="ADAL" clId="{5D630037-3A1D-4EAB-A2F7-8287BE507CB3}" dt="2022-07-13T14:19:50.291" v="3428"/>
          <ac:graphicFrameMkLst>
            <pc:docMk/>
            <pc:sldMk cId="588130191" sldId="353"/>
            <ac:graphicFrameMk id="7" creationId="{9A9BCAB0-69C0-B020-DC81-58A66CE6EA98}"/>
          </ac:graphicFrameMkLst>
        </pc:graphicFrameChg>
      </pc:sldChg>
      <pc:sldChg chg="modSp mod">
        <pc:chgData name="Alfred Asterjadhi" userId="39de57b9-85c0-4fd1-aaac-8ca2b6560ad0" providerId="ADAL" clId="{5D630037-3A1D-4EAB-A2F7-8287BE507CB3}" dt="2022-07-14T14:10:11.126" v="5873" actId="13926"/>
        <pc:sldMkLst>
          <pc:docMk/>
          <pc:sldMk cId="3909293924" sldId="355"/>
        </pc:sldMkLst>
        <pc:spChg chg="mod">
          <ac:chgData name="Alfred Asterjadhi" userId="39de57b9-85c0-4fd1-aaac-8ca2b6560ad0" providerId="ADAL" clId="{5D630037-3A1D-4EAB-A2F7-8287BE507CB3}" dt="2022-07-14T14:10:11.126" v="5873" actId="13926"/>
          <ac:spMkLst>
            <pc:docMk/>
            <pc:sldMk cId="3909293924" sldId="355"/>
            <ac:spMk id="2" creationId="{4B5F0D0E-8BB7-48AB-9160-728B8B3399A2}"/>
          </ac:spMkLst>
        </pc:spChg>
        <pc:spChg chg="mod">
          <ac:chgData name="Alfred Asterjadhi" userId="39de57b9-85c0-4fd1-aaac-8ca2b6560ad0" providerId="ADAL" clId="{5D630037-3A1D-4EAB-A2F7-8287BE507CB3}" dt="2022-07-14T13:41:40.526" v="5862" actId="207"/>
          <ac:spMkLst>
            <pc:docMk/>
            <pc:sldMk cId="3909293924" sldId="355"/>
            <ac:spMk id="3" creationId="{DFB0BA47-D7B6-4F95-932E-A7AA615BC440}"/>
          </ac:spMkLst>
        </pc:spChg>
      </pc:sldChg>
      <pc:sldChg chg="modSp mod">
        <pc:chgData name="Alfred Asterjadhi" userId="39de57b9-85c0-4fd1-aaac-8ca2b6560ad0" providerId="ADAL" clId="{5D630037-3A1D-4EAB-A2F7-8287BE507CB3}" dt="2022-07-15T13:07:48.596" v="6319" actId="6549"/>
        <pc:sldMkLst>
          <pc:docMk/>
          <pc:sldMk cId="3930036297" sldId="356"/>
        </pc:sldMkLst>
        <pc:spChg chg="mod">
          <ac:chgData name="Alfred Asterjadhi" userId="39de57b9-85c0-4fd1-aaac-8ca2b6560ad0" providerId="ADAL" clId="{5D630037-3A1D-4EAB-A2F7-8287BE507CB3}" dt="2022-07-14T16:04:26.263" v="6137" actId="13926"/>
          <ac:spMkLst>
            <pc:docMk/>
            <pc:sldMk cId="3930036297" sldId="356"/>
            <ac:spMk id="2" creationId="{4B5F0D0E-8BB7-48AB-9160-728B8B3399A2}"/>
          </ac:spMkLst>
        </pc:spChg>
        <pc:spChg chg="mod">
          <ac:chgData name="Alfred Asterjadhi" userId="39de57b9-85c0-4fd1-aaac-8ca2b6560ad0" providerId="ADAL" clId="{5D630037-3A1D-4EAB-A2F7-8287BE507CB3}" dt="2022-07-15T13:07:48.596" v="6319" actId="6549"/>
          <ac:spMkLst>
            <pc:docMk/>
            <pc:sldMk cId="3930036297" sldId="356"/>
            <ac:spMk id="3" creationId="{DFB0BA47-D7B6-4F95-932E-A7AA615BC440}"/>
          </ac:spMkLst>
        </pc:spChg>
      </pc:sldChg>
      <pc:sldChg chg="modSp mod">
        <pc:chgData name="Alfred Asterjadhi" userId="39de57b9-85c0-4fd1-aaac-8ca2b6560ad0" providerId="ADAL" clId="{5D630037-3A1D-4EAB-A2F7-8287BE507CB3}" dt="2022-07-13T02:38:03.806" v="3029" actId="13926"/>
        <pc:sldMkLst>
          <pc:docMk/>
          <pc:sldMk cId="2828608285" sldId="357"/>
        </pc:sldMkLst>
        <pc:spChg chg="mod">
          <ac:chgData name="Alfred Asterjadhi" userId="39de57b9-85c0-4fd1-aaac-8ca2b6560ad0" providerId="ADAL" clId="{5D630037-3A1D-4EAB-A2F7-8287BE507CB3}" dt="2022-07-13T02:38:03.806" v="3029" actId="13926"/>
          <ac:spMkLst>
            <pc:docMk/>
            <pc:sldMk cId="2828608285" sldId="357"/>
            <ac:spMk id="2" creationId="{B6840888-B1D3-4EE4-984D-AE2D4FD8C6BF}"/>
          </ac:spMkLst>
        </pc:spChg>
        <pc:spChg chg="mod">
          <ac:chgData name="Alfred Asterjadhi" userId="39de57b9-85c0-4fd1-aaac-8ca2b6560ad0" providerId="ADAL" clId="{5D630037-3A1D-4EAB-A2F7-8287BE507CB3}" dt="2022-07-13T02:37:38.156" v="3028" actId="20577"/>
          <ac:spMkLst>
            <pc:docMk/>
            <pc:sldMk cId="2828608285" sldId="357"/>
            <ac:spMk id="3" creationId="{977FA593-1C2D-4B4C-B4B8-9841BC70A2D7}"/>
          </ac:spMkLst>
        </pc:spChg>
      </pc:sldChg>
      <pc:sldChg chg="addSp delSp modSp mod">
        <pc:chgData name="Alfred Asterjadhi" userId="39de57b9-85c0-4fd1-aaac-8ca2b6560ad0" providerId="ADAL" clId="{5D630037-3A1D-4EAB-A2F7-8287BE507CB3}" dt="2022-07-13T02:40:37.284" v="3099" actId="13926"/>
        <pc:sldMkLst>
          <pc:docMk/>
          <pc:sldMk cId="2379446320" sldId="358"/>
        </pc:sldMkLst>
        <pc:spChg chg="mod">
          <ac:chgData name="Alfred Asterjadhi" userId="39de57b9-85c0-4fd1-aaac-8ca2b6560ad0" providerId="ADAL" clId="{5D630037-3A1D-4EAB-A2F7-8287BE507CB3}" dt="2022-07-13T02:40:37.284" v="3099" actId="13926"/>
          <ac:spMkLst>
            <pc:docMk/>
            <pc:sldMk cId="2379446320" sldId="358"/>
            <ac:spMk id="2" creationId="{4B5F0D0E-8BB7-48AB-9160-728B8B3399A2}"/>
          </ac:spMkLst>
        </pc:spChg>
        <pc:spChg chg="mod">
          <ac:chgData name="Alfred Asterjadhi" userId="39de57b9-85c0-4fd1-aaac-8ca2b6560ad0" providerId="ADAL" clId="{5D630037-3A1D-4EAB-A2F7-8287BE507CB3}" dt="2022-07-13T02:40:32.739" v="3098" actId="20577"/>
          <ac:spMkLst>
            <pc:docMk/>
            <pc:sldMk cId="2379446320" sldId="358"/>
            <ac:spMk id="3" creationId="{DFB0BA47-D7B6-4F95-932E-A7AA615BC440}"/>
          </ac:spMkLst>
        </pc:spChg>
        <pc:graphicFrameChg chg="add del mod">
          <ac:chgData name="Alfred Asterjadhi" userId="39de57b9-85c0-4fd1-aaac-8ca2b6560ad0" providerId="ADAL" clId="{5D630037-3A1D-4EAB-A2F7-8287BE507CB3}" dt="2022-07-13T02:39:26.168" v="3061"/>
          <ac:graphicFrameMkLst>
            <pc:docMk/>
            <pc:sldMk cId="2379446320" sldId="358"/>
            <ac:graphicFrameMk id="7" creationId="{2B53D00D-468A-5AF9-D974-61E40B4AFA14}"/>
          </ac:graphicFrameMkLst>
        </pc:graphicFrameChg>
      </pc:sldChg>
      <pc:sldChg chg="modSp mod">
        <pc:chgData name="Alfred Asterjadhi" userId="39de57b9-85c0-4fd1-aaac-8ca2b6560ad0" providerId="ADAL" clId="{5D630037-3A1D-4EAB-A2F7-8287BE507CB3}" dt="2022-07-13T03:56:13.588" v="3327" actId="13926"/>
        <pc:sldMkLst>
          <pc:docMk/>
          <pc:sldMk cId="1620546785" sldId="359"/>
        </pc:sldMkLst>
        <pc:spChg chg="mod">
          <ac:chgData name="Alfred Asterjadhi" userId="39de57b9-85c0-4fd1-aaac-8ca2b6560ad0" providerId="ADAL" clId="{5D630037-3A1D-4EAB-A2F7-8287BE507CB3}" dt="2022-07-13T03:56:10.867" v="3326" actId="13926"/>
          <ac:spMkLst>
            <pc:docMk/>
            <pc:sldMk cId="1620546785" sldId="359"/>
            <ac:spMk id="2" creationId="{B6840888-B1D3-4EE4-984D-AE2D4FD8C6BF}"/>
          </ac:spMkLst>
        </pc:spChg>
        <pc:spChg chg="mod">
          <ac:chgData name="Alfred Asterjadhi" userId="39de57b9-85c0-4fd1-aaac-8ca2b6560ad0" providerId="ADAL" clId="{5D630037-3A1D-4EAB-A2F7-8287BE507CB3}" dt="2022-07-13T03:56:13.588" v="3327" actId="13926"/>
          <ac:spMkLst>
            <pc:docMk/>
            <pc:sldMk cId="1620546785" sldId="359"/>
            <ac:spMk id="3" creationId="{977FA593-1C2D-4B4C-B4B8-9841BC70A2D7}"/>
          </ac:spMkLst>
        </pc:spChg>
      </pc:sldChg>
      <pc:sldChg chg="modSp mod">
        <pc:chgData name="Alfred Asterjadhi" userId="39de57b9-85c0-4fd1-aaac-8ca2b6560ad0" providerId="ADAL" clId="{5D630037-3A1D-4EAB-A2F7-8287BE507CB3}" dt="2022-07-13T21:59:58.724" v="3797" actId="207"/>
        <pc:sldMkLst>
          <pc:docMk/>
          <pc:sldMk cId="4066268139" sldId="360"/>
        </pc:sldMkLst>
        <pc:spChg chg="mod">
          <ac:chgData name="Alfred Asterjadhi" userId="39de57b9-85c0-4fd1-aaac-8ca2b6560ad0" providerId="ADAL" clId="{5D630037-3A1D-4EAB-A2F7-8287BE507CB3}" dt="2022-07-13T20:24:16.773" v="3791" actId="13926"/>
          <ac:spMkLst>
            <pc:docMk/>
            <pc:sldMk cId="4066268139" sldId="360"/>
            <ac:spMk id="2" creationId="{4B5F0D0E-8BB7-48AB-9160-728B8B3399A2}"/>
          </ac:spMkLst>
        </pc:spChg>
        <pc:spChg chg="mod">
          <ac:chgData name="Alfred Asterjadhi" userId="39de57b9-85c0-4fd1-aaac-8ca2b6560ad0" providerId="ADAL" clId="{5D630037-3A1D-4EAB-A2F7-8287BE507CB3}" dt="2022-07-13T21:59:58.724" v="3797" actId="207"/>
          <ac:spMkLst>
            <pc:docMk/>
            <pc:sldMk cId="4066268139" sldId="360"/>
            <ac:spMk id="3" creationId="{DFB0BA47-D7B6-4F95-932E-A7AA615BC440}"/>
          </ac:spMkLst>
        </pc:spChg>
      </pc:sldChg>
      <pc:sldChg chg="modSp add mod">
        <pc:chgData name="Alfred Asterjadhi" userId="39de57b9-85c0-4fd1-aaac-8ca2b6560ad0" providerId="ADAL" clId="{5D630037-3A1D-4EAB-A2F7-8287BE507CB3}" dt="2022-07-15T13:50:02.753" v="6502" actId="207"/>
        <pc:sldMkLst>
          <pc:docMk/>
          <pc:sldMk cId="1665993413" sldId="361"/>
        </pc:sldMkLst>
        <pc:spChg chg="mod">
          <ac:chgData name="Alfred Asterjadhi" userId="39de57b9-85c0-4fd1-aaac-8ca2b6560ad0" providerId="ADAL" clId="{5D630037-3A1D-4EAB-A2F7-8287BE507CB3}" dt="2022-07-08T19:40:34.227" v="430" actId="20577"/>
          <ac:spMkLst>
            <pc:docMk/>
            <pc:sldMk cId="1665993413" sldId="361"/>
            <ac:spMk id="2" creationId="{F2762690-C15C-4839-B40F-0AF3A4D89457}"/>
          </ac:spMkLst>
        </pc:spChg>
        <pc:graphicFrameChg chg="mod modGraphic">
          <ac:chgData name="Alfred Asterjadhi" userId="39de57b9-85c0-4fd1-aaac-8ca2b6560ad0" providerId="ADAL" clId="{5D630037-3A1D-4EAB-A2F7-8287BE507CB3}" dt="2022-07-15T13:50:02.753" v="6502" actId="207"/>
          <ac:graphicFrameMkLst>
            <pc:docMk/>
            <pc:sldMk cId="1665993413" sldId="361"/>
            <ac:graphicFrameMk id="6" creationId="{5094FBC8-BB74-47F3-965D-16BC678F4D1D}"/>
          </ac:graphicFrameMkLst>
        </pc:graphicFrameChg>
      </pc:sldChg>
      <pc:sldChg chg="modSp new mod ord">
        <pc:chgData name="Alfred Asterjadhi" userId="39de57b9-85c0-4fd1-aaac-8ca2b6560ad0" providerId="ADAL" clId="{5D630037-3A1D-4EAB-A2F7-8287BE507CB3}" dt="2022-07-15T13:00:53.615" v="6300" actId="20577"/>
        <pc:sldMkLst>
          <pc:docMk/>
          <pc:sldMk cId="3576977642" sldId="362"/>
        </pc:sldMkLst>
        <pc:spChg chg="mod">
          <ac:chgData name="Alfred Asterjadhi" userId="39de57b9-85c0-4fd1-aaac-8ca2b6560ad0" providerId="ADAL" clId="{5D630037-3A1D-4EAB-A2F7-8287BE507CB3}" dt="2022-07-14T02:59:48.894" v="4000" actId="20577"/>
          <ac:spMkLst>
            <pc:docMk/>
            <pc:sldMk cId="3576977642" sldId="362"/>
            <ac:spMk id="2" creationId="{0EAF4D72-7EB5-22A3-403A-E095C87E6E26}"/>
          </ac:spMkLst>
        </pc:spChg>
        <pc:spChg chg="mod">
          <ac:chgData name="Alfred Asterjadhi" userId="39de57b9-85c0-4fd1-aaac-8ca2b6560ad0" providerId="ADAL" clId="{5D630037-3A1D-4EAB-A2F7-8287BE507CB3}" dt="2022-07-15T13:00:53.615" v="6300" actId="20577"/>
          <ac:spMkLst>
            <pc:docMk/>
            <pc:sldMk cId="3576977642" sldId="362"/>
            <ac:spMk id="3" creationId="{741C1B02-DA5D-59DA-CACE-BAB1DFCE5AB4}"/>
          </ac:spMkLst>
        </pc:spChg>
      </pc:sldChg>
      <pc:sldChg chg="modSp add mod">
        <pc:chgData name="Alfred Asterjadhi" userId="39de57b9-85c0-4fd1-aaac-8ca2b6560ad0" providerId="ADAL" clId="{5D630037-3A1D-4EAB-A2F7-8287BE507CB3}" dt="2022-07-15T13:51:52.421" v="6517" actId="207"/>
        <pc:sldMkLst>
          <pc:docMk/>
          <pc:sldMk cId="167913082" sldId="363"/>
        </pc:sldMkLst>
        <pc:spChg chg="mod">
          <ac:chgData name="Alfred Asterjadhi" userId="39de57b9-85c0-4fd1-aaac-8ca2b6560ad0" providerId="ADAL" clId="{5D630037-3A1D-4EAB-A2F7-8287BE507CB3}" dt="2022-07-09T16:44:04.142" v="505" actId="20577"/>
          <ac:spMkLst>
            <pc:docMk/>
            <pc:sldMk cId="167913082" sldId="363"/>
            <ac:spMk id="2" creationId="{F2762690-C15C-4839-B40F-0AF3A4D89457}"/>
          </ac:spMkLst>
        </pc:spChg>
        <pc:graphicFrameChg chg="mod modGraphic">
          <ac:chgData name="Alfred Asterjadhi" userId="39de57b9-85c0-4fd1-aaac-8ca2b6560ad0" providerId="ADAL" clId="{5D630037-3A1D-4EAB-A2F7-8287BE507CB3}" dt="2022-07-15T13:51:52.421" v="6517" actId="207"/>
          <ac:graphicFrameMkLst>
            <pc:docMk/>
            <pc:sldMk cId="167913082" sldId="363"/>
            <ac:graphicFrameMk id="6" creationId="{5094FBC8-BB74-47F3-965D-16BC678F4D1D}"/>
          </ac:graphicFrameMkLst>
        </pc:graphicFrameChg>
      </pc:sldChg>
      <pc:sldChg chg="modSp add mod">
        <pc:chgData name="Alfred Asterjadhi" userId="39de57b9-85c0-4fd1-aaac-8ca2b6560ad0" providerId="ADAL" clId="{5D630037-3A1D-4EAB-A2F7-8287BE507CB3}" dt="2022-07-14T02:54:30.083" v="3934" actId="21"/>
        <pc:sldMkLst>
          <pc:docMk/>
          <pc:sldMk cId="2875004496" sldId="364"/>
        </pc:sldMkLst>
        <pc:spChg chg="mod">
          <ac:chgData name="Alfred Asterjadhi" userId="39de57b9-85c0-4fd1-aaac-8ca2b6560ad0" providerId="ADAL" clId="{5D630037-3A1D-4EAB-A2F7-8287BE507CB3}" dt="2022-07-09T16:48:37.019" v="575" actId="20577"/>
          <ac:spMkLst>
            <pc:docMk/>
            <pc:sldMk cId="2875004496" sldId="364"/>
            <ac:spMk id="2" creationId="{F2762690-C15C-4839-B40F-0AF3A4D89457}"/>
          </ac:spMkLst>
        </pc:spChg>
        <pc:graphicFrameChg chg="mod modGraphic">
          <ac:chgData name="Alfred Asterjadhi" userId="39de57b9-85c0-4fd1-aaac-8ca2b6560ad0" providerId="ADAL" clId="{5D630037-3A1D-4EAB-A2F7-8287BE507CB3}" dt="2022-07-14T02:54:30.083" v="3934" actId="21"/>
          <ac:graphicFrameMkLst>
            <pc:docMk/>
            <pc:sldMk cId="2875004496" sldId="364"/>
            <ac:graphicFrameMk id="6" creationId="{5094FBC8-BB74-47F3-965D-16BC678F4D1D}"/>
          </ac:graphicFrameMkLst>
        </pc:graphicFrameChg>
      </pc:sldChg>
      <pc:sldChg chg="add del">
        <pc:chgData name="Alfred Asterjadhi" userId="39de57b9-85c0-4fd1-aaac-8ca2b6560ad0" providerId="ADAL" clId="{5D630037-3A1D-4EAB-A2F7-8287BE507CB3}" dt="2022-07-09T16:48:13.132" v="547"/>
        <pc:sldMkLst>
          <pc:docMk/>
          <pc:sldMk cId="816357829" sldId="365"/>
        </pc:sldMkLst>
      </pc:sldChg>
      <pc:sldChg chg="addSp delSp modSp new mod">
        <pc:chgData name="Alfred Asterjadhi" userId="39de57b9-85c0-4fd1-aaac-8ca2b6560ad0" providerId="ADAL" clId="{5D630037-3A1D-4EAB-A2F7-8287BE507CB3}" dt="2022-07-10T16:55:24.974" v="1429" actId="20577"/>
        <pc:sldMkLst>
          <pc:docMk/>
          <pc:sldMk cId="1843331871" sldId="365"/>
        </pc:sldMkLst>
        <pc:spChg chg="mod">
          <ac:chgData name="Alfred Asterjadhi" userId="39de57b9-85c0-4fd1-aaac-8ca2b6560ad0" providerId="ADAL" clId="{5D630037-3A1D-4EAB-A2F7-8287BE507CB3}" dt="2022-07-10T16:34:06.813" v="1381"/>
          <ac:spMkLst>
            <pc:docMk/>
            <pc:sldMk cId="1843331871" sldId="365"/>
            <ac:spMk id="2" creationId="{0753DF19-5604-D757-CF21-A9FC2116E8DC}"/>
          </ac:spMkLst>
        </pc:spChg>
        <pc:spChg chg="mod">
          <ac:chgData name="Alfred Asterjadhi" userId="39de57b9-85c0-4fd1-aaac-8ca2b6560ad0" providerId="ADAL" clId="{5D630037-3A1D-4EAB-A2F7-8287BE507CB3}" dt="2022-07-10T16:55:24.974" v="1429" actId="20577"/>
          <ac:spMkLst>
            <pc:docMk/>
            <pc:sldMk cId="1843331871" sldId="365"/>
            <ac:spMk id="3" creationId="{39530AAB-A6A0-8811-A99F-B42B5EA28321}"/>
          </ac:spMkLst>
        </pc:spChg>
        <pc:spChg chg="mod">
          <ac:chgData name="Alfred Asterjadhi" userId="39de57b9-85c0-4fd1-aaac-8ca2b6560ad0" providerId="ADAL" clId="{5D630037-3A1D-4EAB-A2F7-8287BE507CB3}" dt="2022-07-10T16:34:06.813" v="1381"/>
          <ac:spMkLst>
            <pc:docMk/>
            <pc:sldMk cId="1843331871" sldId="365"/>
            <ac:spMk id="4" creationId="{0F594D8D-205A-130F-F44A-33234B5124E9}"/>
          </ac:spMkLst>
        </pc:spChg>
        <pc:spChg chg="mod">
          <ac:chgData name="Alfred Asterjadhi" userId="39de57b9-85c0-4fd1-aaac-8ca2b6560ad0" providerId="ADAL" clId="{5D630037-3A1D-4EAB-A2F7-8287BE507CB3}" dt="2022-07-10T16:34:06.813" v="1381"/>
          <ac:spMkLst>
            <pc:docMk/>
            <pc:sldMk cId="1843331871" sldId="365"/>
            <ac:spMk id="5" creationId="{73293754-77B9-AF3C-66B0-AC1E188A985E}"/>
          </ac:spMkLst>
        </pc:spChg>
        <pc:spChg chg="mod">
          <ac:chgData name="Alfred Asterjadhi" userId="39de57b9-85c0-4fd1-aaac-8ca2b6560ad0" providerId="ADAL" clId="{5D630037-3A1D-4EAB-A2F7-8287BE507CB3}" dt="2022-07-10T16:34:06.813" v="1381"/>
          <ac:spMkLst>
            <pc:docMk/>
            <pc:sldMk cId="1843331871" sldId="365"/>
            <ac:spMk id="6" creationId="{6ACA49CE-D01F-5C62-094F-BCB7174FDE18}"/>
          </ac:spMkLst>
        </pc:spChg>
        <pc:spChg chg="add del mod">
          <ac:chgData name="Alfred Asterjadhi" userId="39de57b9-85c0-4fd1-aaac-8ca2b6560ad0" providerId="ADAL" clId="{5D630037-3A1D-4EAB-A2F7-8287BE507CB3}" dt="2022-07-10T16:34:06.813" v="1381"/>
          <ac:spMkLst>
            <pc:docMk/>
            <pc:sldMk cId="1843331871" sldId="365"/>
            <ac:spMk id="7" creationId="{EE528979-9843-BF1D-3DC2-6FCA6348AA77}"/>
          </ac:spMkLst>
        </pc:spChg>
        <pc:spChg chg="add del mod">
          <ac:chgData name="Alfred Asterjadhi" userId="39de57b9-85c0-4fd1-aaac-8ca2b6560ad0" providerId="ADAL" clId="{5D630037-3A1D-4EAB-A2F7-8287BE507CB3}" dt="2022-07-10T16:34:06.813" v="1381"/>
          <ac:spMkLst>
            <pc:docMk/>
            <pc:sldMk cId="1843331871" sldId="365"/>
            <ac:spMk id="8" creationId="{8C3AFA9F-BD69-4ACF-A5E5-8C4FDFD8F98E}"/>
          </ac:spMkLst>
        </pc:spChg>
        <pc:spChg chg="add del mod">
          <ac:chgData name="Alfred Asterjadhi" userId="39de57b9-85c0-4fd1-aaac-8ca2b6560ad0" providerId="ADAL" clId="{5D630037-3A1D-4EAB-A2F7-8287BE507CB3}" dt="2022-07-10T16:34:06.813" v="1381"/>
          <ac:spMkLst>
            <pc:docMk/>
            <pc:sldMk cId="1843331871" sldId="365"/>
            <ac:spMk id="9" creationId="{81D920F8-718C-F64B-DEE6-C5997E0D6457}"/>
          </ac:spMkLst>
        </pc:spChg>
        <pc:spChg chg="add del mod">
          <ac:chgData name="Alfred Asterjadhi" userId="39de57b9-85c0-4fd1-aaac-8ca2b6560ad0" providerId="ADAL" clId="{5D630037-3A1D-4EAB-A2F7-8287BE507CB3}" dt="2022-07-10T16:34:06.813" v="1381"/>
          <ac:spMkLst>
            <pc:docMk/>
            <pc:sldMk cId="1843331871" sldId="365"/>
            <ac:spMk id="10" creationId="{DF21EEC9-49F7-E390-1C2F-D8C236A4502C}"/>
          </ac:spMkLst>
        </pc:spChg>
        <pc:spChg chg="add del mod">
          <ac:chgData name="Alfred Asterjadhi" userId="39de57b9-85c0-4fd1-aaac-8ca2b6560ad0" providerId="ADAL" clId="{5D630037-3A1D-4EAB-A2F7-8287BE507CB3}" dt="2022-07-10T16:34:06.813" v="1381"/>
          <ac:spMkLst>
            <pc:docMk/>
            <pc:sldMk cId="1843331871" sldId="365"/>
            <ac:spMk id="11" creationId="{0E143C55-A07F-A62A-1110-B69AF5E9E714}"/>
          </ac:spMkLst>
        </pc:spChg>
      </pc:sldChg>
      <pc:sldChg chg="modSp add mod">
        <pc:chgData name="Alfred Asterjadhi" userId="39de57b9-85c0-4fd1-aaac-8ca2b6560ad0" providerId="ADAL" clId="{5D630037-3A1D-4EAB-A2F7-8287BE507CB3}" dt="2022-07-15T13:50:43.009" v="6511" actId="207"/>
        <pc:sldMkLst>
          <pc:docMk/>
          <pc:sldMk cId="354494376" sldId="366"/>
        </pc:sldMkLst>
        <pc:spChg chg="mod">
          <ac:chgData name="Alfred Asterjadhi" userId="39de57b9-85c0-4fd1-aaac-8ca2b6560ad0" providerId="ADAL" clId="{5D630037-3A1D-4EAB-A2F7-8287BE507CB3}" dt="2022-07-11T12:25:06.110" v="1500" actId="20577"/>
          <ac:spMkLst>
            <pc:docMk/>
            <pc:sldMk cId="354494376" sldId="366"/>
            <ac:spMk id="2" creationId="{F2762690-C15C-4839-B40F-0AF3A4D89457}"/>
          </ac:spMkLst>
        </pc:spChg>
        <pc:graphicFrameChg chg="mod modGraphic">
          <ac:chgData name="Alfred Asterjadhi" userId="39de57b9-85c0-4fd1-aaac-8ca2b6560ad0" providerId="ADAL" clId="{5D630037-3A1D-4EAB-A2F7-8287BE507CB3}" dt="2022-07-15T13:50:43.009" v="6511" actId="207"/>
          <ac:graphicFrameMkLst>
            <pc:docMk/>
            <pc:sldMk cId="354494376" sldId="366"/>
            <ac:graphicFrameMk id="6" creationId="{5094FBC8-BB74-47F3-965D-16BC678F4D1D}"/>
          </ac:graphicFrameMkLst>
        </pc:graphicFrameChg>
      </pc:sldChg>
      <pc:sldChg chg="modSp add mod">
        <pc:chgData name="Alfred Asterjadhi" userId="39de57b9-85c0-4fd1-aaac-8ca2b6560ad0" providerId="ADAL" clId="{5D630037-3A1D-4EAB-A2F7-8287BE507CB3}" dt="2022-07-15T13:59:52.527" v="6529" actId="114"/>
        <pc:sldMkLst>
          <pc:docMk/>
          <pc:sldMk cId="1532969397" sldId="367"/>
        </pc:sldMkLst>
        <pc:spChg chg="mod">
          <ac:chgData name="Alfred Asterjadhi" userId="39de57b9-85c0-4fd1-aaac-8ca2b6560ad0" providerId="ADAL" clId="{5D630037-3A1D-4EAB-A2F7-8287BE507CB3}" dt="2022-07-13T02:35:20.781" v="3002" actId="20577"/>
          <ac:spMkLst>
            <pc:docMk/>
            <pc:sldMk cId="1532969397" sldId="367"/>
            <ac:spMk id="2" creationId="{F2762690-C15C-4839-B40F-0AF3A4D89457}"/>
          </ac:spMkLst>
        </pc:spChg>
        <pc:graphicFrameChg chg="mod modGraphic">
          <ac:chgData name="Alfred Asterjadhi" userId="39de57b9-85c0-4fd1-aaac-8ca2b6560ad0" providerId="ADAL" clId="{5D630037-3A1D-4EAB-A2F7-8287BE507CB3}" dt="2022-07-15T13:59:52.527" v="6529" actId="114"/>
          <ac:graphicFrameMkLst>
            <pc:docMk/>
            <pc:sldMk cId="1532969397" sldId="367"/>
            <ac:graphicFrameMk id="6" creationId="{5094FBC8-BB74-47F3-965D-16BC678F4D1D}"/>
          </ac:graphicFrameMkLst>
        </pc:graphicFrameChg>
      </pc:sldChg>
      <pc:sldChg chg="addSp delSp modSp new mod">
        <pc:chgData name="Alfred Asterjadhi" userId="39de57b9-85c0-4fd1-aaac-8ca2b6560ad0" providerId="ADAL" clId="{5D630037-3A1D-4EAB-A2F7-8287BE507CB3}" dt="2022-07-15T13:01:29.177" v="6304" actId="1076"/>
        <pc:sldMkLst>
          <pc:docMk/>
          <pc:sldMk cId="3759718192" sldId="368"/>
        </pc:sldMkLst>
        <pc:spChg chg="mod">
          <ac:chgData name="Alfred Asterjadhi" userId="39de57b9-85c0-4fd1-aaac-8ca2b6560ad0" providerId="ADAL" clId="{5D630037-3A1D-4EAB-A2F7-8287BE507CB3}" dt="2022-07-14T19:12:24.554" v="6235" actId="20577"/>
          <ac:spMkLst>
            <pc:docMk/>
            <pc:sldMk cId="3759718192" sldId="368"/>
            <ac:spMk id="2" creationId="{D0172988-1296-802D-770D-899EA5C68516}"/>
          </ac:spMkLst>
        </pc:spChg>
        <pc:spChg chg="mod">
          <ac:chgData name="Alfred Asterjadhi" userId="39de57b9-85c0-4fd1-aaac-8ca2b6560ad0" providerId="ADAL" clId="{5D630037-3A1D-4EAB-A2F7-8287BE507CB3}" dt="2022-07-14T19:11:25.436" v="6234" actId="20577"/>
          <ac:spMkLst>
            <pc:docMk/>
            <pc:sldMk cId="3759718192" sldId="368"/>
            <ac:spMk id="3" creationId="{73382C34-84F1-F2DE-C5D9-E1296FE55B90}"/>
          </ac:spMkLst>
        </pc:spChg>
        <pc:spChg chg="add mod">
          <ac:chgData name="Alfred Asterjadhi" userId="39de57b9-85c0-4fd1-aaac-8ca2b6560ad0" providerId="ADAL" clId="{5D630037-3A1D-4EAB-A2F7-8287BE507CB3}" dt="2022-07-14T03:43:22.822" v="5371" actId="1076"/>
          <ac:spMkLst>
            <pc:docMk/>
            <pc:sldMk cId="3759718192" sldId="368"/>
            <ac:spMk id="7" creationId="{34DFB792-FCB3-E39D-4F88-2B8932441AE0}"/>
          </ac:spMkLst>
        </pc:spChg>
        <pc:spChg chg="add mod">
          <ac:chgData name="Alfred Asterjadhi" userId="39de57b9-85c0-4fd1-aaac-8ca2b6560ad0" providerId="ADAL" clId="{5D630037-3A1D-4EAB-A2F7-8287BE507CB3}" dt="2022-07-14T03:43:07.156" v="5367" actId="164"/>
          <ac:spMkLst>
            <pc:docMk/>
            <pc:sldMk cId="3759718192" sldId="368"/>
            <ac:spMk id="15" creationId="{466304B3-55FA-C0CA-0C87-49607BF5BA5A}"/>
          </ac:spMkLst>
        </pc:spChg>
        <pc:spChg chg="add mod">
          <ac:chgData name="Alfred Asterjadhi" userId="39de57b9-85c0-4fd1-aaac-8ca2b6560ad0" providerId="ADAL" clId="{5D630037-3A1D-4EAB-A2F7-8287BE507CB3}" dt="2022-07-14T03:43:07.156" v="5367" actId="164"/>
          <ac:spMkLst>
            <pc:docMk/>
            <pc:sldMk cId="3759718192" sldId="368"/>
            <ac:spMk id="16" creationId="{A47AE6FC-CF9C-60B7-789D-992FD3B32281}"/>
          </ac:spMkLst>
        </pc:spChg>
        <pc:spChg chg="add del">
          <ac:chgData name="Alfred Asterjadhi" userId="39de57b9-85c0-4fd1-aaac-8ca2b6560ad0" providerId="ADAL" clId="{5D630037-3A1D-4EAB-A2F7-8287BE507CB3}" dt="2022-07-14T19:12:31.196" v="6238" actId="22"/>
          <ac:spMkLst>
            <pc:docMk/>
            <pc:sldMk cId="3759718192" sldId="368"/>
            <ac:spMk id="17" creationId="{BF7523A7-0B16-BD4C-F721-9A73F7BEA884}"/>
          </ac:spMkLst>
        </pc:spChg>
        <pc:spChg chg="mod">
          <ac:chgData name="Alfred Asterjadhi" userId="39de57b9-85c0-4fd1-aaac-8ca2b6560ad0" providerId="ADAL" clId="{5D630037-3A1D-4EAB-A2F7-8287BE507CB3}" dt="2022-07-15T13:01:25.816" v="6303"/>
          <ac:spMkLst>
            <pc:docMk/>
            <pc:sldMk cId="3759718192" sldId="368"/>
            <ac:spMk id="21" creationId="{AD2BC52D-256D-2A03-A5D3-80A0D3E22A60}"/>
          </ac:spMkLst>
        </pc:spChg>
        <pc:spChg chg="mod">
          <ac:chgData name="Alfred Asterjadhi" userId="39de57b9-85c0-4fd1-aaac-8ca2b6560ad0" providerId="ADAL" clId="{5D630037-3A1D-4EAB-A2F7-8287BE507CB3}" dt="2022-07-15T13:01:25.816" v="6303"/>
          <ac:spMkLst>
            <pc:docMk/>
            <pc:sldMk cId="3759718192" sldId="368"/>
            <ac:spMk id="22" creationId="{404940A3-CF2C-D0C5-6D61-FD3914927E33}"/>
          </ac:spMkLst>
        </pc:spChg>
        <pc:spChg chg="mod">
          <ac:chgData name="Alfred Asterjadhi" userId="39de57b9-85c0-4fd1-aaac-8ca2b6560ad0" providerId="ADAL" clId="{5D630037-3A1D-4EAB-A2F7-8287BE507CB3}" dt="2022-07-15T13:01:25.816" v="6303"/>
          <ac:spMkLst>
            <pc:docMk/>
            <pc:sldMk cId="3759718192" sldId="368"/>
            <ac:spMk id="23" creationId="{936DA38C-3AFF-8BB5-91DC-1D88F9F8C90A}"/>
          </ac:spMkLst>
        </pc:spChg>
        <pc:spChg chg="mod">
          <ac:chgData name="Alfred Asterjadhi" userId="39de57b9-85c0-4fd1-aaac-8ca2b6560ad0" providerId="ADAL" clId="{5D630037-3A1D-4EAB-A2F7-8287BE507CB3}" dt="2022-07-15T13:01:25.816" v="6303"/>
          <ac:spMkLst>
            <pc:docMk/>
            <pc:sldMk cId="3759718192" sldId="368"/>
            <ac:spMk id="25" creationId="{5349C4DF-9FE3-A5FD-0A92-9568F2835F32}"/>
          </ac:spMkLst>
        </pc:spChg>
        <pc:spChg chg="mod">
          <ac:chgData name="Alfred Asterjadhi" userId="39de57b9-85c0-4fd1-aaac-8ca2b6560ad0" providerId="ADAL" clId="{5D630037-3A1D-4EAB-A2F7-8287BE507CB3}" dt="2022-07-15T13:01:25.816" v="6303"/>
          <ac:spMkLst>
            <pc:docMk/>
            <pc:sldMk cId="3759718192" sldId="368"/>
            <ac:spMk id="26" creationId="{F4AEE57E-7B8E-654D-FB18-644672EE04EA}"/>
          </ac:spMkLst>
        </pc:spChg>
        <pc:spChg chg="mod">
          <ac:chgData name="Alfred Asterjadhi" userId="39de57b9-85c0-4fd1-aaac-8ca2b6560ad0" providerId="ADAL" clId="{5D630037-3A1D-4EAB-A2F7-8287BE507CB3}" dt="2022-07-15T13:01:25.816" v="6303"/>
          <ac:spMkLst>
            <pc:docMk/>
            <pc:sldMk cId="3759718192" sldId="368"/>
            <ac:spMk id="27" creationId="{6FB4E630-6D3C-0504-3E02-FCC38D3BFF10}"/>
          </ac:spMkLst>
        </pc:spChg>
        <pc:spChg chg="mod">
          <ac:chgData name="Alfred Asterjadhi" userId="39de57b9-85c0-4fd1-aaac-8ca2b6560ad0" providerId="ADAL" clId="{5D630037-3A1D-4EAB-A2F7-8287BE507CB3}" dt="2022-07-15T13:01:25.816" v="6303"/>
          <ac:spMkLst>
            <pc:docMk/>
            <pc:sldMk cId="3759718192" sldId="368"/>
            <ac:spMk id="28" creationId="{F49F53BA-F0E9-8BA6-D5E0-278571ED0933}"/>
          </ac:spMkLst>
        </pc:spChg>
        <pc:spChg chg="mod">
          <ac:chgData name="Alfred Asterjadhi" userId="39de57b9-85c0-4fd1-aaac-8ca2b6560ad0" providerId="ADAL" clId="{5D630037-3A1D-4EAB-A2F7-8287BE507CB3}" dt="2022-07-15T13:01:25.816" v="6303"/>
          <ac:spMkLst>
            <pc:docMk/>
            <pc:sldMk cId="3759718192" sldId="368"/>
            <ac:spMk id="29" creationId="{10338069-A552-84C6-D5C7-CEE0AF159382}"/>
          </ac:spMkLst>
        </pc:spChg>
        <pc:spChg chg="mod">
          <ac:chgData name="Alfred Asterjadhi" userId="39de57b9-85c0-4fd1-aaac-8ca2b6560ad0" providerId="ADAL" clId="{5D630037-3A1D-4EAB-A2F7-8287BE507CB3}" dt="2022-07-15T13:01:25.816" v="6303"/>
          <ac:spMkLst>
            <pc:docMk/>
            <pc:sldMk cId="3759718192" sldId="368"/>
            <ac:spMk id="30" creationId="{EB0E65D5-587A-2411-77E4-571515457066}"/>
          </ac:spMkLst>
        </pc:spChg>
        <pc:spChg chg="mod">
          <ac:chgData name="Alfred Asterjadhi" userId="39de57b9-85c0-4fd1-aaac-8ca2b6560ad0" providerId="ADAL" clId="{5D630037-3A1D-4EAB-A2F7-8287BE507CB3}" dt="2022-07-15T13:01:25.816" v="6303"/>
          <ac:spMkLst>
            <pc:docMk/>
            <pc:sldMk cId="3759718192" sldId="368"/>
            <ac:spMk id="31" creationId="{EB3A6FE3-E5DD-3CAF-5192-640267D60A87}"/>
          </ac:spMkLst>
        </pc:spChg>
        <pc:spChg chg="mod">
          <ac:chgData name="Alfred Asterjadhi" userId="39de57b9-85c0-4fd1-aaac-8ca2b6560ad0" providerId="ADAL" clId="{5D630037-3A1D-4EAB-A2F7-8287BE507CB3}" dt="2022-07-15T13:01:25.816" v="6303"/>
          <ac:spMkLst>
            <pc:docMk/>
            <pc:sldMk cId="3759718192" sldId="368"/>
            <ac:spMk id="32" creationId="{41144E47-3C7E-0435-F92E-5EB14101F1D2}"/>
          </ac:spMkLst>
        </pc:spChg>
        <pc:spChg chg="mod">
          <ac:chgData name="Alfred Asterjadhi" userId="39de57b9-85c0-4fd1-aaac-8ca2b6560ad0" providerId="ADAL" clId="{5D630037-3A1D-4EAB-A2F7-8287BE507CB3}" dt="2022-07-15T13:01:25.816" v="6303"/>
          <ac:spMkLst>
            <pc:docMk/>
            <pc:sldMk cId="3759718192" sldId="368"/>
            <ac:spMk id="33" creationId="{F5A3E8BB-DEA7-F692-A20C-DD33417650CB}"/>
          </ac:spMkLst>
        </pc:spChg>
        <pc:spChg chg="mod">
          <ac:chgData name="Alfred Asterjadhi" userId="39de57b9-85c0-4fd1-aaac-8ca2b6560ad0" providerId="ADAL" clId="{5D630037-3A1D-4EAB-A2F7-8287BE507CB3}" dt="2022-07-15T13:01:25.816" v="6303"/>
          <ac:spMkLst>
            <pc:docMk/>
            <pc:sldMk cId="3759718192" sldId="368"/>
            <ac:spMk id="34" creationId="{6C217E7A-612E-3D2D-E388-D643426CC294}"/>
          </ac:spMkLst>
        </pc:spChg>
        <pc:spChg chg="mod">
          <ac:chgData name="Alfred Asterjadhi" userId="39de57b9-85c0-4fd1-aaac-8ca2b6560ad0" providerId="ADAL" clId="{5D630037-3A1D-4EAB-A2F7-8287BE507CB3}" dt="2022-07-15T13:01:25.816" v="6303"/>
          <ac:spMkLst>
            <pc:docMk/>
            <pc:sldMk cId="3759718192" sldId="368"/>
            <ac:spMk id="35" creationId="{FCDFC126-70EA-F569-8A86-E8139F4B3E81}"/>
          </ac:spMkLst>
        </pc:spChg>
        <pc:grpChg chg="add mod">
          <ac:chgData name="Alfred Asterjadhi" userId="39de57b9-85c0-4fd1-aaac-8ca2b6560ad0" providerId="ADAL" clId="{5D630037-3A1D-4EAB-A2F7-8287BE507CB3}" dt="2022-07-15T13:01:05.836" v="6301" actId="14100"/>
          <ac:grpSpMkLst>
            <pc:docMk/>
            <pc:sldMk cId="3759718192" sldId="368"/>
            <ac:grpSpMk id="8" creationId="{EEE77E41-F23F-8673-4F44-8D2C8FA0C23B}"/>
          </ac:grpSpMkLst>
        </pc:grpChg>
        <pc:grpChg chg="add mod">
          <ac:chgData name="Alfred Asterjadhi" userId="39de57b9-85c0-4fd1-aaac-8ca2b6560ad0" providerId="ADAL" clId="{5D630037-3A1D-4EAB-A2F7-8287BE507CB3}" dt="2022-07-15T13:01:29.177" v="6304" actId="1076"/>
          <ac:grpSpMkLst>
            <pc:docMk/>
            <pc:sldMk cId="3759718192" sldId="368"/>
            <ac:grpSpMk id="17" creationId="{977A7893-1DED-4B21-9D8A-E289C6B00174}"/>
          </ac:grpSpMkLst>
        </pc:grpChg>
        <pc:grpChg chg="mod">
          <ac:chgData name="Alfred Asterjadhi" userId="39de57b9-85c0-4fd1-aaac-8ca2b6560ad0" providerId="ADAL" clId="{5D630037-3A1D-4EAB-A2F7-8287BE507CB3}" dt="2022-07-15T13:01:25.816" v="6303"/>
          <ac:grpSpMkLst>
            <pc:docMk/>
            <pc:sldMk cId="3759718192" sldId="368"/>
            <ac:grpSpMk id="19" creationId="{EE8C2363-74A5-8457-5741-7270E8963F0C}"/>
          </ac:grpSpMkLst>
        </pc:grpChg>
        <pc:picChg chg="add del mod">
          <ac:chgData name="Alfred Asterjadhi" userId="39de57b9-85c0-4fd1-aaac-8ca2b6560ad0" providerId="ADAL" clId="{5D630037-3A1D-4EAB-A2F7-8287BE507CB3}" dt="2022-07-14T03:19:52.307" v="5350" actId="478"/>
          <ac:picMkLst>
            <pc:docMk/>
            <pc:sldMk cId="3759718192" sldId="368"/>
            <ac:picMk id="8" creationId="{800A9F19-2673-7FD0-12FA-CCAC175DE379}"/>
          </ac:picMkLst>
        </pc:picChg>
        <pc:picChg chg="add del mod">
          <ac:chgData name="Alfred Asterjadhi" userId="39de57b9-85c0-4fd1-aaac-8ca2b6560ad0" providerId="ADAL" clId="{5D630037-3A1D-4EAB-A2F7-8287BE507CB3}" dt="2022-07-14T19:13:05.459" v="6241" actId="478"/>
          <ac:picMkLst>
            <pc:docMk/>
            <pc:sldMk cId="3759718192" sldId="368"/>
            <ac:picMk id="10" creationId="{D1A4552E-DB0F-4B9F-8D8B-CF0E7F49CD26}"/>
          </ac:picMkLst>
        </pc:picChg>
        <pc:picChg chg="add del mod">
          <ac:chgData name="Alfred Asterjadhi" userId="39de57b9-85c0-4fd1-aaac-8ca2b6560ad0" providerId="ADAL" clId="{5D630037-3A1D-4EAB-A2F7-8287BE507CB3}" dt="2022-07-14T19:12:29.461" v="6236" actId="478"/>
          <ac:picMkLst>
            <pc:docMk/>
            <pc:sldMk cId="3759718192" sldId="368"/>
            <ac:picMk id="11" creationId="{20EBE04D-C8FC-F31D-5760-A9A2B4A1A776}"/>
          </ac:picMkLst>
        </pc:picChg>
        <pc:picChg chg="add del mod">
          <ac:chgData name="Alfred Asterjadhi" userId="39de57b9-85c0-4fd1-aaac-8ca2b6560ad0" providerId="ADAL" clId="{5D630037-3A1D-4EAB-A2F7-8287BE507CB3}" dt="2022-07-15T13:01:25.397" v="6302" actId="478"/>
          <ac:picMkLst>
            <pc:docMk/>
            <pc:sldMk cId="3759718192" sldId="368"/>
            <ac:picMk id="18" creationId="{ADDAF165-1B28-B7EC-D6CF-769149DBC68D}"/>
          </ac:picMkLst>
        </pc:picChg>
        <pc:picChg chg="add mod ord">
          <ac:chgData name="Alfred Asterjadhi" userId="39de57b9-85c0-4fd1-aaac-8ca2b6560ad0" providerId="ADAL" clId="{5D630037-3A1D-4EAB-A2F7-8287BE507CB3}" dt="2022-07-14T19:13:44.407" v="6260" actId="1037"/>
          <ac:picMkLst>
            <pc:docMk/>
            <pc:sldMk cId="3759718192" sldId="368"/>
            <ac:picMk id="20" creationId="{5E975C99-953E-6E0C-96D3-9FA28134C72A}"/>
          </ac:picMkLst>
        </pc:picChg>
        <pc:picChg chg="add del mod">
          <ac:chgData name="Alfred Asterjadhi" userId="39de57b9-85c0-4fd1-aaac-8ca2b6560ad0" providerId="ADAL" clId="{5D630037-3A1D-4EAB-A2F7-8287BE507CB3}" dt="2022-07-14T14:22:12.766" v="5957" actId="478"/>
          <ac:picMkLst>
            <pc:docMk/>
            <pc:sldMk cId="3759718192" sldId="368"/>
            <ac:picMk id="20" creationId="{D8838CFB-2DF1-655B-7338-D383F2CD2E2E}"/>
          </ac:picMkLst>
        </pc:picChg>
        <pc:picChg chg="mod">
          <ac:chgData name="Alfred Asterjadhi" userId="39de57b9-85c0-4fd1-aaac-8ca2b6560ad0" providerId="ADAL" clId="{5D630037-3A1D-4EAB-A2F7-8287BE507CB3}" dt="2022-07-15T13:01:25.816" v="6303"/>
          <ac:picMkLst>
            <pc:docMk/>
            <pc:sldMk cId="3759718192" sldId="368"/>
            <ac:picMk id="24" creationId="{844C8527-B266-CC14-6EE1-73BC364EB722}"/>
          </ac:picMkLst>
        </pc:picChg>
        <pc:cxnChg chg="add mod">
          <ac:chgData name="Alfred Asterjadhi" userId="39de57b9-85c0-4fd1-aaac-8ca2b6560ad0" providerId="ADAL" clId="{5D630037-3A1D-4EAB-A2F7-8287BE507CB3}" dt="2022-07-14T03:43:07.156" v="5367" actId="164"/>
          <ac:cxnSpMkLst>
            <pc:docMk/>
            <pc:sldMk cId="3759718192" sldId="368"/>
            <ac:cxnSpMk id="12" creationId="{3D39A8D2-3ACC-548D-54EE-DC877E4403AD}"/>
          </ac:cxnSpMkLst>
        </pc:cxnChg>
        <pc:cxnChg chg="add mod">
          <ac:chgData name="Alfred Asterjadhi" userId="39de57b9-85c0-4fd1-aaac-8ca2b6560ad0" providerId="ADAL" clId="{5D630037-3A1D-4EAB-A2F7-8287BE507CB3}" dt="2022-07-14T03:43:07.156" v="5367" actId="164"/>
          <ac:cxnSpMkLst>
            <pc:docMk/>
            <pc:sldMk cId="3759718192" sldId="368"/>
            <ac:cxnSpMk id="14" creationId="{F1541B31-8821-3EC7-CFDD-DF0B1CA0D3CF}"/>
          </ac:cxnSpMkLst>
        </pc:cxnChg>
      </pc:sldChg>
      <pc:sldChg chg="addSp delSp modSp new mod">
        <pc:chgData name="Alfred Asterjadhi" userId="39de57b9-85c0-4fd1-aaac-8ca2b6560ad0" providerId="ADAL" clId="{5D630037-3A1D-4EAB-A2F7-8287BE507CB3}" dt="2022-07-15T13:00:44.779" v="6299" actId="1076"/>
        <pc:sldMkLst>
          <pc:docMk/>
          <pc:sldMk cId="4149919471" sldId="369"/>
        </pc:sldMkLst>
        <pc:spChg chg="mod">
          <ac:chgData name="Alfred Asterjadhi" userId="39de57b9-85c0-4fd1-aaac-8ca2b6560ad0" providerId="ADAL" clId="{5D630037-3A1D-4EAB-A2F7-8287BE507CB3}" dt="2022-07-14T16:04:04.880" v="6136" actId="20577"/>
          <ac:spMkLst>
            <pc:docMk/>
            <pc:sldMk cId="4149919471" sldId="369"/>
            <ac:spMk id="2" creationId="{9452E713-66E3-6C0E-64DF-B60116957A3F}"/>
          </ac:spMkLst>
        </pc:spChg>
        <pc:spChg chg="del mod">
          <ac:chgData name="Alfred Asterjadhi" userId="39de57b9-85c0-4fd1-aaac-8ca2b6560ad0" providerId="ADAL" clId="{5D630037-3A1D-4EAB-A2F7-8287BE507CB3}" dt="2022-07-14T03:47:17.013" v="5532" actId="478"/>
          <ac:spMkLst>
            <pc:docMk/>
            <pc:sldMk cId="4149919471" sldId="369"/>
            <ac:spMk id="3" creationId="{93EFBCFE-11FC-380E-D03D-81943BE36617}"/>
          </ac:spMkLst>
        </pc:spChg>
        <pc:spChg chg="mod">
          <ac:chgData name="Alfred Asterjadhi" userId="39de57b9-85c0-4fd1-aaac-8ca2b6560ad0" providerId="ADAL" clId="{5D630037-3A1D-4EAB-A2F7-8287BE507CB3}" dt="2022-07-14T03:54:55.674" v="5684"/>
          <ac:spMkLst>
            <pc:docMk/>
            <pc:sldMk cId="4149919471" sldId="369"/>
            <ac:spMk id="4" creationId="{0154D91C-67BB-A57C-5173-47D13B51F834}"/>
          </ac:spMkLst>
        </pc:spChg>
        <pc:spChg chg="mod">
          <ac:chgData name="Alfred Asterjadhi" userId="39de57b9-85c0-4fd1-aaac-8ca2b6560ad0" providerId="ADAL" clId="{5D630037-3A1D-4EAB-A2F7-8287BE507CB3}" dt="2022-07-14T03:54:55.674" v="5684"/>
          <ac:spMkLst>
            <pc:docMk/>
            <pc:sldMk cId="4149919471" sldId="369"/>
            <ac:spMk id="5" creationId="{9875C167-778F-CFEE-1F8A-23FE481B42AE}"/>
          </ac:spMkLst>
        </pc:spChg>
        <pc:spChg chg="mod">
          <ac:chgData name="Alfred Asterjadhi" userId="39de57b9-85c0-4fd1-aaac-8ca2b6560ad0" providerId="ADAL" clId="{5D630037-3A1D-4EAB-A2F7-8287BE507CB3}" dt="2022-07-14T03:54:55.674" v="5684"/>
          <ac:spMkLst>
            <pc:docMk/>
            <pc:sldMk cId="4149919471" sldId="369"/>
            <ac:spMk id="6" creationId="{29CFE1A9-332B-2B06-C330-B9EB4742F3D1}"/>
          </ac:spMkLst>
        </pc:spChg>
        <pc:spChg chg="add mod">
          <ac:chgData name="Alfred Asterjadhi" userId="39de57b9-85c0-4fd1-aaac-8ca2b6560ad0" providerId="ADAL" clId="{5D630037-3A1D-4EAB-A2F7-8287BE507CB3}" dt="2022-07-15T13:00:44.779" v="6299" actId="1076"/>
          <ac:spMkLst>
            <pc:docMk/>
            <pc:sldMk cId="4149919471" sldId="369"/>
            <ac:spMk id="7" creationId="{22A9208D-4185-B8B8-F2A3-4A0DB48DBE16}"/>
          </ac:spMkLst>
        </pc:spChg>
        <pc:spChg chg="add del">
          <ac:chgData name="Alfred Asterjadhi" userId="39de57b9-85c0-4fd1-aaac-8ca2b6560ad0" providerId="ADAL" clId="{5D630037-3A1D-4EAB-A2F7-8287BE507CB3}" dt="2022-07-14T03:47:18.512" v="5534" actId="22"/>
          <ac:spMkLst>
            <pc:docMk/>
            <pc:sldMk cId="4149919471" sldId="369"/>
            <ac:spMk id="8" creationId="{1517E66B-21F9-289C-E6F0-010E75994310}"/>
          </ac:spMkLst>
        </pc:spChg>
        <pc:spChg chg="add del mod">
          <ac:chgData name="Alfred Asterjadhi" userId="39de57b9-85c0-4fd1-aaac-8ca2b6560ad0" providerId="ADAL" clId="{5D630037-3A1D-4EAB-A2F7-8287BE507CB3}" dt="2022-07-15T13:00:38.952" v="6297" actId="478"/>
          <ac:spMkLst>
            <pc:docMk/>
            <pc:sldMk cId="4149919471" sldId="369"/>
            <ac:spMk id="9" creationId="{7E33FE65-829C-DA97-E92D-AB8B54E24E80}"/>
          </ac:spMkLst>
        </pc:spChg>
        <pc:spChg chg="add del mod">
          <ac:chgData name="Alfred Asterjadhi" userId="39de57b9-85c0-4fd1-aaac-8ca2b6560ad0" providerId="ADAL" clId="{5D630037-3A1D-4EAB-A2F7-8287BE507CB3}" dt="2022-07-14T03:49:03.746" v="5557" actId="478"/>
          <ac:spMkLst>
            <pc:docMk/>
            <pc:sldMk cId="4149919471" sldId="369"/>
            <ac:spMk id="10" creationId="{E9725E3A-FECE-3B9D-3598-887A94891954}"/>
          </ac:spMkLst>
        </pc:spChg>
        <pc:spChg chg="add del mod">
          <ac:chgData name="Alfred Asterjadhi" userId="39de57b9-85c0-4fd1-aaac-8ca2b6560ad0" providerId="ADAL" clId="{5D630037-3A1D-4EAB-A2F7-8287BE507CB3}" dt="2022-07-14T03:54:55.674" v="5684"/>
          <ac:spMkLst>
            <pc:docMk/>
            <pc:sldMk cId="4149919471" sldId="369"/>
            <ac:spMk id="11" creationId="{27569536-4CB5-874C-0927-320B93B8990A}"/>
          </ac:spMkLst>
        </pc:spChg>
        <pc:spChg chg="add del mod">
          <ac:chgData name="Alfred Asterjadhi" userId="39de57b9-85c0-4fd1-aaac-8ca2b6560ad0" providerId="ADAL" clId="{5D630037-3A1D-4EAB-A2F7-8287BE507CB3}" dt="2022-07-14T03:54:55.674" v="5684"/>
          <ac:spMkLst>
            <pc:docMk/>
            <pc:sldMk cId="4149919471" sldId="369"/>
            <ac:spMk id="12" creationId="{000901AE-123F-C41D-EC31-F8E423614D1B}"/>
          </ac:spMkLst>
        </pc:spChg>
        <pc:spChg chg="add del mod">
          <ac:chgData name="Alfred Asterjadhi" userId="39de57b9-85c0-4fd1-aaac-8ca2b6560ad0" providerId="ADAL" clId="{5D630037-3A1D-4EAB-A2F7-8287BE507CB3}" dt="2022-07-14T03:54:55.674" v="5684"/>
          <ac:spMkLst>
            <pc:docMk/>
            <pc:sldMk cId="4149919471" sldId="369"/>
            <ac:spMk id="13" creationId="{BED76648-2EDA-3539-FC26-4F6E5EBAE40B}"/>
          </ac:spMkLst>
        </pc:spChg>
        <pc:spChg chg="add del mod">
          <ac:chgData name="Alfred Asterjadhi" userId="39de57b9-85c0-4fd1-aaac-8ca2b6560ad0" providerId="ADAL" clId="{5D630037-3A1D-4EAB-A2F7-8287BE507CB3}" dt="2022-07-14T03:54:55.674" v="5684"/>
          <ac:spMkLst>
            <pc:docMk/>
            <pc:sldMk cId="4149919471" sldId="369"/>
            <ac:spMk id="14" creationId="{6CDA7A7E-1855-836C-46D2-0C362519C4EF}"/>
          </ac:spMkLst>
        </pc:spChg>
        <pc:spChg chg="add del mod">
          <ac:chgData name="Alfred Asterjadhi" userId="39de57b9-85c0-4fd1-aaac-8ca2b6560ad0" providerId="ADAL" clId="{5D630037-3A1D-4EAB-A2F7-8287BE507CB3}" dt="2022-07-14T03:54:58.694" v="5685" actId="478"/>
          <ac:spMkLst>
            <pc:docMk/>
            <pc:sldMk cId="4149919471" sldId="369"/>
            <ac:spMk id="15" creationId="{FD7E074A-C83A-5A1E-EE54-BE3C687C04ED}"/>
          </ac:spMkLst>
        </pc:spChg>
      </pc:sldChg>
      <pc:sldMasterChg chg="modSp mod modSldLayout">
        <pc:chgData name="Alfred Asterjadhi" userId="39de57b9-85c0-4fd1-aaac-8ca2b6560ad0" providerId="ADAL" clId="{5D630037-3A1D-4EAB-A2F7-8287BE507CB3}" dt="2022-07-15T12:42:08.960" v="6296" actId="6549"/>
        <pc:sldMasterMkLst>
          <pc:docMk/>
          <pc:sldMasterMk cId="0" sldId="2147483648"/>
        </pc:sldMasterMkLst>
        <pc:spChg chg="mod">
          <ac:chgData name="Alfred Asterjadhi" userId="39de57b9-85c0-4fd1-aaac-8ca2b6560ad0" providerId="ADAL" clId="{5D630037-3A1D-4EAB-A2F7-8287BE507CB3}" dt="2022-07-15T12:42:08.960" v="6296" actId="6549"/>
          <ac:spMkLst>
            <pc:docMk/>
            <pc:sldMasterMk cId="0" sldId="2147483648"/>
            <ac:spMk id="10" creationId="{00000000-0000-0000-0000-000000000000}"/>
          </ac:spMkLst>
        </pc:spChg>
        <pc:spChg chg="mod">
          <ac:chgData name="Alfred Asterjadhi" userId="39de57b9-85c0-4fd1-aaac-8ca2b6560ad0" providerId="ADAL" clId="{5D630037-3A1D-4EAB-A2F7-8287BE507CB3}" dt="2022-07-08T23:13:51.907" v="442" actId="20577"/>
          <ac:spMkLst>
            <pc:docMk/>
            <pc:sldMasterMk cId="0" sldId="2147483648"/>
            <ac:spMk id="1027" creationId="{00000000-0000-0000-0000-000000000000}"/>
          </ac:spMkLst>
        </pc:spChg>
        <pc:sldLayoutChg chg="modSp mod">
          <pc:chgData name="Alfred Asterjadhi" userId="39de57b9-85c0-4fd1-aaac-8ca2b6560ad0" providerId="ADAL" clId="{5D630037-3A1D-4EAB-A2F7-8287BE507CB3}" dt="2022-07-08T23:13:59.266" v="443"/>
          <pc:sldLayoutMkLst>
            <pc:docMk/>
            <pc:sldMasterMk cId="0" sldId="2147483648"/>
            <pc:sldLayoutMk cId="0" sldId="2147483650"/>
          </pc:sldLayoutMkLst>
          <pc:spChg chg="mod">
            <ac:chgData name="Alfred Asterjadhi" userId="39de57b9-85c0-4fd1-aaac-8ca2b6560ad0" providerId="ADAL" clId="{5D630037-3A1D-4EAB-A2F7-8287BE507CB3}" dt="2022-07-08T23:13:59.266" v="443"/>
            <ac:spMkLst>
              <pc:docMk/>
              <pc:sldMasterMk cId="0" sldId="2147483648"/>
              <pc:sldLayoutMk cId="0" sldId="2147483650"/>
              <ac:spMk id="12" creationId="{00000000-0000-0000-0000-000000000000}"/>
            </ac:spMkLst>
          </pc:spChg>
        </pc:sldLayoutChg>
      </pc:sldMasterChg>
    </pc:docChg>
  </pc:docChgLst>
  <pc:docChgLst>
    <pc:chgData name="Alfred Asterjadhi" userId="39de57b9-85c0-4fd1-aaac-8ca2b6560ad0" providerId="ADAL" clId="{E3CD7AB8-4A03-4D81-A5E3-2937DF360F76}"/>
    <pc:docChg chg="modMainMaster">
      <pc:chgData name="Alfred Asterjadhi" userId="39de57b9-85c0-4fd1-aaac-8ca2b6560ad0" providerId="ADAL" clId="{E3CD7AB8-4A03-4D81-A5E3-2937DF360F76}" dt="2021-03-09T19:27:34.144" v="1" actId="20577"/>
      <pc:docMkLst>
        <pc:docMk/>
      </pc:docMkLst>
      <pc:sldMasterChg chg="modSp mod">
        <pc:chgData name="Alfred Asterjadhi" userId="39de57b9-85c0-4fd1-aaac-8ca2b6560ad0" providerId="ADAL" clId="{E3CD7AB8-4A03-4D81-A5E3-2937DF360F76}" dt="2021-03-09T19:27:34.144" v="1" actId="20577"/>
        <pc:sldMasterMkLst>
          <pc:docMk/>
          <pc:sldMasterMk cId="0" sldId="2147483648"/>
        </pc:sldMasterMkLst>
        <pc:spChg chg="mod">
          <ac:chgData name="Alfred Asterjadhi" userId="39de57b9-85c0-4fd1-aaac-8ca2b6560ad0" providerId="ADAL" clId="{E3CD7AB8-4A03-4D81-A5E3-2937DF360F76}" dt="2021-03-09T19:27:34.144" v="1" actId="20577"/>
          <ac:spMkLst>
            <pc:docMk/>
            <pc:sldMasterMk cId="0" sldId="2147483648"/>
            <ac:spMk id="10" creationId="{00000000-0000-0000-0000-000000000000}"/>
          </ac:spMkLst>
        </pc:spChg>
      </pc:sldMasterChg>
    </pc:docChg>
  </pc:docChgLst>
  <pc:docChgLst>
    <pc:chgData name="Alfred Asterjadhi" userId="39de57b9-85c0-4fd1-aaac-8ca2b6560ad0" providerId="ADAL" clId="{E22CD4EF-417E-4B6E-9D38-F386018525A9}"/>
    <pc:docChg chg="undo redo custSel addSld delSld modSld modMainMaster">
      <pc:chgData name="Alfred Asterjadhi" userId="39de57b9-85c0-4fd1-aaac-8ca2b6560ad0" providerId="ADAL" clId="{E22CD4EF-417E-4B6E-9D38-F386018525A9}" dt="2022-05-16T15:36:25.021" v="4849" actId="6549"/>
      <pc:docMkLst>
        <pc:docMk/>
      </pc:docMkLst>
      <pc:sldChg chg="modSp mod">
        <pc:chgData name="Alfred Asterjadhi" userId="39de57b9-85c0-4fd1-aaac-8ca2b6560ad0" providerId="ADAL" clId="{E22CD4EF-417E-4B6E-9D38-F386018525A9}" dt="2022-05-15T16:49:02.496" v="4756" actId="20577"/>
        <pc:sldMkLst>
          <pc:docMk/>
          <pc:sldMk cId="0" sldId="256"/>
        </pc:sldMkLst>
        <pc:spChg chg="mod">
          <ac:chgData name="Alfred Asterjadhi" userId="39de57b9-85c0-4fd1-aaac-8ca2b6560ad0" providerId="ADAL" clId="{E22CD4EF-417E-4B6E-9D38-F386018525A9}" dt="2022-05-15T16:49:02.496" v="4756" actId="20577"/>
          <ac:spMkLst>
            <pc:docMk/>
            <pc:sldMk cId="0" sldId="256"/>
            <ac:spMk id="3074" creationId="{00000000-0000-0000-0000-000000000000}"/>
          </ac:spMkLst>
        </pc:spChg>
      </pc:sldChg>
      <pc:sldChg chg="modSp mod">
        <pc:chgData name="Alfred Asterjadhi" userId="39de57b9-85c0-4fd1-aaac-8ca2b6560ad0" providerId="ADAL" clId="{E22CD4EF-417E-4B6E-9D38-F386018525A9}" dt="2022-05-10T15:26:08.965" v="1702" actId="20577"/>
        <pc:sldMkLst>
          <pc:docMk/>
          <pc:sldMk cId="0" sldId="257"/>
        </pc:sldMkLst>
        <pc:spChg chg="mod">
          <ac:chgData name="Alfred Asterjadhi" userId="39de57b9-85c0-4fd1-aaac-8ca2b6560ad0" providerId="ADAL" clId="{E22CD4EF-417E-4B6E-9D38-F386018525A9}" dt="2022-05-10T15:26:08.965" v="1702" actId="20577"/>
          <ac:spMkLst>
            <pc:docMk/>
            <pc:sldMk cId="0" sldId="257"/>
            <ac:spMk id="4098" creationId="{00000000-0000-0000-0000-000000000000}"/>
          </ac:spMkLst>
        </pc:spChg>
      </pc:sldChg>
      <pc:sldChg chg="modSp mod">
        <pc:chgData name="Alfred Asterjadhi" userId="39de57b9-85c0-4fd1-aaac-8ca2b6560ad0" providerId="ADAL" clId="{E22CD4EF-417E-4B6E-9D38-F386018525A9}" dt="2022-05-09T13:17:24.328" v="771" actId="20577"/>
        <pc:sldMkLst>
          <pc:docMk/>
          <pc:sldMk cId="132832093" sldId="267"/>
        </pc:sldMkLst>
        <pc:spChg chg="mod">
          <ac:chgData name="Alfred Asterjadhi" userId="39de57b9-85c0-4fd1-aaac-8ca2b6560ad0" providerId="ADAL" clId="{E22CD4EF-417E-4B6E-9D38-F386018525A9}" dt="2022-05-09T13:17:24.328" v="771" actId="20577"/>
          <ac:spMkLst>
            <pc:docMk/>
            <pc:sldMk cId="132832093" sldId="267"/>
            <ac:spMk id="3" creationId="{00000000-0000-0000-0000-000000000000}"/>
          </ac:spMkLst>
        </pc:spChg>
      </pc:sldChg>
      <pc:sldChg chg="modSp mod">
        <pc:chgData name="Alfred Asterjadhi" userId="39de57b9-85c0-4fd1-aaac-8ca2b6560ad0" providerId="ADAL" clId="{E22CD4EF-417E-4B6E-9D38-F386018525A9}" dt="2022-05-09T13:17:43.699" v="782" actId="20577"/>
        <pc:sldMkLst>
          <pc:docMk/>
          <pc:sldMk cId="2243228416" sldId="299"/>
        </pc:sldMkLst>
        <pc:spChg chg="mod">
          <ac:chgData name="Alfred Asterjadhi" userId="39de57b9-85c0-4fd1-aaac-8ca2b6560ad0" providerId="ADAL" clId="{E22CD4EF-417E-4B6E-9D38-F386018525A9}" dt="2022-05-09T13:17:33.906" v="776" actId="20577"/>
          <ac:spMkLst>
            <pc:docMk/>
            <pc:sldMk cId="2243228416" sldId="299"/>
            <ac:spMk id="3" creationId="{3857177C-4F12-41D1-AB93-6925069E5DB9}"/>
          </ac:spMkLst>
        </pc:spChg>
        <pc:spChg chg="mod">
          <ac:chgData name="Alfred Asterjadhi" userId="39de57b9-85c0-4fd1-aaac-8ca2b6560ad0" providerId="ADAL" clId="{E22CD4EF-417E-4B6E-9D38-F386018525A9}" dt="2022-05-09T13:17:43.699" v="782" actId="20577"/>
          <ac:spMkLst>
            <pc:docMk/>
            <pc:sldMk cId="2243228416" sldId="299"/>
            <ac:spMk id="17" creationId="{442A1050-6527-4B2E-A943-E125D6B48B52}"/>
          </ac:spMkLst>
        </pc:spChg>
      </pc:sldChg>
      <pc:sldChg chg="modSp mod">
        <pc:chgData name="Alfred Asterjadhi" userId="39de57b9-85c0-4fd1-aaac-8ca2b6560ad0" providerId="ADAL" clId="{E22CD4EF-417E-4B6E-9D38-F386018525A9}" dt="2022-05-09T13:16:15.504" v="760" actId="20577"/>
        <pc:sldMkLst>
          <pc:docMk/>
          <pc:sldMk cId="1908471061" sldId="328"/>
        </pc:sldMkLst>
        <pc:spChg chg="mod">
          <ac:chgData name="Alfred Asterjadhi" userId="39de57b9-85c0-4fd1-aaac-8ca2b6560ad0" providerId="ADAL" clId="{E22CD4EF-417E-4B6E-9D38-F386018525A9}" dt="2022-05-09T13:16:15.504" v="760" actId="20577"/>
          <ac:spMkLst>
            <pc:docMk/>
            <pc:sldMk cId="1908471061" sldId="328"/>
            <ac:spMk id="3" creationId="{3EF9BE80-D462-4B64-8448-3B553445EDCF}"/>
          </ac:spMkLst>
        </pc:spChg>
      </pc:sldChg>
      <pc:sldChg chg="modSp mod">
        <pc:chgData name="Alfred Asterjadhi" userId="39de57b9-85c0-4fd1-aaac-8ca2b6560ad0" providerId="ADAL" clId="{E22CD4EF-417E-4B6E-9D38-F386018525A9}" dt="2022-05-10T15:27:03.955" v="1714"/>
        <pc:sldMkLst>
          <pc:docMk/>
          <pc:sldMk cId="3843208451" sldId="333"/>
        </pc:sldMkLst>
        <pc:spChg chg="mod">
          <ac:chgData name="Alfred Asterjadhi" userId="39de57b9-85c0-4fd1-aaac-8ca2b6560ad0" providerId="ADAL" clId="{E22CD4EF-417E-4B6E-9D38-F386018525A9}" dt="2022-05-10T15:27:03.955" v="1714"/>
          <ac:spMkLst>
            <pc:docMk/>
            <pc:sldMk cId="3843208451" sldId="333"/>
            <ac:spMk id="3" creationId="{918D7AE7-F661-4AD4-9210-88B6E5699ED9}"/>
          </ac:spMkLst>
        </pc:spChg>
      </pc:sldChg>
      <pc:sldChg chg="addSp delSp modSp mod">
        <pc:chgData name="Alfred Asterjadhi" userId="39de57b9-85c0-4fd1-aaac-8ca2b6560ad0" providerId="ADAL" clId="{E22CD4EF-417E-4B6E-9D38-F386018525A9}" dt="2022-05-10T00:41:00.434" v="1316" actId="13926"/>
        <pc:sldMkLst>
          <pc:docMk/>
          <pc:sldMk cId="1706072776" sldId="334"/>
        </pc:sldMkLst>
        <pc:spChg chg="mod">
          <ac:chgData name="Alfred Asterjadhi" userId="39de57b9-85c0-4fd1-aaac-8ca2b6560ad0" providerId="ADAL" clId="{E22CD4EF-417E-4B6E-9D38-F386018525A9}" dt="2022-05-10T00:41:00.434" v="1316" actId="13926"/>
          <ac:spMkLst>
            <pc:docMk/>
            <pc:sldMk cId="1706072776" sldId="334"/>
            <ac:spMk id="2" creationId="{B6840888-B1D3-4EE4-984D-AE2D4FD8C6BF}"/>
          </ac:spMkLst>
        </pc:spChg>
        <pc:spChg chg="mod">
          <ac:chgData name="Alfred Asterjadhi" userId="39de57b9-85c0-4fd1-aaac-8ca2b6560ad0" providerId="ADAL" clId="{E22CD4EF-417E-4B6E-9D38-F386018525A9}" dt="2022-05-10T00:40:56.615" v="1315" actId="207"/>
          <ac:spMkLst>
            <pc:docMk/>
            <pc:sldMk cId="1706072776" sldId="334"/>
            <ac:spMk id="3" creationId="{977FA593-1C2D-4B4C-B4B8-9841BC70A2D7}"/>
          </ac:spMkLst>
        </pc:spChg>
        <pc:graphicFrameChg chg="add del mod">
          <ac:chgData name="Alfred Asterjadhi" userId="39de57b9-85c0-4fd1-aaac-8ca2b6560ad0" providerId="ADAL" clId="{E22CD4EF-417E-4B6E-9D38-F386018525A9}" dt="2022-05-05T23:55:27.313" v="498"/>
          <ac:graphicFrameMkLst>
            <pc:docMk/>
            <pc:sldMk cId="1706072776" sldId="334"/>
            <ac:graphicFrameMk id="7" creationId="{3CE4B3DA-C6A6-47F1-B473-8C643CFB76A4}"/>
          </ac:graphicFrameMkLst>
        </pc:graphicFrameChg>
      </pc:sldChg>
      <pc:sldChg chg="addSp delSp modSp mod">
        <pc:chgData name="Alfred Asterjadhi" userId="39de57b9-85c0-4fd1-aaac-8ca2b6560ad0" providerId="ADAL" clId="{E22CD4EF-417E-4B6E-9D38-F386018525A9}" dt="2022-05-10T01:05:32.128" v="1328" actId="207"/>
        <pc:sldMkLst>
          <pc:docMk/>
          <pc:sldMk cId="2327388640" sldId="335"/>
        </pc:sldMkLst>
        <pc:spChg chg="mod">
          <ac:chgData name="Alfred Asterjadhi" userId="39de57b9-85c0-4fd1-aaac-8ca2b6560ad0" providerId="ADAL" clId="{E22CD4EF-417E-4B6E-9D38-F386018525A9}" dt="2022-05-10T00:41:03.380" v="1317" actId="13926"/>
          <ac:spMkLst>
            <pc:docMk/>
            <pc:sldMk cId="2327388640" sldId="335"/>
            <ac:spMk id="2" creationId="{4B5F0D0E-8BB7-48AB-9160-728B8B3399A2}"/>
          </ac:spMkLst>
        </pc:spChg>
        <pc:spChg chg="mod">
          <ac:chgData name="Alfred Asterjadhi" userId="39de57b9-85c0-4fd1-aaac-8ca2b6560ad0" providerId="ADAL" clId="{E22CD4EF-417E-4B6E-9D38-F386018525A9}" dt="2022-05-10T01:05:32.128" v="1328" actId="207"/>
          <ac:spMkLst>
            <pc:docMk/>
            <pc:sldMk cId="2327388640" sldId="335"/>
            <ac:spMk id="3" creationId="{DFB0BA47-D7B6-4F95-932E-A7AA615BC440}"/>
          </ac:spMkLst>
        </pc:spChg>
        <pc:graphicFrameChg chg="add del mod">
          <ac:chgData name="Alfred Asterjadhi" userId="39de57b9-85c0-4fd1-aaac-8ca2b6560ad0" providerId="ADAL" clId="{E22CD4EF-417E-4B6E-9D38-F386018525A9}" dt="2022-05-09T13:28:05.483" v="838"/>
          <ac:graphicFrameMkLst>
            <pc:docMk/>
            <pc:sldMk cId="2327388640" sldId="335"/>
            <ac:graphicFrameMk id="7" creationId="{3B92AFCD-D50E-4759-98CA-E4EDC90A8C25}"/>
          </ac:graphicFrameMkLst>
        </pc:graphicFrameChg>
        <pc:graphicFrameChg chg="add del mod">
          <ac:chgData name="Alfred Asterjadhi" userId="39de57b9-85c0-4fd1-aaac-8ca2b6560ad0" providerId="ADAL" clId="{E22CD4EF-417E-4B6E-9D38-F386018525A9}" dt="2022-05-03T16:52:34.346" v="3"/>
          <ac:graphicFrameMkLst>
            <pc:docMk/>
            <pc:sldMk cId="2327388640" sldId="335"/>
            <ac:graphicFrameMk id="7" creationId="{B057DE88-C832-499B-BA14-764D3463FC65}"/>
          </ac:graphicFrameMkLst>
        </pc:graphicFrameChg>
        <pc:graphicFrameChg chg="add del mod">
          <ac:chgData name="Alfred Asterjadhi" userId="39de57b9-85c0-4fd1-aaac-8ca2b6560ad0" providerId="ADAL" clId="{E22CD4EF-417E-4B6E-9D38-F386018525A9}" dt="2022-05-03T16:52:38.260" v="5"/>
          <ac:graphicFrameMkLst>
            <pc:docMk/>
            <pc:sldMk cId="2327388640" sldId="335"/>
            <ac:graphicFrameMk id="8" creationId="{8A856D42-9C81-451F-8B11-FDB8BAE380B9}"/>
          </ac:graphicFrameMkLst>
        </pc:graphicFrameChg>
      </pc:sldChg>
      <pc:sldChg chg="addSp delSp modSp mod">
        <pc:chgData name="Alfred Asterjadhi" userId="39de57b9-85c0-4fd1-aaac-8ca2b6560ad0" providerId="ADAL" clId="{E22CD4EF-417E-4B6E-9D38-F386018525A9}" dt="2022-05-11T15:18:52.821" v="2004" actId="20577"/>
        <pc:sldMkLst>
          <pc:docMk/>
          <pc:sldMk cId="3857707522" sldId="336"/>
        </pc:sldMkLst>
        <pc:spChg chg="mod">
          <ac:chgData name="Alfred Asterjadhi" userId="39de57b9-85c0-4fd1-aaac-8ca2b6560ad0" providerId="ADAL" clId="{E22CD4EF-417E-4B6E-9D38-F386018525A9}" dt="2022-05-11T13:08:45.262" v="1954" actId="13926"/>
          <ac:spMkLst>
            <pc:docMk/>
            <pc:sldMk cId="3857707522" sldId="336"/>
            <ac:spMk id="2" creationId="{BB257C45-33B6-4575-BFD1-635C7A68B736}"/>
          </ac:spMkLst>
        </pc:spChg>
        <pc:spChg chg="mod">
          <ac:chgData name="Alfred Asterjadhi" userId="39de57b9-85c0-4fd1-aaac-8ca2b6560ad0" providerId="ADAL" clId="{E22CD4EF-417E-4B6E-9D38-F386018525A9}" dt="2022-05-11T15:18:52.821" v="2004" actId="20577"/>
          <ac:spMkLst>
            <pc:docMk/>
            <pc:sldMk cId="3857707522" sldId="336"/>
            <ac:spMk id="3" creationId="{5F2B61AD-90EC-4D19-B28B-7FC2B47F9A7B}"/>
          </ac:spMkLst>
        </pc:spChg>
        <pc:graphicFrameChg chg="add del mod">
          <ac:chgData name="Alfred Asterjadhi" userId="39de57b9-85c0-4fd1-aaac-8ca2b6560ad0" providerId="ADAL" clId="{E22CD4EF-417E-4B6E-9D38-F386018525A9}" dt="2022-05-06T18:22:39.468" v="634"/>
          <ac:graphicFrameMkLst>
            <pc:docMk/>
            <pc:sldMk cId="3857707522" sldId="336"/>
            <ac:graphicFrameMk id="7" creationId="{BA258363-419E-4CB3-ACAA-8E734B6B1D97}"/>
          </ac:graphicFrameMkLst>
        </pc:graphicFrameChg>
      </pc:sldChg>
      <pc:sldChg chg="modSp del mod">
        <pc:chgData name="Alfred Asterjadhi" userId="39de57b9-85c0-4fd1-aaac-8ca2b6560ad0" providerId="ADAL" clId="{E22CD4EF-417E-4B6E-9D38-F386018525A9}" dt="2022-05-09T13:21:36.437" v="788" actId="47"/>
        <pc:sldMkLst>
          <pc:docMk/>
          <pc:sldMk cId="758807830" sldId="337"/>
        </pc:sldMkLst>
        <pc:spChg chg="mod">
          <ac:chgData name="Alfred Asterjadhi" userId="39de57b9-85c0-4fd1-aaac-8ca2b6560ad0" providerId="ADAL" clId="{E22CD4EF-417E-4B6E-9D38-F386018525A9}" dt="2022-05-06T18:25:32.740" v="678" actId="20577"/>
          <ac:spMkLst>
            <pc:docMk/>
            <pc:sldMk cId="758807830" sldId="337"/>
            <ac:spMk id="3" creationId="{3E688F76-5448-4A89-90E8-057B393044A9}"/>
          </ac:spMkLst>
        </pc:spChg>
      </pc:sldChg>
      <pc:sldChg chg="modSp mod">
        <pc:chgData name="Alfred Asterjadhi" userId="39de57b9-85c0-4fd1-aaac-8ca2b6560ad0" providerId="ADAL" clId="{E22CD4EF-417E-4B6E-9D38-F386018525A9}" dt="2022-05-12T14:59:35.303" v="3190" actId="20577"/>
        <pc:sldMkLst>
          <pc:docMk/>
          <pc:sldMk cId="1452931425" sldId="338"/>
        </pc:sldMkLst>
        <pc:spChg chg="mod">
          <ac:chgData name="Alfred Asterjadhi" userId="39de57b9-85c0-4fd1-aaac-8ca2b6560ad0" providerId="ADAL" clId="{E22CD4EF-417E-4B6E-9D38-F386018525A9}" dt="2022-05-12T13:23:23.245" v="3183" actId="13926"/>
          <ac:spMkLst>
            <pc:docMk/>
            <pc:sldMk cId="1452931425" sldId="338"/>
            <ac:spMk id="2" creationId="{F98B6CBA-CA1B-43DA-854E-008ACE1890FB}"/>
          </ac:spMkLst>
        </pc:spChg>
        <pc:spChg chg="mod">
          <ac:chgData name="Alfred Asterjadhi" userId="39de57b9-85c0-4fd1-aaac-8ca2b6560ad0" providerId="ADAL" clId="{E22CD4EF-417E-4B6E-9D38-F386018525A9}" dt="2022-05-12T14:59:35.303" v="3190" actId="20577"/>
          <ac:spMkLst>
            <pc:docMk/>
            <pc:sldMk cId="1452931425" sldId="338"/>
            <ac:spMk id="3" creationId="{7A07C496-B89B-4C4A-AB05-4B77C714DCC4}"/>
          </ac:spMkLst>
        </pc:spChg>
      </pc:sldChg>
      <pc:sldChg chg="modSp mod">
        <pc:chgData name="Alfred Asterjadhi" userId="39de57b9-85c0-4fd1-aaac-8ca2b6560ad0" providerId="ADAL" clId="{E22CD4EF-417E-4B6E-9D38-F386018525A9}" dt="2022-05-16T15:11:08.353" v="4847" actId="13926"/>
        <pc:sldMkLst>
          <pc:docMk/>
          <pc:sldMk cId="10406335" sldId="341"/>
        </pc:sldMkLst>
        <pc:spChg chg="mod">
          <ac:chgData name="Alfred Asterjadhi" userId="39de57b9-85c0-4fd1-aaac-8ca2b6560ad0" providerId="ADAL" clId="{E22CD4EF-417E-4B6E-9D38-F386018525A9}" dt="2022-05-16T15:11:08.353" v="4847" actId="13926"/>
          <ac:spMkLst>
            <pc:docMk/>
            <pc:sldMk cId="10406335" sldId="341"/>
            <ac:spMk id="2" creationId="{322E3CF1-F468-43B7-8674-214F8AB8A73A}"/>
          </ac:spMkLst>
        </pc:spChg>
        <pc:spChg chg="mod">
          <ac:chgData name="Alfred Asterjadhi" userId="39de57b9-85c0-4fd1-aaac-8ca2b6560ad0" providerId="ADAL" clId="{E22CD4EF-417E-4B6E-9D38-F386018525A9}" dt="2022-05-16T15:10:32.888" v="4846" actId="207"/>
          <ac:spMkLst>
            <pc:docMk/>
            <pc:sldMk cId="10406335" sldId="341"/>
            <ac:spMk id="3" creationId="{29C5F753-2E2D-47AF-B06F-D5B90B98D693}"/>
          </ac:spMkLst>
        </pc:spChg>
      </pc:sldChg>
      <pc:sldChg chg="modSp add del mod">
        <pc:chgData name="Alfred Asterjadhi" userId="39de57b9-85c0-4fd1-aaac-8ca2b6560ad0" providerId="ADAL" clId="{E22CD4EF-417E-4B6E-9D38-F386018525A9}" dt="2022-05-10T16:02:59.467" v="1891" actId="13926"/>
        <pc:sldMkLst>
          <pc:docMk/>
          <pc:sldMk cId="4156835973" sldId="342"/>
        </pc:sldMkLst>
        <pc:spChg chg="mod">
          <ac:chgData name="Alfred Asterjadhi" userId="39de57b9-85c0-4fd1-aaac-8ca2b6560ad0" providerId="ADAL" clId="{E22CD4EF-417E-4B6E-9D38-F386018525A9}" dt="2022-05-10T16:02:59.467" v="1891" actId="13926"/>
          <ac:spMkLst>
            <pc:docMk/>
            <pc:sldMk cId="4156835973" sldId="342"/>
            <ac:spMk id="2" creationId="{B6840888-B1D3-4EE4-984D-AE2D4FD8C6BF}"/>
          </ac:spMkLst>
        </pc:spChg>
        <pc:spChg chg="mod">
          <ac:chgData name="Alfred Asterjadhi" userId="39de57b9-85c0-4fd1-aaac-8ca2b6560ad0" providerId="ADAL" clId="{E22CD4EF-417E-4B6E-9D38-F386018525A9}" dt="2022-05-10T15:39:49.352" v="1875" actId="13926"/>
          <ac:spMkLst>
            <pc:docMk/>
            <pc:sldMk cId="4156835973" sldId="342"/>
            <ac:spMk id="3" creationId="{977FA593-1C2D-4B4C-B4B8-9841BC70A2D7}"/>
          </ac:spMkLst>
        </pc:spChg>
      </pc:sldChg>
      <pc:sldChg chg="modSp mod">
        <pc:chgData name="Alfred Asterjadhi" userId="39de57b9-85c0-4fd1-aaac-8ca2b6560ad0" providerId="ADAL" clId="{E22CD4EF-417E-4B6E-9D38-F386018525A9}" dt="2022-05-12T01:02:37.903" v="2920" actId="207"/>
        <pc:sldMkLst>
          <pc:docMk/>
          <pc:sldMk cId="3688839590" sldId="343"/>
        </pc:sldMkLst>
        <pc:spChg chg="mod">
          <ac:chgData name="Alfred Asterjadhi" userId="39de57b9-85c0-4fd1-aaac-8ca2b6560ad0" providerId="ADAL" clId="{E22CD4EF-417E-4B6E-9D38-F386018525A9}" dt="2022-05-12T00:35:49.599" v="2890" actId="13926"/>
          <ac:spMkLst>
            <pc:docMk/>
            <pc:sldMk cId="3688839590" sldId="343"/>
            <ac:spMk id="2" creationId="{4B5F0D0E-8BB7-48AB-9160-728B8B3399A2}"/>
          </ac:spMkLst>
        </pc:spChg>
        <pc:spChg chg="mod">
          <ac:chgData name="Alfred Asterjadhi" userId="39de57b9-85c0-4fd1-aaac-8ca2b6560ad0" providerId="ADAL" clId="{E22CD4EF-417E-4B6E-9D38-F386018525A9}" dt="2022-05-12T01:02:37.903" v="2920" actId="207"/>
          <ac:spMkLst>
            <pc:docMk/>
            <pc:sldMk cId="3688839590" sldId="343"/>
            <ac:spMk id="3" creationId="{DFB0BA47-D7B6-4F95-932E-A7AA615BC440}"/>
          </ac:spMkLst>
        </pc:spChg>
      </pc:sldChg>
      <pc:sldChg chg="modSp add del mod">
        <pc:chgData name="Alfred Asterjadhi" userId="39de57b9-85c0-4fd1-aaac-8ca2b6560ad0" providerId="ADAL" clId="{E22CD4EF-417E-4B6E-9D38-F386018525A9}" dt="2022-05-10T17:48:57.798" v="1921" actId="13926"/>
        <pc:sldMkLst>
          <pc:docMk/>
          <pc:sldMk cId="2685357060" sldId="344"/>
        </pc:sldMkLst>
        <pc:spChg chg="mod">
          <ac:chgData name="Alfred Asterjadhi" userId="39de57b9-85c0-4fd1-aaac-8ca2b6560ad0" providerId="ADAL" clId="{E22CD4EF-417E-4B6E-9D38-F386018525A9}" dt="2022-05-10T17:48:57.798" v="1921" actId="13926"/>
          <ac:spMkLst>
            <pc:docMk/>
            <pc:sldMk cId="2685357060" sldId="344"/>
            <ac:spMk id="2" creationId="{B6840888-B1D3-4EE4-984D-AE2D4FD8C6BF}"/>
          </ac:spMkLst>
        </pc:spChg>
        <pc:spChg chg="mod">
          <ac:chgData name="Alfred Asterjadhi" userId="39de57b9-85c0-4fd1-aaac-8ca2b6560ad0" providerId="ADAL" clId="{E22CD4EF-417E-4B6E-9D38-F386018525A9}" dt="2022-05-10T15:39:59.759" v="1889" actId="13926"/>
          <ac:spMkLst>
            <pc:docMk/>
            <pc:sldMk cId="2685357060" sldId="344"/>
            <ac:spMk id="3" creationId="{977FA593-1C2D-4B4C-B4B8-9841BC70A2D7}"/>
          </ac:spMkLst>
        </pc:spChg>
      </pc:sldChg>
      <pc:sldChg chg="modSp mod">
        <pc:chgData name="Alfred Asterjadhi" userId="39de57b9-85c0-4fd1-aaac-8ca2b6560ad0" providerId="ADAL" clId="{E22CD4EF-417E-4B6E-9D38-F386018525A9}" dt="2022-05-13T01:00:19.245" v="3729" actId="20577"/>
        <pc:sldMkLst>
          <pc:docMk/>
          <pc:sldMk cId="3061888515" sldId="345"/>
        </pc:sldMkLst>
        <pc:spChg chg="mod">
          <ac:chgData name="Alfred Asterjadhi" userId="39de57b9-85c0-4fd1-aaac-8ca2b6560ad0" providerId="ADAL" clId="{E22CD4EF-417E-4B6E-9D38-F386018525A9}" dt="2022-05-12T23:11:42.895" v="3365" actId="13926"/>
          <ac:spMkLst>
            <pc:docMk/>
            <pc:sldMk cId="3061888515" sldId="345"/>
            <ac:spMk id="2" creationId="{4B5F0D0E-8BB7-48AB-9160-728B8B3399A2}"/>
          </ac:spMkLst>
        </pc:spChg>
        <pc:spChg chg="mod">
          <ac:chgData name="Alfred Asterjadhi" userId="39de57b9-85c0-4fd1-aaac-8ca2b6560ad0" providerId="ADAL" clId="{E22CD4EF-417E-4B6E-9D38-F386018525A9}" dt="2022-05-13T01:00:19.245" v="3729" actId="20577"/>
          <ac:spMkLst>
            <pc:docMk/>
            <pc:sldMk cId="3061888515" sldId="345"/>
            <ac:spMk id="3" creationId="{DFB0BA47-D7B6-4F95-932E-A7AA615BC440}"/>
          </ac:spMkLst>
        </pc:spChg>
      </pc:sldChg>
      <pc:sldChg chg="modSp add mod">
        <pc:chgData name="Alfred Asterjadhi" userId="39de57b9-85c0-4fd1-aaac-8ca2b6560ad0" providerId="ADAL" clId="{E22CD4EF-417E-4B6E-9D38-F386018525A9}" dt="2022-05-10T15:28:48.472" v="1716" actId="6549"/>
        <pc:sldMkLst>
          <pc:docMk/>
          <pc:sldMk cId="1766754893" sldId="346"/>
        </pc:sldMkLst>
        <pc:spChg chg="mod">
          <ac:chgData name="Alfred Asterjadhi" userId="39de57b9-85c0-4fd1-aaac-8ca2b6560ad0" providerId="ADAL" clId="{E22CD4EF-417E-4B6E-9D38-F386018525A9}" dt="2022-05-10T13:19:41.868" v="1661" actId="13926"/>
          <ac:spMkLst>
            <pc:docMk/>
            <pc:sldMk cId="1766754893" sldId="346"/>
            <ac:spMk id="2" creationId="{4B5F0D0E-8BB7-48AB-9160-728B8B3399A2}"/>
          </ac:spMkLst>
        </pc:spChg>
        <pc:spChg chg="mod">
          <ac:chgData name="Alfred Asterjadhi" userId="39de57b9-85c0-4fd1-aaac-8ca2b6560ad0" providerId="ADAL" clId="{E22CD4EF-417E-4B6E-9D38-F386018525A9}" dt="2022-05-10T15:28:48.472" v="1716" actId="6549"/>
          <ac:spMkLst>
            <pc:docMk/>
            <pc:sldMk cId="1766754893" sldId="346"/>
            <ac:spMk id="3" creationId="{DFB0BA47-D7B6-4F95-932E-A7AA615BC440}"/>
          </ac:spMkLst>
        </pc:spChg>
      </pc:sldChg>
      <pc:sldMasterChg chg="modSp mod">
        <pc:chgData name="Alfred Asterjadhi" userId="39de57b9-85c0-4fd1-aaac-8ca2b6560ad0" providerId="ADAL" clId="{E22CD4EF-417E-4B6E-9D38-F386018525A9}" dt="2022-05-16T15:36:25.021" v="4849" actId="6549"/>
        <pc:sldMasterMkLst>
          <pc:docMk/>
          <pc:sldMasterMk cId="0" sldId="2147483648"/>
        </pc:sldMasterMkLst>
        <pc:spChg chg="mod">
          <ac:chgData name="Alfred Asterjadhi" userId="39de57b9-85c0-4fd1-aaac-8ca2b6560ad0" providerId="ADAL" clId="{E22CD4EF-417E-4B6E-9D38-F386018525A9}" dt="2022-05-16T15:36:25.021" v="4849" actId="6549"/>
          <ac:spMkLst>
            <pc:docMk/>
            <pc:sldMasterMk cId="0" sldId="2147483648"/>
            <ac:spMk id="10" creationId="{00000000-0000-0000-0000-000000000000}"/>
          </ac:spMkLst>
        </pc:spChg>
      </pc:sldMasterChg>
    </pc:docChg>
  </pc:docChgLst>
  <pc:docChgLst>
    <pc:chgData name="Alfred Asterjadhi" userId="39de57b9-85c0-4fd1-aaac-8ca2b6560ad0" providerId="ADAL" clId="{2248E934-3500-4918-B85C-34C108D1ABCA}"/>
    <pc:docChg chg="custSel modSld modMainMaster">
      <pc:chgData name="Alfred Asterjadhi" userId="39de57b9-85c0-4fd1-aaac-8ca2b6560ad0" providerId="ADAL" clId="{2248E934-3500-4918-B85C-34C108D1ABCA}" dt="2021-10-03T17:32:38.058" v="183" actId="5793"/>
      <pc:docMkLst>
        <pc:docMk/>
      </pc:docMkLst>
      <pc:sldChg chg="modSp mod">
        <pc:chgData name="Alfred Asterjadhi" userId="39de57b9-85c0-4fd1-aaac-8ca2b6560ad0" providerId="ADAL" clId="{2248E934-3500-4918-B85C-34C108D1ABCA}" dt="2021-10-03T17:29:42.032" v="91" actId="20577"/>
        <pc:sldMkLst>
          <pc:docMk/>
          <pc:sldMk cId="0" sldId="256"/>
        </pc:sldMkLst>
        <pc:spChg chg="mod">
          <ac:chgData name="Alfred Asterjadhi" userId="39de57b9-85c0-4fd1-aaac-8ca2b6560ad0" providerId="ADAL" clId="{2248E934-3500-4918-B85C-34C108D1ABCA}" dt="2021-10-03T17:29:42.032" v="91" actId="20577"/>
          <ac:spMkLst>
            <pc:docMk/>
            <pc:sldMk cId="0" sldId="256"/>
            <ac:spMk id="6" creationId="{00000000-0000-0000-0000-000000000000}"/>
          </ac:spMkLst>
        </pc:spChg>
        <pc:spChg chg="mod">
          <ac:chgData name="Alfred Asterjadhi" userId="39de57b9-85c0-4fd1-aaac-8ca2b6560ad0" providerId="ADAL" clId="{2248E934-3500-4918-B85C-34C108D1ABCA}" dt="2021-10-03T17:29:04.836" v="65" actId="20577"/>
          <ac:spMkLst>
            <pc:docMk/>
            <pc:sldMk cId="0" sldId="256"/>
            <ac:spMk id="3073" creationId="{00000000-0000-0000-0000-000000000000}"/>
          </ac:spMkLst>
        </pc:spChg>
        <pc:spChg chg="mod">
          <ac:chgData name="Alfred Asterjadhi" userId="39de57b9-85c0-4fd1-aaac-8ca2b6560ad0" providerId="ADAL" clId="{2248E934-3500-4918-B85C-34C108D1ABCA}" dt="2021-10-03T17:29:12.211" v="69" actId="20577"/>
          <ac:spMkLst>
            <pc:docMk/>
            <pc:sldMk cId="0" sldId="256"/>
            <ac:spMk id="3074" creationId="{00000000-0000-0000-0000-000000000000}"/>
          </ac:spMkLst>
        </pc:spChg>
      </pc:sldChg>
      <pc:sldChg chg="modSp mod">
        <pc:chgData name="Alfred Asterjadhi" userId="39de57b9-85c0-4fd1-aaac-8ca2b6560ad0" providerId="ADAL" clId="{2248E934-3500-4918-B85C-34C108D1ABCA}" dt="2021-10-03T17:30:09.236" v="110" actId="20577"/>
        <pc:sldMkLst>
          <pc:docMk/>
          <pc:sldMk cId="0" sldId="257"/>
        </pc:sldMkLst>
        <pc:spChg chg="mod">
          <ac:chgData name="Alfred Asterjadhi" userId="39de57b9-85c0-4fd1-aaac-8ca2b6560ad0" providerId="ADAL" clId="{2248E934-3500-4918-B85C-34C108D1ABCA}" dt="2021-10-03T17:29:47.664" v="92"/>
          <ac:spMkLst>
            <pc:docMk/>
            <pc:sldMk cId="0" sldId="257"/>
            <ac:spMk id="7" creationId="{4565958B-DD30-4EE7-AF20-DC550898176B}"/>
          </ac:spMkLst>
        </pc:spChg>
        <pc:spChg chg="mod">
          <ac:chgData name="Alfred Asterjadhi" userId="39de57b9-85c0-4fd1-aaac-8ca2b6560ad0" providerId="ADAL" clId="{2248E934-3500-4918-B85C-34C108D1ABCA}" dt="2021-10-03T17:30:09.236" v="110" actId="20577"/>
          <ac:spMkLst>
            <pc:docMk/>
            <pc:sldMk cId="0" sldId="257"/>
            <ac:spMk id="4098" creationId="{00000000-0000-0000-0000-000000000000}"/>
          </ac:spMkLst>
        </pc:spChg>
      </pc:sldChg>
      <pc:sldChg chg="modSp mod">
        <pc:chgData name="Alfred Asterjadhi" userId="39de57b9-85c0-4fd1-aaac-8ca2b6560ad0" providerId="ADAL" clId="{2248E934-3500-4918-B85C-34C108D1ABCA}" dt="2021-10-03T17:30:50.015" v="146"/>
        <pc:sldMkLst>
          <pc:docMk/>
          <pc:sldMk cId="3254182675" sldId="258"/>
        </pc:sldMkLst>
        <pc:spChg chg="mod">
          <ac:chgData name="Alfred Asterjadhi" userId="39de57b9-85c0-4fd1-aaac-8ca2b6560ad0" providerId="ADAL" clId="{2248E934-3500-4918-B85C-34C108D1ABCA}" dt="2021-10-03T17:30:50.015" v="146"/>
          <ac:spMkLst>
            <pc:docMk/>
            <pc:sldMk cId="3254182675" sldId="258"/>
            <ac:spMk id="7" creationId="{4F62ADF5-BC8B-4EF4-B4E8-C355611EECFF}"/>
          </ac:spMkLst>
        </pc:spChg>
      </pc:sldChg>
      <pc:sldChg chg="modSp mod">
        <pc:chgData name="Alfred Asterjadhi" userId="39de57b9-85c0-4fd1-aaac-8ca2b6560ad0" providerId="ADAL" clId="{2248E934-3500-4918-B85C-34C108D1ABCA}" dt="2021-10-03T17:30:52.059" v="147"/>
        <pc:sldMkLst>
          <pc:docMk/>
          <pc:sldMk cId="3136880362" sldId="260"/>
        </pc:sldMkLst>
        <pc:spChg chg="mod">
          <ac:chgData name="Alfred Asterjadhi" userId="39de57b9-85c0-4fd1-aaac-8ca2b6560ad0" providerId="ADAL" clId="{2248E934-3500-4918-B85C-34C108D1ABCA}" dt="2021-10-03T17:30:52.059" v="147"/>
          <ac:spMkLst>
            <pc:docMk/>
            <pc:sldMk cId="3136880362" sldId="260"/>
            <ac:spMk id="7" creationId="{733EE7F5-4D25-4915-8021-FD9EE23E2C32}"/>
          </ac:spMkLst>
        </pc:spChg>
      </pc:sldChg>
      <pc:sldChg chg="modSp mod">
        <pc:chgData name="Alfred Asterjadhi" userId="39de57b9-85c0-4fd1-aaac-8ca2b6560ad0" providerId="ADAL" clId="{2248E934-3500-4918-B85C-34C108D1ABCA}" dt="2021-10-03T17:31:03.720" v="149"/>
        <pc:sldMkLst>
          <pc:docMk/>
          <pc:sldMk cId="1676196551" sldId="261"/>
        </pc:sldMkLst>
        <pc:spChg chg="mod">
          <ac:chgData name="Alfred Asterjadhi" userId="39de57b9-85c0-4fd1-aaac-8ca2b6560ad0" providerId="ADAL" clId="{2248E934-3500-4918-B85C-34C108D1ABCA}" dt="2021-10-03T17:31:03.720" v="149"/>
          <ac:spMkLst>
            <pc:docMk/>
            <pc:sldMk cId="1676196551" sldId="261"/>
            <ac:spMk id="7" creationId="{0A0F1EBF-63A8-4C75-8DB7-0D8CD44D0896}"/>
          </ac:spMkLst>
        </pc:spChg>
      </pc:sldChg>
      <pc:sldChg chg="modSp mod">
        <pc:chgData name="Alfred Asterjadhi" userId="39de57b9-85c0-4fd1-aaac-8ca2b6560ad0" providerId="ADAL" clId="{2248E934-3500-4918-B85C-34C108D1ABCA}" dt="2021-10-03T17:31:05.542" v="150"/>
        <pc:sldMkLst>
          <pc:docMk/>
          <pc:sldMk cId="2927177891" sldId="263"/>
        </pc:sldMkLst>
        <pc:spChg chg="mod">
          <ac:chgData name="Alfred Asterjadhi" userId="39de57b9-85c0-4fd1-aaac-8ca2b6560ad0" providerId="ADAL" clId="{2248E934-3500-4918-B85C-34C108D1ABCA}" dt="2021-10-03T17:31:05.542" v="150"/>
          <ac:spMkLst>
            <pc:docMk/>
            <pc:sldMk cId="2927177891" sldId="263"/>
            <ac:spMk id="9" creationId="{4BB4CFD1-21C6-467E-AB6E-3577A473F86D}"/>
          </ac:spMkLst>
        </pc:spChg>
      </pc:sldChg>
      <pc:sldChg chg="modSp mod">
        <pc:chgData name="Alfred Asterjadhi" userId="39de57b9-85c0-4fd1-aaac-8ca2b6560ad0" providerId="ADAL" clId="{2248E934-3500-4918-B85C-34C108D1ABCA}" dt="2021-10-03T17:31:07.682" v="151"/>
        <pc:sldMkLst>
          <pc:docMk/>
          <pc:sldMk cId="4277600907" sldId="264"/>
        </pc:sldMkLst>
        <pc:spChg chg="mod">
          <ac:chgData name="Alfred Asterjadhi" userId="39de57b9-85c0-4fd1-aaac-8ca2b6560ad0" providerId="ADAL" clId="{2248E934-3500-4918-B85C-34C108D1ABCA}" dt="2021-10-03T17:31:07.682" v="151"/>
          <ac:spMkLst>
            <pc:docMk/>
            <pc:sldMk cId="4277600907" sldId="264"/>
            <ac:spMk id="8" creationId="{B2C4C695-AFB3-4956-B721-DB0805BA0685}"/>
          </ac:spMkLst>
        </pc:spChg>
      </pc:sldChg>
      <pc:sldChg chg="modSp mod">
        <pc:chgData name="Alfred Asterjadhi" userId="39de57b9-85c0-4fd1-aaac-8ca2b6560ad0" providerId="ADAL" clId="{2248E934-3500-4918-B85C-34C108D1ABCA}" dt="2021-10-03T17:31:10.088" v="152"/>
        <pc:sldMkLst>
          <pc:docMk/>
          <pc:sldMk cId="2436815634" sldId="265"/>
        </pc:sldMkLst>
        <pc:spChg chg="mod">
          <ac:chgData name="Alfred Asterjadhi" userId="39de57b9-85c0-4fd1-aaac-8ca2b6560ad0" providerId="ADAL" clId="{2248E934-3500-4918-B85C-34C108D1ABCA}" dt="2021-10-03T17:31:10.088" v="152"/>
          <ac:spMkLst>
            <pc:docMk/>
            <pc:sldMk cId="2436815634" sldId="265"/>
            <ac:spMk id="9" creationId="{535943CE-0A57-43F4-9844-46B4091CBC16}"/>
          </ac:spMkLst>
        </pc:spChg>
      </pc:sldChg>
      <pc:sldChg chg="modSp mod">
        <pc:chgData name="Alfred Asterjadhi" userId="39de57b9-85c0-4fd1-aaac-8ca2b6560ad0" providerId="ADAL" clId="{2248E934-3500-4918-B85C-34C108D1ABCA}" dt="2021-10-03T17:31:12.225" v="153"/>
        <pc:sldMkLst>
          <pc:docMk/>
          <pc:sldMk cId="2400177835" sldId="266"/>
        </pc:sldMkLst>
        <pc:spChg chg="mod">
          <ac:chgData name="Alfred Asterjadhi" userId="39de57b9-85c0-4fd1-aaac-8ca2b6560ad0" providerId="ADAL" clId="{2248E934-3500-4918-B85C-34C108D1ABCA}" dt="2021-10-03T17:31:12.225" v="153"/>
          <ac:spMkLst>
            <pc:docMk/>
            <pc:sldMk cId="2400177835" sldId="266"/>
            <ac:spMk id="8" creationId="{C5505616-1CE2-43B4-878B-31634EEB6CA7}"/>
          </ac:spMkLst>
        </pc:spChg>
      </pc:sldChg>
      <pc:sldChg chg="modSp mod">
        <pc:chgData name="Alfred Asterjadhi" userId="39de57b9-85c0-4fd1-aaac-8ca2b6560ad0" providerId="ADAL" clId="{2248E934-3500-4918-B85C-34C108D1ABCA}" dt="2021-10-03T17:31:21.158" v="158"/>
        <pc:sldMkLst>
          <pc:docMk/>
          <pc:sldMk cId="132832093" sldId="267"/>
        </pc:sldMkLst>
        <pc:spChg chg="mod">
          <ac:chgData name="Alfred Asterjadhi" userId="39de57b9-85c0-4fd1-aaac-8ca2b6560ad0" providerId="ADAL" clId="{2248E934-3500-4918-B85C-34C108D1ABCA}" dt="2021-10-03T17:28:40.731" v="61" actId="20577"/>
          <ac:spMkLst>
            <pc:docMk/>
            <pc:sldMk cId="132832093" sldId="267"/>
            <ac:spMk id="3" creationId="{00000000-0000-0000-0000-000000000000}"/>
          </ac:spMkLst>
        </pc:spChg>
        <pc:spChg chg="mod">
          <ac:chgData name="Alfred Asterjadhi" userId="39de57b9-85c0-4fd1-aaac-8ca2b6560ad0" providerId="ADAL" clId="{2248E934-3500-4918-B85C-34C108D1ABCA}" dt="2021-10-03T17:31:21.158" v="158"/>
          <ac:spMkLst>
            <pc:docMk/>
            <pc:sldMk cId="132832093" sldId="267"/>
            <ac:spMk id="7" creationId="{C00CAC69-BF6D-4936-9CE0-D96F88ACD748}"/>
          </ac:spMkLst>
        </pc:spChg>
      </pc:sldChg>
      <pc:sldChg chg="modSp mod">
        <pc:chgData name="Alfred Asterjadhi" userId="39de57b9-85c0-4fd1-aaac-8ca2b6560ad0" providerId="ADAL" clId="{2248E934-3500-4918-B85C-34C108D1ABCA}" dt="2021-10-03T17:31:14.157" v="154"/>
        <pc:sldMkLst>
          <pc:docMk/>
          <pc:sldMk cId="3387863760" sldId="270"/>
        </pc:sldMkLst>
        <pc:spChg chg="mod">
          <ac:chgData name="Alfred Asterjadhi" userId="39de57b9-85c0-4fd1-aaac-8ca2b6560ad0" providerId="ADAL" clId="{2248E934-3500-4918-B85C-34C108D1ABCA}" dt="2021-10-03T17:31:14.157" v="154"/>
          <ac:spMkLst>
            <pc:docMk/>
            <pc:sldMk cId="3387863760" sldId="270"/>
            <ac:spMk id="8" creationId="{B1C9D975-9B89-429E-A2AD-175C2CE0D83A}"/>
          </ac:spMkLst>
        </pc:spChg>
      </pc:sldChg>
      <pc:sldChg chg="modSp mod">
        <pc:chgData name="Alfred Asterjadhi" userId="39de57b9-85c0-4fd1-aaac-8ca2b6560ad0" providerId="ADAL" clId="{2248E934-3500-4918-B85C-34C108D1ABCA}" dt="2021-10-03T17:31:22.793" v="159"/>
        <pc:sldMkLst>
          <pc:docMk/>
          <pc:sldMk cId="2243228416" sldId="299"/>
        </pc:sldMkLst>
        <pc:spChg chg="mod">
          <ac:chgData name="Alfred Asterjadhi" userId="39de57b9-85c0-4fd1-aaac-8ca2b6560ad0" providerId="ADAL" clId="{2248E934-3500-4918-B85C-34C108D1ABCA}" dt="2021-10-03T17:28:14.984" v="54" actId="20577"/>
          <ac:spMkLst>
            <pc:docMk/>
            <pc:sldMk cId="2243228416" sldId="299"/>
            <ac:spMk id="3" creationId="{3857177C-4F12-41D1-AB93-6925069E5DB9}"/>
          </ac:spMkLst>
        </pc:spChg>
        <pc:spChg chg="mod">
          <ac:chgData name="Alfred Asterjadhi" userId="39de57b9-85c0-4fd1-aaac-8ca2b6560ad0" providerId="ADAL" clId="{2248E934-3500-4918-B85C-34C108D1ABCA}" dt="2021-10-03T17:31:22.793" v="159"/>
          <ac:spMkLst>
            <pc:docMk/>
            <pc:sldMk cId="2243228416" sldId="299"/>
            <ac:spMk id="8" creationId="{ADA0A8BA-AA59-4AB6-9BD0-89E3B2E275F5}"/>
          </ac:spMkLst>
        </pc:spChg>
        <pc:spChg chg="mod">
          <ac:chgData name="Alfred Asterjadhi" userId="39de57b9-85c0-4fd1-aaac-8ca2b6560ad0" providerId="ADAL" clId="{2248E934-3500-4918-B85C-34C108D1ABCA}" dt="2021-10-03T17:28:20.914" v="58" actId="20577"/>
          <ac:spMkLst>
            <pc:docMk/>
            <pc:sldMk cId="2243228416" sldId="299"/>
            <ac:spMk id="17" creationId="{442A1050-6527-4B2E-A943-E125D6B48B52}"/>
          </ac:spMkLst>
        </pc:spChg>
      </pc:sldChg>
      <pc:sldChg chg="modSp mod">
        <pc:chgData name="Alfred Asterjadhi" userId="39de57b9-85c0-4fd1-aaac-8ca2b6560ad0" providerId="ADAL" clId="{2248E934-3500-4918-B85C-34C108D1ABCA}" dt="2021-10-03T17:31:39.502" v="166"/>
        <pc:sldMkLst>
          <pc:docMk/>
          <pc:sldMk cId="1677969607" sldId="323"/>
        </pc:sldMkLst>
        <pc:spChg chg="mod">
          <ac:chgData name="Alfred Asterjadhi" userId="39de57b9-85c0-4fd1-aaac-8ca2b6560ad0" providerId="ADAL" clId="{2248E934-3500-4918-B85C-34C108D1ABCA}" dt="2021-10-03T17:31:39.502" v="166"/>
          <ac:spMkLst>
            <pc:docMk/>
            <pc:sldMk cId="1677969607" sldId="323"/>
            <ac:spMk id="7" creationId="{247ADCDE-7164-400D-8B27-4BAED4FE7810}"/>
          </ac:spMkLst>
        </pc:spChg>
      </pc:sldChg>
      <pc:sldChg chg="modSp mod">
        <pc:chgData name="Alfred Asterjadhi" userId="39de57b9-85c0-4fd1-aaac-8ca2b6560ad0" providerId="ADAL" clId="{2248E934-3500-4918-B85C-34C108D1ABCA}" dt="2021-10-03T17:32:38.058" v="183" actId="5793"/>
        <pc:sldMkLst>
          <pc:docMk/>
          <pc:sldMk cId="1908471061" sldId="328"/>
        </pc:sldMkLst>
        <pc:spChg chg="mod">
          <ac:chgData name="Alfred Asterjadhi" userId="39de57b9-85c0-4fd1-aaac-8ca2b6560ad0" providerId="ADAL" clId="{2248E934-3500-4918-B85C-34C108D1ABCA}" dt="2021-10-03T17:32:38.058" v="183" actId="5793"/>
          <ac:spMkLst>
            <pc:docMk/>
            <pc:sldMk cId="1908471061" sldId="328"/>
            <ac:spMk id="3" creationId="{3EF9BE80-D462-4B64-8448-3B553445EDCF}"/>
          </ac:spMkLst>
        </pc:spChg>
        <pc:spChg chg="mod">
          <ac:chgData name="Alfred Asterjadhi" userId="39de57b9-85c0-4fd1-aaac-8ca2b6560ad0" providerId="ADAL" clId="{2248E934-3500-4918-B85C-34C108D1ABCA}" dt="2021-10-03T17:30:54.868" v="148"/>
          <ac:spMkLst>
            <pc:docMk/>
            <pc:sldMk cId="1908471061" sldId="328"/>
            <ac:spMk id="6" creationId="{FCA6EDD1-4720-45B9-8B18-08C7AF47C492}"/>
          </ac:spMkLst>
        </pc:spChg>
      </pc:sldChg>
      <pc:sldChg chg="modSp mod">
        <pc:chgData name="Alfred Asterjadhi" userId="39de57b9-85c0-4fd1-aaac-8ca2b6560ad0" providerId="ADAL" clId="{2248E934-3500-4918-B85C-34C108D1ABCA}" dt="2021-10-03T17:31:16.334" v="155"/>
        <pc:sldMkLst>
          <pc:docMk/>
          <pc:sldMk cId="15571502" sldId="330"/>
        </pc:sldMkLst>
        <pc:spChg chg="mod">
          <ac:chgData name="Alfred Asterjadhi" userId="39de57b9-85c0-4fd1-aaac-8ca2b6560ad0" providerId="ADAL" clId="{2248E934-3500-4918-B85C-34C108D1ABCA}" dt="2021-10-03T17:31:16.334" v="155"/>
          <ac:spMkLst>
            <pc:docMk/>
            <pc:sldMk cId="15571502" sldId="330"/>
            <ac:spMk id="6" creationId="{5C48BDE3-7807-417F-A4F1-5356D38590CA}"/>
          </ac:spMkLst>
        </pc:spChg>
      </pc:sldChg>
      <pc:sldChg chg="modSp mod">
        <pc:chgData name="Alfred Asterjadhi" userId="39de57b9-85c0-4fd1-aaac-8ca2b6560ad0" providerId="ADAL" clId="{2248E934-3500-4918-B85C-34C108D1ABCA}" dt="2021-10-03T17:31:17.936" v="156"/>
        <pc:sldMkLst>
          <pc:docMk/>
          <pc:sldMk cId="3200711991" sldId="331"/>
        </pc:sldMkLst>
        <pc:spChg chg="mod">
          <ac:chgData name="Alfred Asterjadhi" userId="39de57b9-85c0-4fd1-aaac-8ca2b6560ad0" providerId="ADAL" clId="{2248E934-3500-4918-B85C-34C108D1ABCA}" dt="2021-10-03T17:31:17.936" v="156"/>
          <ac:spMkLst>
            <pc:docMk/>
            <pc:sldMk cId="3200711991" sldId="331"/>
            <ac:spMk id="6" creationId="{C3BF5992-FFFD-4B64-900D-0590BA3C03CE}"/>
          </ac:spMkLst>
        </pc:spChg>
      </pc:sldChg>
      <pc:sldChg chg="modSp mod">
        <pc:chgData name="Alfred Asterjadhi" userId="39de57b9-85c0-4fd1-aaac-8ca2b6560ad0" providerId="ADAL" clId="{2248E934-3500-4918-B85C-34C108D1ABCA}" dt="2021-10-03T17:31:19.592" v="157"/>
        <pc:sldMkLst>
          <pc:docMk/>
          <pc:sldMk cId="2409609221" sldId="332"/>
        </pc:sldMkLst>
        <pc:spChg chg="mod">
          <ac:chgData name="Alfred Asterjadhi" userId="39de57b9-85c0-4fd1-aaac-8ca2b6560ad0" providerId="ADAL" clId="{2248E934-3500-4918-B85C-34C108D1ABCA}" dt="2021-10-03T17:31:19.592" v="157"/>
          <ac:spMkLst>
            <pc:docMk/>
            <pc:sldMk cId="2409609221" sldId="332"/>
            <ac:spMk id="6" creationId="{2B4D6F20-084B-4EE9-AD6D-290838010348}"/>
          </ac:spMkLst>
        </pc:spChg>
      </pc:sldChg>
      <pc:sldChg chg="modSp mod">
        <pc:chgData name="Alfred Asterjadhi" userId="39de57b9-85c0-4fd1-aaac-8ca2b6560ad0" providerId="ADAL" clId="{2248E934-3500-4918-B85C-34C108D1ABCA}" dt="2021-10-03T17:30:46.993" v="145"/>
        <pc:sldMkLst>
          <pc:docMk/>
          <pc:sldMk cId="3843208451" sldId="333"/>
        </pc:sldMkLst>
        <pc:spChg chg="mod">
          <ac:chgData name="Alfred Asterjadhi" userId="39de57b9-85c0-4fd1-aaac-8ca2b6560ad0" providerId="ADAL" clId="{2248E934-3500-4918-B85C-34C108D1ABCA}" dt="2021-10-03T17:30:28.163" v="129" actId="20577"/>
          <ac:spMkLst>
            <pc:docMk/>
            <pc:sldMk cId="3843208451" sldId="333"/>
            <ac:spMk id="2" creationId="{1790C6A9-20C4-440F-BC51-97DC4C9B7E71}"/>
          </ac:spMkLst>
        </pc:spChg>
        <pc:spChg chg="mod">
          <ac:chgData name="Alfred Asterjadhi" userId="39de57b9-85c0-4fd1-aaac-8ca2b6560ad0" providerId="ADAL" clId="{2248E934-3500-4918-B85C-34C108D1ABCA}" dt="2021-10-03T17:30:39.109" v="144" actId="20577"/>
          <ac:spMkLst>
            <pc:docMk/>
            <pc:sldMk cId="3843208451" sldId="333"/>
            <ac:spMk id="3" creationId="{918D7AE7-F661-4AD4-9210-88B6E5699ED9}"/>
          </ac:spMkLst>
        </pc:spChg>
        <pc:spChg chg="mod">
          <ac:chgData name="Alfred Asterjadhi" userId="39de57b9-85c0-4fd1-aaac-8ca2b6560ad0" providerId="ADAL" clId="{2248E934-3500-4918-B85C-34C108D1ABCA}" dt="2021-10-03T17:30:46.993" v="145"/>
          <ac:spMkLst>
            <pc:docMk/>
            <pc:sldMk cId="3843208451" sldId="333"/>
            <ac:spMk id="6" creationId="{A8221584-6364-48AC-B1C3-833137C81726}"/>
          </ac:spMkLst>
        </pc:spChg>
      </pc:sldChg>
      <pc:sldChg chg="modSp mod">
        <pc:chgData name="Alfred Asterjadhi" userId="39de57b9-85c0-4fd1-aaac-8ca2b6560ad0" providerId="ADAL" clId="{2248E934-3500-4918-B85C-34C108D1ABCA}" dt="2021-10-03T17:31:29.781" v="160"/>
        <pc:sldMkLst>
          <pc:docMk/>
          <pc:sldMk cId="1706072776" sldId="334"/>
        </pc:sldMkLst>
        <pc:spChg chg="mod">
          <ac:chgData name="Alfred Asterjadhi" userId="39de57b9-85c0-4fd1-aaac-8ca2b6560ad0" providerId="ADAL" clId="{2248E934-3500-4918-B85C-34C108D1ABCA}" dt="2021-10-03T17:26:42.368" v="35" actId="13926"/>
          <ac:spMkLst>
            <pc:docMk/>
            <pc:sldMk cId="1706072776" sldId="334"/>
            <ac:spMk id="2" creationId="{B6840888-B1D3-4EE4-984D-AE2D4FD8C6BF}"/>
          </ac:spMkLst>
        </pc:spChg>
        <pc:spChg chg="mod">
          <ac:chgData name="Alfred Asterjadhi" userId="39de57b9-85c0-4fd1-aaac-8ca2b6560ad0" providerId="ADAL" clId="{2248E934-3500-4918-B85C-34C108D1ABCA}" dt="2021-10-03T17:26:47.516" v="38" actId="403"/>
          <ac:spMkLst>
            <pc:docMk/>
            <pc:sldMk cId="1706072776" sldId="334"/>
            <ac:spMk id="3" creationId="{977FA593-1C2D-4B4C-B4B8-9841BC70A2D7}"/>
          </ac:spMkLst>
        </pc:spChg>
        <pc:spChg chg="mod">
          <ac:chgData name="Alfred Asterjadhi" userId="39de57b9-85c0-4fd1-aaac-8ca2b6560ad0" providerId="ADAL" clId="{2248E934-3500-4918-B85C-34C108D1ABCA}" dt="2021-10-03T17:31:29.781" v="160"/>
          <ac:spMkLst>
            <pc:docMk/>
            <pc:sldMk cId="1706072776" sldId="334"/>
            <ac:spMk id="6" creationId="{BB0A0FD2-1910-45A5-B2D0-6B427FDC767A}"/>
          </ac:spMkLst>
        </pc:spChg>
      </pc:sldChg>
      <pc:sldChg chg="modSp mod">
        <pc:chgData name="Alfred Asterjadhi" userId="39de57b9-85c0-4fd1-aaac-8ca2b6560ad0" providerId="ADAL" clId="{2248E934-3500-4918-B85C-34C108D1ABCA}" dt="2021-10-03T17:31:31.420" v="161"/>
        <pc:sldMkLst>
          <pc:docMk/>
          <pc:sldMk cId="2327388640" sldId="335"/>
        </pc:sldMkLst>
        <pc:spChg chg="mod">
          <ac:chgData name="Alfred Asterjadhi" userId="39de57b9-85c0-4fd1-aaac-8ca2b6560ad0" providerId="ADAL" clId="{2248E934-3500-4918-B85C-34C108D1ABCA}" dt="2021-10-03T17:26:39.544" v="34" actId="13926"/>
          <ac:spMkLst>
            <pc:docMk/>
            <pc:sldMk cId="2327388640" sldId="335"/>
            <ac:spMk id="2" creationId="{4B5F0D0E-8BB7-48AB-9160-728B8B3399A2}"/>
          </ac:spMkLst>
        </pc:spChg>
        <pc:spChg chg="mod">
          <ac:chgData name="Alfred Asterjadhi" userId="39de57b9-85c0-4fd1-aaac-8ca2b6560ad0" providerId="ADAL" clId="{2248E934-3500-4918-B85C-34C108D1ABCA}" dt="2021-10-03T17:26:35.527" v="33" actId="403"/>
          <ac:spMkLst>
            <pc:docMk/>
            <pc:sldMk cId="2327388640" sldId="335"/>
            <ac:spMk id="3" creationId="{DFB0BA47-D7B6-4F95-932E-A7AA615BC440}"/>
          </ac:spMkLst>
        </pc:spChg>
        <pc:spChg chg="mod">
          <ac:chgData name="Alfred Asterjadhi" userId="39de57b9-85c0-4fd1-aaac-8ca2b6560ad0" providerId="ADAL" clId="{2248E934-3500-4918-B85C-34C108D1ABCA}" dt="2021-10-03T17:31:31.420" v="161"/>
          <ac:spMkLst>
            <pc:docMk/>
            <pc:sldMk cId="2327388640" sldId="335"/>
            <ac:spMk id="6" creationId="{974B2026-97FB-40D2-8F22-7E6D319B4EA2}"/>
          </ac:spMkLst>
        </pc:spChg>
      </pc:sldChg>
      <pc:sldChg chg="modSp mod">
        <pc:chgData name="Alfred Asterjadhi" userId="39de57b9-85c0-4fd1-aaac-8ca2b6560ad0" providerId="ADAL" clId="{2248E934-3500-4918-B85C-34C108D1ABCA}" dt="2021-10-03T17:31:32.955" v="162"/>
        <pc:sldMkLst>
          <pc:docMk/>
          <pc:sldMk cId="3857707522" sldId="336"/>
        </pc:sldMkLst>
        <pc:spChg chg="mod">
          <ac:chgData name="Alfred Asterjadhi" userId="39de57b9-85c0-4fd1-aaac-8ca2b6560ad0" providerId="ADAL" clId="{2248E934-3500-4918-B85C-34C108D1ABCA}" dt="2021-10-03T17:25:44.655" v="17" actId="13926"/>
          <ac:spMkLst>
            <pc:docMk/>
            <pc:sldMk cId="3857707522" sldId="336"/>
            <ac:spMk id="2" creationId="{BB257C45-33B6-4575-BFD1-635C7A68B736}"/>
          </ac:spMkLst>
        </pc:spChg>
        <pc:spChg chg="mod">
          <ac:chgData name="Alfred Asterjadhi" userId="39de57b9-85c0-4fd1-aaac-8ca2b6560ad0" providerId="ADAL" clId="{2248E934-3500-4918-B85C-34C108D1ABCA}" dt="2021-10-03T17:26:08.282" v="25" actId="403"/>
          <ac:spMkLst>
            <pc:docMk/>
            <pc:sldMk cId="3857707522" sldId="336"/>
            <ac:spMk id="3" creationId="{5F2B61AD-90EC-4D19-B28B-7FC2B47F9A7B}"/>
          </ac:spMkLst>
        </pc:spChg>
        <pc:spChg chg="mod">
          <ac:chgData name="Alfred Asterjadhi" userId="39de57b9-85c0-4fd1-aaac-8ca2b6560ad0" providerId="ADAL" clId="{2248E934-3500-4918-B85C-34C108D1ABCA}" dt="2021-10-03T17:31:32.955" v="162"/>
          <ac:spMkLst>
            <pc:docMk/>
            <pc:sldMk cId="3857707522" sldId="336"/>
            <ac:spMk id="6" creationId="{0578AA0F-EF76-4484-BEF1-47CEFC7F587B}"/>
          </ac:spMkLst>
        </pc:spChg>
      </pc:sldChg>
      <pc:sldChg chg="modSp mod">
        <pc:chgData name="Alfred Asterjadhi" userId="39de57b9-85c0-4fd1-aaac-8ca2b6560ad0" providerId="ADAL" clId="{2248E934-3500-4918-B85C-34C108D1ABCA}" dt="2021-10-03T17:31:34.823" v="163"/>
        <pc:sldMkLst>
          <pc:docMk/>
          <pc:sldMk cId="758807830" sldId="337"/>
        </pc:sldMkLst>
        <pc:spChg chg="mod">
          <ac:chgData name="Alfred Asterjadhi" userId="39de57b9-85c0-4fd1-aaac-8ca2b6560ad0" providerId="ADAL" clId="{2248E934-3500-4918-B85C-34C108D1ABCA}" dt="2021-10-03T17:25:17.181" v="9" actId="13926"/>
          <ac:spMkLst>
            <pc:docMk/>
            <pc:sldMk cId="758807830" sldId="337"/>
            <ac:spMk id="2" creationId="{9920397D-90A0-4AC1-A4EF-8F96C4D04887}"/>
          </ac:spMkLst>
        </pc:spChg>
        <pc:spChg chg="mod">
          <ac:chgData name="Alfred Asterjadhi" userId="39de57b9-85c0-4fd1-aaac-8ca2b6560ad0" providerId="ADAL" clId="{2248E934-3500-4918-B85C-34C108D1ABCA}" dt="2021-10-03T17:26:03.681" v="22" actId="403"/>
          <ac:spMkLst>
            <pc:docMk/>
            <pc:sldMk cId="758807830" sldId="337"/>
            <ac:spMk id="3" creationId="{3E688F76-5448-4A89-90E8-057B393044A9}"/>
          </ac:spMkLst>
        </pc:spChg>
        <pc:spChg chg="mod">
          <ac:chgData name="Alfred Asterjadhi" userId="39de57b9-85c0-4fd1-aaac-8ca2b6560ad0" providerId="ADAL" clId="{2248E934-3500-4918-B85C-34C108D1ABCA}" dt="2021-10-03T17:31:34.823" v="163"/>
          <ac:spMkLst>
            <pc:docMk/>
            <pc:sldMk cId="758807830" sldId="337"/>
            <ac:spMk id="6" creationId="{471B65DA-AE88-410F-854B-3CBD958262D8}"/>
          </ac:spMkLst>
        </pc:spChg>
      </pc:sldChg>
      <pc:sldChg chg="modSp mod">
        <pc:chgData name="Alfred Asterjadhi" userId="39de57b9-85c0-4fd1-aaac-8ca2b6560ad0" providerId="ADAL" clId="{2248E934-3500-4918-B85C-34C108D1ABCA}" dt="2021-10-03T17:31:36.548" v="164"/>
        <pc:sldMkLst>
          <pc:docMk/>
          <pc:sldMk cId="1452931425" sldId="338"/>
        </pc:sldMkLst>
        <pc:spChg chg="mod">
          <ac:chgData name="Alfred Asterjadhi" userId="39de57b9-85c0-4fd1-aaac-8ca2b6560ad0" providerId="ADAL" clId="{2248E934-3500-4918-B85C-34C108D1ABCA}" dt="2021-10-03T17:25:10.896" v="7" actId="13926"/>
          <ac:spMkLst>
            <pc:docMk/>
            <pc:sldMk cId="1452931425" sldId="338"/>
            <ac:spMk id="2" creationId="{F98B6CBA-CA1B-43DA-854E-008ACE1890FB}"/>
          </ac:spMkLst>
        </pc:spChg>
        <pc:spChg chg="mod">
          <ac:chgData name="Alfred Asterjadhi" userId="39de57b9-85c0-4fd1-aaac-8ca2b6560ad0" providerId="ADAL" clId="{2248E934-3500-4918-B85C-34C108D1ABCA}" dt="2021-10-03T17:25:56.915" v="19" actId="403"/>
          <ac:spMkLst>
            <pc:docMk/>
            <pc:sldMk cId="1452931425" sldId="338"/>
            <ac:spMk id="3" creationId="{7A07C496-B89B-4C4A-AB05-4B77C714DCC4}"/>
          </ac:spMkLst>
        </pc:spChg>
        <pc:spChg chg="mod">
          <ac:chgData name="Alfred Asterjadhi" userId="39de57b9-85c0-4fd1-aaac-8ca2b6560ad0" providerId="ADAL" clId="{2248E934-3500-4918-B85C-34C108D1ABCA}" dt="2021-10-03T17:31:36.548" v="164"/>
          <ac:spMkLst>
            <pc:docMk/>
            <pc:sldMk cId="1452931425" sldId="338"/>
            <ac:spMk id="6" creationId="{53BB018E-064B-46D0-BAAC-1FB2DA8D8C3F}"/>
          </ac:spMkLst>
        </pc:spChg>
      </pc:sldChg>
      <pc:sldChg chg="modSp mod">
        <pc:chgData name="Alfred Asterjadhi" userId="39de57b9-85c0-4fd1-aaac-8ca2b6560ad0" providerId="ADAL" clId="{2248E934-3500-4918-B85C-34C108D1ABCA}" dt="2021-10-03T17:31:37.967" v="165"/>
        <pc:sldMkLst>
          <pc:docMk/>
          <pc:sldMk cId="834949071" sldId="339"/>
        </pc:sldMkLst>
        <pc:spChg chg="mod">
          <ac:chgData name="Alfred Asterjadhi" userId="39de57b9-85c0-4fd1-aaac-8ca2b6560ad0" providerId="ADAL" clId="{2248E934-3500-4918-B85C-34C108D1ABCA}" dt="2021-10-03T17:24:28.945" v="0" actId="13926"/>
          <ac:spMkLst>
            <pc:docMk/>
            <pc:sldMk cId="834949071" sldId="339"/>
            <ac:spMk id="2" creationId="{322E3CF1-F468-43B7-8674-214F8AB8A73A}"/>
          </ac:spMkLst>
        </pc:spChg>
        <pc:spChg chg="mod">
          <ac:chgData name="Alfred Asterjadhi" userId="39de57b9-85c0-4fd1-aaac-8ca2b6560ad0" providerId="ADAL" clId="{2248E934-3500-4918-B85C-34C108D1ABCA}" dt="2021-10-03T17:26:24.603" v="29" actId="20577"/>
          <ac:spMkLst>
            <pc:docMk/>
            <pc:sldMk cId="834949071" sldId="339"/>
            <ac:spMk id="3" creationId="{29C5F753-2E2D-47AF-B06F-D5B90B98D693}"/>
          </ac:spMkLst>
        </pc:spChg>
        <pc:spChg chg="mod">
          <ac:chgData name="Alfred Asterjadhi" userId="39de57b9-85c0-4fd1-aaac-8ca2b6560ad0" providerId="ADAL" clId="{2248E934-3500-4918-B85C-34C108D1ABCA}" dt="2021-10-03T17:31:37.967" v="165"/>
          <ac:spMkLst>
            <pc:docMk/>
            <pc:sldMk cId="834949071" sldId="339"/>
            <ac:spMk id="6" creationId="{8FD0B65C-C275-4A18-B771-5515E59F5057}"/>
          </ac:spMkLst>
        </pc:spChg>
      </pc:sldChg>
      <pc:sldMasterChg chg="modSp mod">
        <pc:chgData name="Alfred Asterjadhi" userId="39de57b9-85c0-4fd1-aaac-8ca2b6560ad0" providerId="ADAL" clId="{2248E934-3500-4918-B85C-34C108D1ABCA}" dt="2021-10-03T17:29:35.652" v="83" actId="20577"/>
        <pc:sldMasterMkLst>
          <pc:docMk/>
          <pc:sldMasterMk cId="0" sldId="2147483648"/>
        </pc:sldMasterMkLst>
        <pc:spChg chg="mod">
          <ac:chgData name="Alfred Asterjadhi" userId="39de57b9-85c0-4fd1-aaac-8ca2b6560ad0" providerId="ADAL" clId="{2248E934-3500-4918-B85C-34C108D1ABCA}" dt="2021-10-03T17:29:31.474" v="75" actId="20577"/>
          <ac:spMkLst>
            <pc:docMk/>
            <pc:sldMasterMk cId="0" sldId="2147483648"/>
            <ac:spMk id="10" creationId="{00000000-0000-0000-0000-000000000000}"/>
          </ac:spMkLst>
        </pc:spChg>
        <pc:spChg chg="mod">
          <ac:chgData name="Alfred Asterjadhi" userId="39de57b9-85c0-4fd1-aaac-8ca2b6560ad0" providerId="ADAL" clId="{2248E934-3500-4918-B85C-34C108D1ABCA}" dt="2021-10-03T17:29:35.652" v="83" actId="20577"/>
          <ac:spMkLst>
            <pc:docMk/>
            <pc:sldMasterMk cId="0" sldId="2147483648"/>
            <ac:spMk id="1027"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1/16/2023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September 2022</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September 2022</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September 2022</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2022</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802.11-22/2118r6</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2/11-22-1692-02-00be-clause-3-2-comment-resolutions.docx" TargetMode="External"/><Relationship Id="rId7" Type="http://schemas.openxmlformats.org/officeDocument/2006/relationships/hyperlink" Target="https://mentor.ieee.org/802.11/dcn/22/11-22-1811-02-00be-tgbe-d2-0-comment-resolution-20-mhz-only-sta.docx" TargetMode="External"/><Relationship Id="rId2" Type="http://schemas.openxmlformats.org/officeDocument/2006/relationships/hyperlink" Target="https://mentor.ieee.org/802.11/dcn/22/11-22-1878-00-00be-lb266-cr-for-clause-6-3.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0074-00-00be-lb266-crs-for-4-9-5-and-7-1-reference-model-and-ds-part-2.docx" TargetMode="External"/><Relationship Id="rId5" Type="http://schemas.openxmlformats.org/officeDocument/2006/relationships/hyperlink" Target="https://mentor.ieee.org/802.11/dcn/22/11-22-2180-00-00be-lb266-general-cid.docx" TargetMode="External"/><Relationship Id="rId4" Type="http://schemas.openxmlformats.org/officeDocument/2006/relationships/hyperlink" Target="https://mentor.ieee.org/802.11/dcn/22/11-22-1482-02-00be-lb266-cr-for-preamble-puncturing.docx" TargetMode="External"/></Relationships>
</file>

<file path=ppt/slides/_rels/slide21.xml.rels><?xml version="1.0" encoding="UTF-8" standalone="yes"?>
<Relationships xmlns="http://schemas.openxmlformats.org/package/2006/relationships"><Relationship Id="rId2" Type="http://schemas.openxmlformats.org/officeDocument/2006/relationships/hyperlink" Target="https://mentor.ieee.org/802.11/dcn/22/11-22-2109-00-00be-lb266-cr-for-cid-11196.docx" TargetMode="External"/><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2/11-22-2172-00-00be-lb266-cr-for-cids-in-35-9.docx" TargetMode="External"/><Relationship Id="rId3" Type="http://schemas.openxmlformats.org/officeDocument/2006/relationships/hyperlink" Target="https://mentor.ieee.org/802.11/dcn/22/11-22-1935-00-00be-lb266-resolution-for-cid-10924.docx" TargetMode="External"/><Relationship Id="rId7" Type="http://schemas.openxmlformats.org/officeDocument/2006/relationships/hyperlink" Target="https://mentor.ieee.org/802.11/dcn/22/11-22-2167-00-00be-eht-bandwidth-indication.docx" TargetMode="External"/><Relationship Id="rId2" Type="http://schemas.openxmlformats.org/officeDocument/2006/relationships/hyperlink" Target="https://mentor.ieee.org/802.11/dcn/22/11-22-1756-04-00be-lb266-cr-cl35-emlsr-part4.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2165-00-00be-cr-for-miscellaneous-cids-iii.docx" TargetMode="External"/><Relationship Id="rId11" Type="http://schemas.openxmlformats.org/officeDocument/2006/relationships/hyperlink" Target="https://mentor.ieee.org/802.11/dcn/22/11-22-2184-00-00be-lb266-cr-for-remaining-cids.docx" TargetMode="External"/><Relationship Id="rId5" Type="http://schemas.openxmlformats.org/officeDocument/2006/relationships/hyperlink" Target="https://mentor.ieee.org/802.11/dcn/22/11-22-2159-00-00be-cr-for-qmf.docx" TargetMode="External"/><Relationship Id="rId10" Type="http://schemas.openxmlformats.org/officeDocument/2006/relationships/hyperlink" Target="https://mentor.ieee.org/802.11/dcn/22/11-22-2175-00-00be-proposed-resolutions-to-lb266-cids-on-emlsr-entering-and-exit-process.docx" TargetMode="External"/><Relationship Id="rId4" Type="http://schemas.openxmlformats.org/officeDocument/2006/relationships/hyperlink" Target="https://mentor.ieee.org/802.11/dcn/22/11-22-2164-00-00be-epcs-and-fast-tranisition.docx" TargetMode="External"/><Relationship Id="rId9" Type="http://schemas.openxmlformats.org/officeDocument/2006/relationships/hyperlink" Target="https://mentor.ieee.org/802.11/dcn/22/11-22-2174-00-00be-proposed-resolution-to-lb266-cid-on-emlsr-parameter-indication.docx" TargetMode="External"/></Relationships>
</file>

<file path=ppt/slides/_rels/slide23.xml.rels><?xml version="1.0" encoding="UTF-8" standalone="yes"?>
<Relationships xmlns="http://schemas.openxmlformats.org/package/2006/relationships"><Relationship Id="rId8" Type="http://schemas.openxmlformats.org/officeDocument/2006/relationships/hyperlink" Target="https://mentor.ieee.org/802.11/dcn/23/11-23-0084-00-00be-d2-0-misc-cids.docx" TargetMode="External"/><Relationship Id="rId3" Type="http://schemas.openxmlformats.org/officeDocument/2006/relationships/hyperlink" Target="https://mentor.ieee.org/802.11/dcn/22/11-22-1489-00-00be-lb266-cr-for-misc-cids.docx" TargetMode="External"/><Relationship Id="rId7" Type="http://schemas.openxmlformats.org/officeDocument/2006/relationships/hyperlink" Target="https://mentor.ieee.org/802.11/dcn/22/11-22-2202-00-00be-lb266-cr-for-cid-10864.docx" TargetMode="External"/><Relationship Id="rId2" Type="http://schemas.openxmlformats.org/officeDocument/2006/relationships/hyperlink" Target="https://mentor.ieee.org/802.11/dcn/22/11-22-2183-00-00be-lb266-cr-for-cid-12488.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2196-00-00be-lb266-cr-for-misc-cids.docx" TargetMode="External"/><Relationship Id="rId5" Type="http://schemas.openxmlformats.org/officeDocument/2006/relationships/hyperlink" Target="https://mentor.ieee.org/802.11/dcn/22/11-22-2177-00-00be-lb266-cr-on-cid-10480.docx" TargetMode="External"/><Relationship Id="rId4" Type="http://schemas.openxmlformats.org/officeDocument/2006/relationships/hyperlink" Target="https://mentor.ieee.org/802.11/dcn/22/11-22-2179-00-00be-cc36-cr-for-cid-12622.docx" TargetMode="External"/><Relationship Id="rId9" Type="http://schemas.openxmlformats.org/officeDocument/2006/relationships/hyperlink" Target="https://mentor.ieee.org/802.11/dcn/22/11-22-1683-07-00be-lb-266-cr-for-capability-update-notification.docx"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s://mentor.ieee.org/802.11/dcn/22/11-22-1768-06-00be-lb266-cr-for-subclause-35-3-16-8-1.docx" TargetMode="External"/><Relationship Id="rId3" Type="http://schemas.openxmlformats.org/officeDocument/2006/relationships/hyperlink" Target="https://mentor.ieee.org/802.11/dcn/22/11-22-1844-00-00be-cr-for-nstrmobileap-part2.docx" TargetMode="External"/><Relationship Id="rId7" Type="http://schemas.openxmlformats.org/officeDocument/2006/relationships/hyperlink" Target="https://mentor.ieee.org/802.11/dcn/22/11-22-1503-02-00be-d2-0-comment-resolution-subclause-35-3-18-part-1.docx" TargetMode="External"/><Relationship Id="rId12" Type="http://schemas.openxmlformats.org/officeDocument/2006/relationships/hyperlink" Target="https://mentor.ieee.org/802.11/dcn/22/11-22-1680-03-00be-comment-resolution-for-clause-11-20-6-5.docx" TargetMode="External"/><Relationship Id="rId2" Type="http://schemas.openxmlformats.org/officeDocument/2006/relationships/hyperlink" Target="https://mentor.ieee.org/802.11/dcn/22/11-22-1779-00-00be-cr-for-cid-11714.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373-02-00be-lb266-cr-for-cid-11700.docx" TargetMode="External"/><Relationship Id="rId11" Type="http://schemas.openxmlformats.org/officeDocument/2006/relationships/hyperlink" Target="https://mentor.ieee.org/802.11/dcn/22/11-22-1661-01-00be-lb266-cr-for-35-17-3-part-4-rtwt.docx" TargetMode="External"/><Relationship Id="rId5" Type="http://schemas.openxmlformats.org/officeDocument/2006/relationships/hyperlink" Target="https://mentor.ieee.org/802.11/dcn/22/11-22-1462-01-00be-lb266-cr-for-subclause-35-3-4-4.docx" TargetMode="External"/><Relationship Id="rId10" Type="http://schemas.openxmlformats.org/officeDocument/2006/relationships/hyperlink" Target="https://mentor.ieee.org/802.11/dcn/22/11-22-1366-01-00be-cr-for-miscellaneous-cids.docx" TargetMode="External"/><Relationship Id="rId4" Type="http://schemas.openxmlformats.org/officeDocument/2006/relationships/hyperlink" Target="https://mentor.ieee.org/802.11/dcn/22/11-22-1786-00-00be-lb266-cr-for-cid-14071.docx" TargetMode="External"/><Relationship Id="rId9" Type="http://schemas.openxmlformats.org/officeDocument/2006/relationships/hyperlink" Target="https://mentor.ieee.org/802.11/dcn/22/11-22-1264-05-00be-lb266-cr-for-p2p-buffer-report.docx" TargetMode="External"/></Relationships>
</file>

<file path=ppt/slides/_rels/slide25.xml.rels><?xml version="1.0" encoding="UTF-8" standalone="yes"?>
<Relationships xmlns="http://schemas.openxmlformats.org/package/2006/relationships"><Relationship Id="rId8" Type="http://schemas.openxmlformats.org/officeDocument/2006/relationships/hyperlink" Target="https://mentor.ieee.org/802.11/dcn/22/11-22-1036-03-00be-lb266-cr-for-35-9-2-1-latency-sensitive-traffic-differentiation.docx" TargetMode="External"/><Relationship Id="rId13" Type="http://schemas.openxmlformats.org/officeDocument/2006/relationships/hyperlink" Target="https://mentor.ieee.org/802.11/dcn/22/11-22-1418-01-00be-lb266-cr-of-nstr-capability-update.docx" TargetMode="External"/><Relationship Id="rId3" Type="http://schemas.openxmlformats.org/officeDocument/2006/relationships/hyperlink" Target="https://mentor.ieee.org/802.11/dcn/22/11-22-1793-04-00be-nstr-mobile-ap-miscellaneous-cids.docx" TargetMode="External"/><Relationship Id="rId7" Type="http://schemas.openxmlformats.org/officeDocument/2006/relationships/hyperlink" Target="https://mentor.ieee.org/802.11/dcn/22/11-22-1966-02-00be-cr-for-tid-to-link-mapping-advertisement.docx" TargetMode="External"/><Relationship Id="rId12" Type="http://schemas.openxmlformats.org/officeDocument/2006/relationships/hyperlink" Target="https://mentor.ieee.org/802.11/dcn/22/11-22-1828-01-00be-lb266-cr-mainly-related-to-35-9-5-r-twt-traffic-delivery.docx" TargetMode="External"/><Relationship Id="rId2" Type="http://schemas.openxmlformats.org/officeDocument/2006/relationships/hyperlink" Target="https://mentor.ieee.org/802.11/dcn/22/11-22-1369-03-00be-cr-for-some-cids-on-clause-9.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427-01-00be-lb266-cr-for-r-twt-replacement-link.docx" TargetMode="External"/><Relationship Id="rId11" Type="http://schemas.openxmlformats.org/officeDocument/2006/relationships/hyperlink" Target="https://mentor.ieee.org/802.11/dcn/22/11-22-1537-01-00be-text-for-edcaf-selection-issue-on-start-time-sync-access-cid-12414.docx" TargetMode="External"/><Relationship Id="rId5" Type="http://schemas.openxmlformats.org/officeDocument/2006/relationships/hyperlink" Target="https://mentor.ieee.org/802.11/dcn/22/11-22-1890-03-00be-lb266-cr-for-reconfiguration-ml-element.docx" TargetMode="External"/><Relationship Id="rId15" Type="http://schemas.openxmlformats.org/officeDocument/2006/relationships/hyperlink" Target="https://mentor.ieee.org/802.11/dcn/22/11-22-1263-04-00be-lb266-cr-for-txop-return-in-mu-rts-txs.docx" TargetMode="External"/><Relationship Id="rId10" Type="http://schemas.openxmlformats.org/officeDocument/2006/relationships/hyperlink" Target="https://mentor.ieee.org/802.11/dcn/22/11-22-1535-01-00be-p2p-communication-with-emlsr-peer-in-triggered-txop-sharing-cid-12422.docx" TargetMode="External"/><Relationship Id="rId4" Type="http://schemas.openxmlformats.org/officeDocument/2006/relationships/hyperlink" Target="https://mentor.ieee.org/802.11/dcn/22/11-22-1774-03-00be-lb266-cr-for-misc-cids.docx" TargetMode="External"/><Relationship Id="rId9" Type="http://schemas.openxmlformats.org/officeDocument/2006/relationships/hyperlink" Target="https://mentor.ieee.org/802.11/dcn/22/11-22-2199-01-00be-lb266-cr-for-cid-10437.docx" TargetMode="External"/><Relationship Id="rId14" Type="http://schemas.openxmlformats.org/officeDocument/2006/relationships/hyperlink" Target="https://mentor.ieee.org/802.11/dcn/22/11-22-1417-02-00be-lb266-cr-for-35-3-16-2.docx"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1/dcn/22/11-22-1705-02-00be-lb266-cr-for-miscellaneous-cids.docx" TargetMode="External"/><Relationship Id="rId2" Type="http://schemas.openxmlformats.org/officeDocument/2006/relationships/hyperlink" Target="https://mentor.ieee.org/802.11/dcn/22/11-22-1526-05-00be-lb266-cr-for-subclause-35-8-2.docx" TargetMode="External"/><Relationship Id="rId1" Type="http://schemas.openxmlformats.org/officeDocument/2006/relationships/slideLayout" Target="../slideLayouts/slideLayout5.xml"/><Relationship Id="rId5" Type="http://schemas.openxmlformats.org/officeDocument/2006/relationships/hyperlink" Target="https://mentor.ieee.org/802.11/dcn/22/11-22-1457-02-00be-cr-for-9-4-2-316-qos-charateristics-element-part-2.docx" TargetMode="External"/><Relationship Id="rId4" Type="http://schemas.openxmlformats.org/officeDocument/2006/relationships/hyperlink" Target="https://mentor.ieee.org/802.11/dcn/22/11-22-2108-03-00be-cr-for-misc-cids.docx" TargetMode="External"/></Relationships>
</file>

<file path=ppt/slides/_rels/slide27.xml.rels><?xml version="1.0" encoding="UTF-8" standalone="yes"?>
<Relationships xmlns="http://schemas.openxmlformats.org/package/2006/relationships"><Relationship Id="rId8" Type="http://schemas.openxmlformats.org/officeDocument/2006/relationships/hyperlink" Target="https://mentor.ieee.org/802.11/dcn/23/11-23-0084-00-00be-d2-0-misc-cids.docx" TargetMode="External"/><Relationship Id="rId3" Type="http://schemas.openxmlformats.org/officeDocument/2006/relationships/hyperlink" Target="https://mentor.ieee.org/802.11/dcn/22/11-22-2179-00-00be-cc36-cr-for-cid-12622.docx" TargetMode="External"/><Relationship Id="rId7" Type="http://schemas.openxmlformats.org/officeDocument/2006/relationships/hyperlink" Target="https://mentor.ieee.org/802.11/dcn/22/11-22-2202-00-00be-lb266-cr-for-cid-10864.docx" TargetMode="External"/><Relationship Id="rId2" Type="http://schemas.openxmlformats.org/officeDocument/2006/relationships/hyperlink" Target="https://mentor.ieee.org/802.11/dcn/22/11-22-1489-00-00be-lb266-cr-for-misc-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2199-01-00be-lb266-cr-for-cid-10437.docx" TargetMode="External"/><Relationship Id="rId5" Type="http://schemas.openxmlformats.org/officeDocument/2006/relationships/hyperlink" Target="https://mentor.ieee.org/802.11/dcn/22/11-22-2196-00-00be-lb266-cr-for-misc-cids.docx" TargetMode="External"/><Relationship Id="rId4" Type="http://schemas.openxmlformats.org/officeDocument/2006/relationships/hyperlink" Target="https://mentor.ieee.org/802.11/dcn/22/11-22-2177-00-00be-lb266-cr-on-cid-10480.docx" TargetMode="Externa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1/dcn/22/11-22-1878-00-00be-lb266-cr-for-clause-6-3.docx" TargetMode="External"/><Relationship Id="rId7" Type="http://schemas.openxmlformats.org/officeDocument/2006/relationships/hyperlink" Target="https://mentor.ieee.org/802.11/dcn/22/11-22-1038-36-00be-tgbe-motions-list-part-3.pptx" TargetMode="External"/><Relationship Id="rId2" Type="http://schemas.openxmlformats.org/officeDocument/2006/relationships/hyperlink" Target="https://mentor.ieee.org/802.11/dcn/23/11-23-0074-00-00be-lb266-crs-for-4-9-5-and-7-1-reference-model-and-ds-part-2.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680-03-00be-comment-resolution-for-clause-11-20-6-5.docx" TargetMode="External"/><Relationship Id="rId5" Type="http://schemas.openxmlformats.org/officeDocument/2006/relationships/hyperlink" Target="https://mentor.ieee.org/802.11/dcn/22/11-22-2180-00-00be-lb266-general-cid.docx" TargetMode="External"/><Relationship Id="rId4" Type="http://schemas.openxmlformats.org/officeDocument/2006/relationships/hyperlink" Target="https://mentor.ieee.org/802.11/dcn/22/11-22-2125-00-00be-lb266-cr-for-trigger-frame-misc-part2.docx"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23/11-23-0019-07-00be-jan-mac-adhoc-agenda.docx" TargetMode="External"/><Relationship Id="rId2" Type="http://schemas.openxmlformats.org/officeDocument/2006/relationships/hyperlink" Target="https://mentor.ieee.org/802.11/dcn/22/11-22-2066-17-00be-nov-jan-tgbe-teleconference-agenda.docx" TargetMode="External"/><Relationship Id="rId1" Type="http://schemas.openxmlformats.org/officeDocument/2006/relationships/slideLayout" Target="../slideLayouts/slideLayout2.xml"/><Relationship Id="rId4" Type="http://schemas.openxmlformats.org/officeDocument/2006/relationships/image" Target="../media/image4.emf"/></Relationships>
</file>

<file path=ppt/slides/_rels/slide3.xml.rels><?xml version="1.0" encoding="UTF-8" standalone="yes"?>
<Relationships xmlns="http://schemas.openxmlformats.org/package/2006/relationships"><Relationship Id="rId2" Type="http://schemas.openxmlformats.org/officeDocument/2006/relationships/hyperlink" Target="https://cvent.me/nX5xrY"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8" Type="http://schemas.openxmlformats.org/officeDocument/2006/relationships/hyperlink" Target="https://mentor.ieee.org/802.11/dcn/22/11-22-1768-06-00be-lb266-cr-for-subclause-35-3-16-8-1.docx" TargetMode="External"/><Relationship Id="rId13" Type="http://schemas.openxmlformats.org/officeDocument/2006/relationships/hyperlink" Target="https://mentor.ieee.org/802.11/dcn/22/11-22-1369-03-00be-cr-for-some-cids-on-clause-9.docx" TargetMode="External"/><Relationship Id="rId3" Type="http://schemas.openxmlformats.org/officeDocument/2006/relationships/hyperlink" Target="https://mentor.ieee.org/802.11/dcn/22/11-22-1786-00-00be-lb266-cr-for-cid-14071.docx" TargetMode="External"/><Relationship Id="rId7" Type="http://schemas.openxmlformats.org/officeDocument/2006/relationships/hyperlink" Target="https://mentor.ieee.org/802.11/dcn/22/11-22-1503-02-00be-d2-0-comment-resolution-subclause-35-3-18-part-1.docx" TargetMode="External"/><Relationship Id="rId12" Type="http://schemas.openxmlformats.org/officeDocument/2006/relationships/hyperlink" Target="https://mentor.ieee.org/802.11/dcn/22/11-22-2172-01-00be-lb266-cr-for-cids-in-35-9.docx" TargetMode="External"/><Relationship Id="rId2" Type="http://schemas.openxmlformats.org/officeDocument/2006/relationships/hyperlink" Target="https://mentor.ieee.org/802.11/dcn/22/11-22-1844-00-00be-cr-for-nstrmobileap-part2.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373-02-00be-lb266-cr-for-cid-11700.docx" TargetMode="External"/><Relationship Id="rId11" Type="http://schemas.openxmlformats.org/officeDocument/2006/relationships/hyperlink" Target="https://mentor.ieee.org/802.11/dcn/22/11-22-1717-01-00be-lb266-cr-for-subclause-11.docx" TargetMode="External"/><Relationship Id="rId5" Type="http://schemas.openxmlformats.org/officeDocument/2006/relationships/hyperlink" Target="https://mentor.ieee.org/802.11/dcn/22/11-22-1943-01-00be-cr-13063-13773-for-35-2-1-2-3.docx" TargetMode="External"/><Relationship Id="rId10" Type="http://schemas.openxmlformats.org/officeDocument/2006/relationships/hyperlink" Target="https://mentor.ieee.org/802.11/dcn/22/11-22-1661-01-00be-lb266-cr-for-35-17-3-part-4-rtwt.docx" TargetMode="External"/><Relationship Id="rId4" Type="http://schemas.openxmlformats.org/officeDocument/2006/relationships/hyperlink" Target="https://mentor.ieee.org/802.11/dcn/22/11-22-1462-01-00be-lb266-cr-for-subclause-35-3-4-4.docx" TargetMode="External"/><Relationship Id="rId9" Type="http://schemas.openxmlformats.org/officeDocument/2006/relationships/hyperlink" Target="https://mentor.ieee.org/802.11/dcn/22/11-22-1264-05-00be-lb266-cr-for-p2p-buffer-report.docx" TargetMode="External"/></Relationships>
</file>

<file path=ppt/slides/_rels/slide31.xml.rels><?xml version="1.0" encoding="UTF-8" standalone="yes"?>
<Relationships xmlns="http://schemas.openxmlformats.org/package/2006/relationships"><Relationship Id="rId8" Type="http://schemas.openxmlformats.org/officeDocument/2006/relationships/hyperlink" Target="https://mentor.ieee.org/802.11/dcn/22/11-22-1793-04-00be-nstr-mobile-ap-miscellaneous-cids.docx" TargetMode="External"/><Relationship Id="rId3" Type="http://schemas.openxmlformats.org/officeDocument/2006/relationships/hyperlink" Target="https://mentor.ieee.org/802.11/dcn/22/11-22-2164-01-00be-epcs-and-fast-tranisition.docx" TargetMode="External"/><Relationship Id="rId7" Type="http://schemas.openxmlformats.org/officeDocument/2006/relationships/hyperlink" Target="https://mentor.ieee.org/802.11/dcn/22/11-22-2182-00-00be-lb266-cr-for-misc-cids-in-35-9-and-35-9-4-1.docx" TargetMode="External"/><Relationship Id="rId2" Type="http://schemas.openxmlformats.org/officeDocument/2006/relationships/hyperlink" Target="https://mentor.ieee.org/802.11/dcn/22/11-22-1935-00-00be-lb266-resolution-for-cid-10924.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2167-00-00be-eht-bandwidth-indication.docx" TargetMode="External"/><Relationship Id="rId11" Type="http://schemas.openxmlformats.org/officeDocument/2006/relationships/hyperlink" Target="https://mentor.ieee.org/802.11/dcn/22/11-22-1966-02-00be-cr-for-tid-to-link-mapping-advertisement.docx" TargetMode="External"/><Relationship Id="rId5" Type="http://schemas.openxmlformats.org/officeDocument/2006/relationships/hyperlink" Target="https://mentor.ieee.org/802.11/dcn/22/11-22-2165-00-00be-cr-for-miscellaneous-cids-iii.docx" TargetMode="External"/><Relationship Id="rId10" Type="http://schemas.openxmlformats.org/officeDocument/2006/relationships/hyperlink" Target="https://mentor.ieee.org/802.11/dcn/22/11-22-1427-01-00be-lb266-cr-for-r-twt-replacement-link.docx" TargetMode="External"/><Relationship Id="rId4" Type="http://schemas.openxmlformats.org/officeDocument/2006/relationships/hyperlink" Target="https://mentor.ieee.org/802.11/dcn/22/11-22-2159-00-00be-cr-for-qmf.docx" TargetMode="External"/><Relationship Id="rId9" Type="http://schemas.openxmlformats.org/officeDocument/2006/relationships/hyperlink" Target="https://mentor.ieee.org/802.11/dcn/22/11-22-1890-03-00be-lb266-cr-for-reconfiguration-ml-element.docx" TargetMode="External"/></Relationships>
</file>

<file path=ppt/slides/_rels/slide32.xml.rels><?xml version="1.0" encoding="UTF-8" standalone="yes"?>
<Relationships xmlns="http://schemas.openxmlformats.org/package/2006/relationships"><Relationship Id="rId3" Type="http://schemas.openxmlformats.org/officeDocument/2006/relationships/hyperlink" Target="https://mentor.ieee.org/802.11/dcn/22/11-22-1482-02-00be-lb266-cr-for-preamble-puncturing.docx" TargetMode="External"/><Relationship Id="rId2" Type="http://schemas.openxmlformats.org/officeDocument/2006/relationships/hyperlink" Target="https://mentor.ieee.org/802.11/dcn/22/11-22-1692-02-00be-clause-3-2-comment-resolutions.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038-38-00be-tgbe-motions-list-part-3.pptx" TargetMode="External"/><Relationship Id="rId4" Type="http://schemas.openxmlformats.org/officeDocument/2006/relationships/hyperlink" Target="https://mentor.ieee.org/802.11/dcn/22/11-22-1811-02-00be-tgbe-d2-0-comment-resolution-20-mhz-only-sta.docx" TargetMode="Externa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hyperlink" Target="https://mentor.ieee.org/802.11/dcn/22/11-22-1692-02-00be-clause-3-2-comment-resolutions.docx" TargetMode="Externa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mailto:jeongki.kim.ieee@gmail.com" TargetMode="External"/><Relationship Id="rId3" Type="http://schemas.openxmlformats.org/officeDocument/2006/relationships/hyperlink" Target="https://imat.ieee.org/attendance" TargetMode="External"/><Relationship Id="rId7" Type="http://schemas.openxmlformats.org/officeDocument/2006/relationships/hyperlink" Target="mailto:sschelstraete@maxlinear.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tianyu@apple.com" TargetMode="External"/><Relationship Id="rId5" Type="http://schemas.openxmlformats.org/officeDocument/2006/relationships/hyperlink" Target="mailto:aasterja@qti.qualcomm.com" TargetMode="External"/><Relationship Id="rId4" Type="http://schemas.openxmlformats.org/officeDocument/2006/relationships/hyperlink" Target="mailto:guoyuchen@huawei.com" TargetMode="External"/><Relationship Id="rId9" Type="http://schemas.openxmlformats.org/officeDocument/2006/relationships/hyperlink" Target="mailto:liwen.chu@nxp.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January 2023</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January 2023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2022-12-12</a:t>
            </a:r>
          </a:p>
        </p:txBody>
      </p:sp>
      <p:graphicFrame>
        <p:nvGraphicFramePr>
          <p:cNvPr id="3075" name="Object 3"/>
          <p:cNvGraphicFramePr>
            <a:graphicFrameLocks noChangeAspect="1"/>
          </p:cNvGraphicFramePr>
          <p:nvPr>
            <p:extLst>
              <p:ext uri="{D42A27DB-BD31-4B8C-83A1-F6EECF244321}">
                <p14:modId xmlns:p14="http://schemas.microsoft.com/office/powerpoint/2010/main" val="3439290081"/>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January 2023</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March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t>
            </a:r>
            <a:r>
              <a:rPr lang="en-US" altLang="en-US" sz="1800" b="1">
                <a:solidFill>
                  <a:schemeClr val="tx1"/>
                </a:solidFill>
                <a:latin typeface="Calibri" panose="020F0502020204030204" pitchFamily="34" charset="0"/>
                <a:cs typeface="Calibri" panose="020F0502020204030204" pitchFamily="34" charset="0"/>
              </a:rPr>
              <a:t>are discussed. Formally </a:t>
            </a:r>
            <a:r>
              <a:rPr lang="en-US" altLang="en-US" sz="1800" b="1" dirty="0">
                <a:solidFill>
                  <a:schemeClr val="tx1"/>
                </a:solidFill>
                <a:latin typeface="Calibri" panose="020F0502020204030204" pitchFamily="34" charset="0"/>
                <a:cs typeface="Calibri" panose="020F0502020204030204" pitchFamily="34" charset="0"/>
              </a:rPr>
              <a:t>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January 2023</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January 2023</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January 2023</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January 2023 meeting and conf calls</a:t>
            </a:r>
          </a:p>
          <a:p>
            <a:pPr>
              <a:buFont typeface="Arial" panose="020B0604020202020204" pitchFamily="34" charset="0"/>
              <a:buChar char="•"/>
            </a:pPr>
            <a:r>
              <a:rPr lang="en-US" sz="1800" dirty="0"/>
              <a:t>Approve TGbe minutes from Nov. 2022 meeting, ad-hoc, and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Motions</a:t>
            </a:r>
          </a:p>
          <a:p>
            <a:pPr>
              <a:buFont typeface="Arial" panose="020B0604020202020204" pitchFamily="34" charset="0"/>
              <a:buChar char="•"/>
            </a:pPr>
            <a:r>
              <a:rPr lang="en-US" sz="1800" dirty="0"/>
              <a:t>Goals for March 2023</a:t>
            </a:r>
          </a:p>
          <a:p>
            <a:pPr>
              <a:buFont typeface="Arial" panose="020B0604020202020204" pitchFamily="34" charset="0"/>
              <a:buChar char="•"/>
            </a:pPr>
            <a:r>
              <a:rPr lang="en-US" sz="1800" dirty="0"/>
              <a:t>Future teleconference/ad-hoc plan</a:t>
            </a:r>
          </a:p>
          <a:p>
            <a:pPr>
              <a:buFont typeface="Arial" panose="020B0604020202020204" pitchFamily="34" charset="0"/>
              <a:buChar char="•"/>
            </a:pPr>
            <a:r>
              <a:rPr lang="en-US" sz="1800" dirty="0"/>
              <a:t>Timeline</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January 2023</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TGbe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449387"/>
            <a:ext cx="4648199" cy="5026026"/>
          </a:xfrm>
        </p:spPr>
        <p:txBody>
          <a:bodyPr/>
          <a:lstStyle/>
          <a:p>
            <a:pPr lvl="0">
              <a:buFont typeface="Arial" panose="020B0604020202020204" pitchFamily="34" charset="0"/>
              <a:buChar char="•"/>
            </a:pPr>
            <a:r>
              <a:rPr lang="en-US" altLang="en-US" sz="1200" dirty="0"/>
              <a:t>Monday, AM2, MAC (10:30-12:30)</a:t>
            </a:r>
          </a:p>
          <a:p>
            <a:pPr lvl="1">
              <a:lnSpc>
                <a:spcPct val="80000"/>
              </a:lnSpc>
              <a:buFont typeface="Arial" panose="020B0604020202020204" pitchFamily="34" charset="0"/>
              <a:buChar char="•"/>
            </a:pPr>
            <a:r>
              <a:rPr lang="en-US" altLang="en-US" sz="1100" dirty="0"/>
              <a:t>MAC Ad-Hoc session (chaired by Jeongki Kim)</a:t>
            </a:r>
          </a:p>
          <a:p>
            <a:pPr lvl="0">
              <a:buFont typeface="Arial" panose="020B0604020202020204" pitchFamily="34" charset="0"/>
              <a:buChar char="•"/>
            </a:pPr>
            <a:r>
              <a:rPr lang="en-US" altLang="en-US" sz="1200" dirty="0"/>
              <a:t>Monday, PM1, Joint (13:30-15:30)</a:t>
            </a:r>
          </a:p>
          <a:p>
            <a:pPr marL="800100" lvl="1" indent="-342900">
              <a:buFont typeface="Arial" panose="020B0604020202020204" pitchFamily="34" charset="0"/>
              <a:buChar char="•"/>
            </a:pPr>
            <a:r>
              <a:rPr lang="en-US" altLang="en-US" sz="1100" dirty="0"/>
              <a:t>Call meeting to order, IEEE-SA Policies and Procedure</a:t>
            </a:r>
          </a:p>
          <a:p>
            <a:pPr marL="800100" lvl="1" indent="-342900">
              <a:buFont typeface="Arial" panose="020B0604020202020204" pitchFamily="34" charset="0"/>
              <a:buChar char="•"/>
            </a:pPr>
            <a:r>
              <a:rPr lang="en-US" altLang="en-US" sz="1100" dirty="0"/>
              <a:t>Summary from November 2022 F2F, ad-hoc, and conf calls</a:t>
            </a:r>
          </a:p>
          <a:p>
            <a:pPr marL="800100" lvl="1" indent="-342900">
              <a:buFont typeface="Arial" panose="020B0604020202020204" pitchFamily="34" charset="0"/>
              <a:buChar char="•"/>
            </a:pPr>
            <a:r>
              <a:rPr lang="en-US" altLang="en-US" sz="1100" dirty="0"/>
              <a:t>Approve TG minutes and presentation of submissions</a:t>
            </a:r>
          </a:p>
          <a:p>
            <a:pPr marL="800100" lvl="1" indent="-342900">
              <a:buFont typeface="Arial" panose="020B0604020202020204" pitchFamily="34" charset="0"/>
              <a:buChar char="•"/>
            </a:pPr>
            <a:r>
              <a:rPr lang="en-US" altLang="en-US" sz="1100" dirty="0"/>
              <a:t>Recess</a:t>
            </a:r>
            <a:endParaRPr lang="en-US" altLang="en-US" sz="800" dirty="0"/>
          </a:p>
          <a:p>
            <a:pPr lvl="0">
              <a:buFont typeface="Arial" panose="020B0604020202020204" pitchFamily="34" charset="0"/>
              <a:buChar char="•"/>
            </a:pPr>
            <a:r>
              <a:rPr lang="en-US" altLang="en-US" sz="1200" dirty="0"/>
              <a:t>Monday, PM2, MAC (16:00-18:00)</a:t>
            </a:r>
          </a:p>
          <a:p>
            <a:pPr lvl="1">
              <a:lnSpc>
                <a:spcPct val="80000"/>
              </a:lnSpc>
              <a:buFont typeface="Arial" panose="020B0604020202020204" pitchFamily="34" charset="0"/>
              <a:buChar char="•"/>
            </a:pPr>
            <a:r>
              <a:rPr lang="en-US" altLang="en-US" sz="1100" dirty="0"/>
              <a:t>MAC Ad-Hoc session (chaired by Jeongki Kim)</a:t>
            </a:r>
          </a:p>
          <a:p>
            <a:pPr lvl="0">
              <a:buFont typeface="Arial" panose="020B0604020202020204" pitchFamily="34" charset="0"/>
              <a:buChar char="•"/>
            </a:pPr>
            <a:r>
              <a:rPr lang="en-US" altLang="en-US" sz="1200" dirty="0"/>
              <a:t>Tuesday, AM1, MAC (08:00-10:00)</a:t>
            </a:r>
          </a:p>
          <a:p>
            <a:pPr lvl="1">
              <a:lnSpc>
                <a:spcPct val="80000"/>
              </a:lnSpc>
              <a:buFont typeface="Arial" panose="020B0604020202020204" pitchFamily="34" charset="0"/>
              <a:buChar char="•"/>
            </a:pPr>
            <a:r>
              <a:rPr lang="en-US" altLang="en-US" sz="1100" dirty="0"/>
              <a:t>MAC Ad-Hoc session (chaired by Jeongki Kim)</a:t>
            </a:r>
          </a:p>
          <a:p>
            <a:pPr lvl="0">
              <a:buFont typeface="Arial" panose="020B0604020202020204" pitchFamily="34" charset="0"/>
              <a:buChar char="•"/>
            </a:pPr>
            <a:r>
              <a:rPr lang="en-US" altLang="en-US" sz="1200" dirty="0"/>
              <a:t>Tuesday, AM2, Joint (10:30-12:30)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Recess</a:t>
            </a:r>
            <a:endParaRPr lang="en-US" altLang="en-US" sz="800" dirty="0"/>
          </a:p>
          <a:p>
            <a:pPr lvl="0">
              <a:buFont typeface="Arial" panose="020B0604020202020204" pitchFamily="34" charset="0"/>
              <a:buChar char="•"/>
            </a:pPr>
            <a:r>
              <a:rPr lang="en-US" altLang="en-US" sz="1200" dirty="0"/>
              <a:t>Tuesday, PM1, MAC/PHY (13:30-15:30)</a:t>
            </a:r>
          </a:p>
          <a:p>
            <a:pPr lvl="1">
              <a:lnSpc>
                <a:spcPct val="80000"/>
              </a:lnSpc>
              <a:buFont typeface="Arial" panose="020B0604020202020204" pitchFamily="34" charset="0"/>
              <a:buChar char="•"/>
            </a:pPr>
            <a:r>
              <a:rPr lang="en-US" altLang="en-US" sz="1100" dirty="0"/>
              <a:t>PHY Ad-Hoc session (chaired by Tianyu Wu)</a:t>
            </a:r>
          </a:p>
          <a:p>
            <a:pPr lvl="1">
              <a:lnSpc>
                <a:spcPct val="80000"/>
              </a:lnSpc>
              <a:buFont typeface="Arial" panose="020B0604020202020204" pitchFamily="34" charset="0"/>
              <a:buChar char="•"/>
            </a:pPr>
            <a:r>
              <a:rPr lang="en-US" altLang="en-US" sz="1100" dirty="0"/>
              <a:t>MAC Ad-Hoc session (chaired by Jeongki Kim)</a:t>
            </a:r>
          </a:p>
          <a:p>
            <a:pPr lvl="0">
              <a:buFont typeface="Arial" panose="020B0604020202020204" pitchFamily="34" charset="0"/>
              <a:buChar char="•"/>
            </a:pPr>
            <a:r>
              <a:rPr lang="en-US" altLang="en-US" sz="1200" dirty="0"/>
              <a:t>Tuesday, PM2, MAC (16:00-18:00)</a:t>
            </a:r>
          </a:p>
          <a:p>
            <a:pPr lvl="1">
              <a:lnSpc>
                <a:spcPct val="80000"/>
              </a:lnSpc>
              <a:buFont typeface="Arial" panose="020B0604020202020204" pitchFamily="34" charset="0"/>
              <a:buChar char="•"/>
            </a:pPr>
            <a:r>
              <a:rPr lang="en-US" altLang="en-US" sz="1100" dirty="0"/>
              <a:t>MAC Ad-Hoc session (chaired by Jeongki Kim)</a:t>
            </a:r>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January 2023</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913472" y="1449387"/>
            <a:ext cx="4230528" cy="49514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200" dirty="0"/>
              <a:t>Wednesday, AM1, Joint (08:00-10:00)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Motions</a:t>
            </a:r>
          </a:p>
          <a:p>
            <a:pPr marL="800100" lvl="1" indent="-342900">
              <a:buFont typeface="Arial" panose="020B0604020202020204" pitchFamily="34" charset="0"/>
              <a:buChar char="•"/>
            </a:pPr>
            <a:r>
              <a:rPr lang="en-US" altLang="en-US" sz="1100" dirty="0"/>
              <a:t>Recess</a:t>
            </a:r>
          </a:p>
          <a:p>
            <a:pPr lvl="0">
              <a:buFont typeface="Arial" panose="020B0604020202020204" pitchFamily="34" charset="0"/>
              <a:buChar char="•"/>
            </a:pPr>
            <a:r>
              <a:rPr lang="en-US" altLang="en-US" sz="1200" dirty="0"/>
              <a:t>Wednesday, PM2, MAC (16:00-18:00)</a:t>
            </a:r>
          </a:p>
          <a:p>
            <a:pPr lvl="1">
              <a:lnSpc>
                <a:spcPct val="80000"/>
              </a:lnSpc>
              <a:buFont typeface="Arial" panose="020B0604020202020204" pitchFamily="34" charset="0"/>
              <a:buChar char="•"/>
            </a:pPr>
            <a:r>
              <a:rPr lang="en-US" altLang="en-US" sz="1100" dirty="0"/>
              <a:t>MAC Ad-Hoc session (chaired by Jeongki Kim)</a:t>
            </a:r>
          </a:p>
          <a:p>
            <a:pPr>
              <a:buFont typeface="Arial" panose="020B0604020202020204" pitchFamily="34" charset="0"/>
              <a:buChar char="•"/>
            </a:pPr>
            <a:r>
              <a:rPr lang="en-US" altLang="en-US" sz="1200" dirty="0"/>
              <a:t>Thursday, AM1, Joint (08:00-10:00)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Recess</a:t>
            </a:r>
          </a:p>
          <a:p>
            <a:pPr lvl="0">
              <a:buFont typeface="Arial" panose="020B0604020202020204" pitchFamily="34" charset="0"/>
              <a:buChar char="•"/>
            </a:pPr>
            <a:r>
              <a:rPr lang="en-US" altLang="en-US" sz="1200" dirty="0"/>
              <a:t>Thursday, AM2, MAC/PHY (10:30-12:30)</a:t>
            </a:r>
          </a:p>
          <a:p>
            <a:pPr lvl="1">
              <a:lnSpc>
                <a:spcPct val="80000"/>
              </a:lnSpc>
              <a:buFont typeface="Arial" panose="020B0604020202020204" pitchFamily="34" charset="0"/>
              <a:buChar char="•"/>
            </a:pPr>
            <a:r>
              <a:rPr lang="en-US" altLang="en-US" sz="1100" dirty="0"/>
              <a:t>MAC Ad-Hoc session (chaired by Jeongki Kim)</a:t>
            </a:r>
          </a:p>
          <a:p>
            <a:pPr>
              <a:buFont typeface="Arial" panose="020B0604020202020204" pitchFamily="34" charset="0"/>
              <a:buChar char="•"/>
            </a:pPr>
            <a:r>
              <a:rPr lang="en-US" altLang="en-US" sz="1200" dirty="0"/>
              <a:t>Thursday, PM1, Joint (13:30-15:30)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 and motions</a:t>
            </a:r>
          </a:p>
          <a:p>
            <a:pPr marL="800100" lvl="1" indent="-342900">
              <a:buFont typeface="Arial" panose="020B0604020202020204" pitchFamily="34" charset="0"/>
              <a:buChar char="•"/>
            </a:pPr>
            <a:r>
              <a:rPr lang="en-US" sz="1100" dirty="0"/>
              <a:t>Goals for March 2023 and teleconference/ad-hoc plan</a:t>
            </a:r>
          </a:p>
          <a:p>
            <a:pPr marL="800100" lvl="1" indent="-342900">
              <a:buFont typeface="Arial" panose="020B0604020202020204" pitchFamily="34" charset="0"/>
              <a:buChar char="•"/>
            </a:pPr>
            <a:r>
              <a:rPr lang="en-US" sz="1100" dirty="0"/>
              <a:t>Timeline</a:t>
            </a:r>
          </a:p>
          <a:p>
            <a:pPr marL="800100" lvl="1" indent="-342900">
              <a:buFont typeface="Arial" panose="020B0604020202020204" pitchFamily="34" charset="0"/>
              <a:buChar char="•"/>
            </a:pPr>
            <a:r>
              <a:rPr lang="en-US" altLang="en-US" sz="11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TGbe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January 2023</a:t>
            </a:r>
            <a:endParaRPr lang="en-GB" dirty="0"/>
          </a:p>
        </p:txBody>
      </p:sp>
      <p:graphicFrame>
        <p:nvGraphicFramePr>
          <p:cNvPr id="24" name="Table 23">
            <a:extLst>
              <a:ext uri="{FF2B5EF4-FFF2-40B4-BE49-F238E27FC236}">
                <a16:creationId xmlns:a16="http://schemas.microsoft.com/office/drawing/2014/main" id="{06E04ECF-0CD9-4975-B9DA-70B69DD09B07}"/>
              </a:ext>
            </a:extLst>
          </p:cNvPr>
          <p:cNvGraphicFramePr>
            <a:graphicFrameLocks noGrp="1"/>
          </p:cNvGraphicFramePr>
          <p:nvPr>
            <p:extLst>
              <p:ext uri="{D42A27DB-BD31-4B8C-83A1-F6EECF244321}">
                <p14:modId xmlns:p14="http://schemas.microsoft.com/office/powerpoint/2010/main" val="4157987442"/>
              </p:ext>
            </p:extLst>
          </p:nvPr>
        </p:nvGraphicFramePr>
        <p:xfrm>
          <a:off x="826833" y="2282825"/>
          <a:ext cx="7016939" cy="329184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tx1"/>
                          </a:solidFill>
                        </a:rPr>
                        <a:t>TGbe Ad-Hoc</a:t>
                      </a:r>
                    </a:p>
                    <a:p>
                      <a:pPr algn="ctr"/>
                      <a:r>
                        <a:rPr lang="en-US" sz="1800" b="0" dirty="0">
                          <a:solidFill>
                            <a:schemeClr val="tx1"/>
                          </a:solidFill>
                        </a:rPr>
                        <a:t>[MAC]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t> </a:t>
                      </a:r>
                      <a:r>
                        <a:rPr lang="en-US" sz="1800" b="0" dirty="0">
                          <a:solidFill>
                            <a:schemeClr val="tx1"/>
                          </a:solidFill>
                        </a:rPr>
                        <a:t>TGbe</a:t>
                      </a:r>
                      <a:endParaRPr lang="en-US" b="0" dirty="0">
                        <a:solidFill>
                          <a:schemeClr val="tx1"/>
                        </a:solidFill>
                      </a:endParaRP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algn="ctr"/>
                      <a:r>
                        <a:rPr lang="en-US" sz="1800" b="0" dirty="0">
                          <a:solidFill>
                            <a:schemeClr val="tx1"/>
                          </a:solidFill>
                        </a:rPr>
                        <a:t>TGbe Ad-Hoc</a:t>
                      </a:r>
                    </a:p>
                    <a:p>
                      <a:pPr algn="ctr"/>
                      <a:r>
                        <a:rPr lang="en-US" sz="1800" b="0" dirty="0">
                          <a:solidFill>
                            <a:schemeClr val="tx1"/>
                          </a:solidFill>
                        </a:rPr>
                        <a:t>[MAC]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dirty="0">
                          <a:solidFill>
                            <a:schemeClr val="tx1"/>
                          </a:solidFill>
                          <a:latin typeface="+mn-lt"/>
                          <a:ea typeface="+mn-ea"/>
                          <a:cs typeface="+mn-cs"/>
                        </a:rPr>
                        <a:t>TGbe</a:t>
                      </a:r>
                    </a:p>
                    <a:p>
                      <a:pPr algn="ctr"/>
                      <a:endParaRPr lang="en-US" sz="1200" b="0" dirty="0"/>
                    </a:p>
                  </a:txBody>
                  <a:tcPr/>
                </a:tc>
                <a:tc>
                  <a:txBody>
                    <a:bodyPr/>
                    <a:lstStyle/>
                    <a:p>
                      <a:pPr algn="ctr"/>
                      <a:endParaRPr lang="en-US" sz="1800" b="0" dirty="0"/>
                    </a:p>
                  </a:txBody>
                  <a:tcPr/>
                </a:tc>
                <a:tc>
                  <a:txBody>
                    <a:bodyPr/>
                    <a:lstStyle/>
                    <a:p>
                      <a:pPr algn="ctr"/>
                      <a:r>
                        <a:rPr lang="en-US" sz="1800" b="0" dirty="0">
                          <a:solidFill>
                            <a:schemeClr val="tx1"/>
                          </a:solidFill>
                        </a:rPr>
                        <a:t>TGbe Ad-Hoc</a:t>
                      </a:r>
                    </a:p>
                    <a:p>
                      <a:pPr algn="ctr"/>
                      <a:r>
                        <a:rPr lang="en-US" sz="1800" b="0" dirty="0">
                          <a:solidFill>
                            <a:schemeClr val="tx1"/>
                          </a:solidFill>
                        </a:rPr>
                        <a:t>[MAC]</a:t>
                      </a:r>
                      <a:r>
                        <a:rPr lang="en-US" b="0" dirty="0"/>
                        <a:t> </a:t>
                      </a: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algn="ctr"/>
                      <a:r>
                        <a:rPr lang="en-US" sz="1800" b="0" dirty="0">
                          <a:solidFill>
                            <a:schemeClr val="tx1"/>
                          </a:solidFill>
                        </a:rPr>
                        <a:t>TGbe</a:t>
                      </a:r>
                    </a:p>
                  </a:txBody>
                  <a:tcPr/>
                </a:tc>
                <a:tc>
                  <a:txBody>
                    <a:bodyPr/>
                    <a:lstStyle/>
                    <a:p>
                      <a:pPr algn="ctr"/>
                      <a:r>
                        <a:rPr lang="en-US" sz="1800" b="0" dirty="0">
                          <a:solidFill>
                            <a:schemeClr val="tx1"/>
                          </a:solidFill>
                        </a:rPr>
                        <a:t>TGbe Ad-Hoc</a:t>
                      </a:r>
                    </a:p>
                    <a:p>
                      <a:pPr algn="ctr"/>
                      <a:r>
                        <a:rPr lang="en-US" sz="1800" b="0" dirty="0">
                          <a:solidFill>
                            <a:schemeClr val="tx1"/>
                          </a:solidFill>
                        </a:rPr>
                        <a:t>[MAC/PHY]</a:t>
                      </a:r>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t>TGbe</a:t>
                      </a:r>
                      <a:endParaRPr lang="en-US" b="0" dirty="0"/>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algn="ctr"/>
                      <a:r>
                        <a:rPr lang="en-US" sz="1800" b="0" dirty="0">
                          <a:solidFill>
                            <a:schemeClr val="tx1"/>
                          </a:solidFill>
                        </a:rPr>
                        <a:t>TGbe Ad-Hoc</a:t>
                      </a:r>
                    </a:p>
                    <a:p>
                      <a:pPr algn="ctr"/>
                      <a:r>
                        <a:rPr lang="en-US" sz="1800" b="0" dirty="0">
                          <a:solidFill>
                            <a:schemeClr val="tx1"/>
                          </a:solidFill>
                        </a:rPr>
                        <a:t>[MAC]</a:t>
                      </a:r>
                      <a:r>
                        <a:rPr lang="en-US" b="0" dirty="0"/>
                        <a:t> </a:t>
                      </a: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noProof="0" dirty="0">
                          <a:solidFill>
                            <a:schemeClr val="tx1"/>
                          </a:solidFill>
                        </a:rPr>
                        <a:t>TGbe Ad-Hoc</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noProof="0" dirty="0">
                          <a:solidFill>
                            <a:schemeClr val="tx1"/>
                          </a:solidFill>
                        </a:rPr>
                        <a:t>[MAC]</a:t>
                      </a:r>
                      <a:endParaRPr lang="en-US" sz="1800" b="0" kern="1200" noProof="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noProof="0" dirty="0">
                          <a:solidFill>
                            <a:schemeClr val="tx1"/>
                          </a:solidFill>
                        </a:rPr>
                        <a:t>TGbe Ad-Hoc</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noProof="0" dirty="0">
                          <a:solidFill>
                            <a:schemeClr val="tx1"/>
                          </a:solidFill>
                        </a:rPr>
                        <a:t>[MAC]</a:t>
                      </a:r>
                      <a:endParaRPr lang="en-US" sz="1800" b="0" kern="1200" noProof="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Baltimore, Maryland</a:t>
            </a:r>
          </a:p>
          <a:p>
            <a:pPr algn="ctr">
              <a:lnSpc>
                <a:spcPct val="90000"/>
              </a:lnSpc>
              <a:buFontTx/>
              <a:buNone/>
            </a:pPr>
            <a:r>
              <a:rPr lang="en-US" sz="4000" dirty="0">
                <a:latin typeface="Arial" panose="020B0604020202020204" pitchFamily="34" charset="0"/>
              </a:rPr>
              <a:t>January 15-20, 2023</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Jason Y. Guo (Huawei)</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January 2023</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Joint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January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74280567"/>
              </p:ext>
            </p:extLst>
          </p:nvPr>
        </p:nvGraphicFramePr>
        <p:xfrm>
          <a:off x="838200" y="1466262"/>
          <a:ext cx="7759383" cy="4290508"/>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213417">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1053783">
                  <a:extLst>
                    <a:ext uri="{9D8B030D-6E8A-4147-A177-3AD203B41FA5}">
                      <a16:colId xmlns:a16="http://schemas.microsoft.com/office/drawing/2014/main" val="20004"/>
                    </a:ext>
                  </a:extLst>
                </a:gridCol>
                <a:gridCol w="7620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0">
                <a:tc>
                  <a:txBody>
                    <a:bodyPr/>
                    <a:lstStyle/>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1851r0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CR for CID 11891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Chenchen LIU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0">
                <a:tc>
                  <a:txBody>
                    <a:bodyPr/>
                    <a:lstStyle/>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1348r2</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CR for PAR verification low latency</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dirty="0" err="1">
                          <a:solidFill>
                            <a:srgbClr val="000000"/>
                          </a:solidFill>
                          <a:effectLst/>
                          <a:latin typeface="Times New Roman" panose="02020603050405020304" pitchFamily="18" charset="0"/>
                          <a:ea typeface="Times New Roman" panose="02020603050405020304" pitchFamily="18" charset="0"/>
                        </a:rPr>
                        <a:t>Yousi</a:t>
                      </a:r>
                      <a:r>
                        <a:rPr lang="en-GB" sz="1000" kern="1200" dirty="0">
                          <a:solidFill>
                            <a:srgbClr val="000000"/>
                          </a:solidFill>
                          <a:effectLst/>
                          <a:latin typeface="Times New Roman" panose="02020603050405020304" pitchFamily="18" charset="0"/>
                          <a:ea typeface="Times New Roman" panose="02020603050405020304" pitchFamily="18" charset="0"/>
                        </a:rPr>
                        <a:t> Lin</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Update 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5"/>
                  </a:ext>
                </a:extLst>
              </a:tr>
              <a:tr h="0">
                <a:tc>
                  <a:txBody>
                    <a:bodyPr/>
                    <a:lstStyle/>
                    <a:p>
                      <a:pPr marL="0" marR="0" algn="ctr">
                        <a:spcBef>
                          <a:spcPts val="0"/>
                        </a:spcBef>
                        <a:spcAft>
                          <a:spcPts val="0"/>
                        </a:spcAft>
                      </a:pPr>
                      <a:r>
                        <a:rPr lang="en-GB" sz="1000" u="sng" kern="1200">
                          <a:solidFill>
                            <a:srgbClr val="7030A0"/>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1878r0</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CR-for-Clause-6.3</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Arik Klein</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3</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Joint</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765737835"/>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3"/>
                        </a:rPr>
                        <a:t>1692r2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Clause 3.2 Comment Resolutions</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effectLst/>
                          <a:latin typeface="Times New Roman" panose="02020603050405020304" pitchFamily="18" charset="0"/>
                          <a:ea typeface="Times New Roman" panose="02020603050405020304" pitchFamily="18" charset="0"/>
                        </a:rPr>
                        <a:t>Stephen McCann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4"/>
                        </a:rPr>
                        <a:t>1482r2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CR for preamble puncturing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Yanjun Sun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Joint</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2125r0</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LB266 CR for Trigger frame Misc Part2</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Yanjun Sun</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3</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Joint</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2126r0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LB266 CR for Preamble Puncturing </a:t>
                      </a:r>
                      <a:r>
                        <a:rPr lang="en-GB" sz="1000" kern="1200" dirty="0" err="1">
                          <a:effectLst/>
                          <a:latin typeface="Times New Roman" panose="02020603050405020304" pitchFamily="18" charset="0"/>
                          <a:ea typeface="Times New Roman" panose="02020603050405020304" pitchFamily="18" charset="0"/>
                        </a:rPr>
                        <a:t>Misc</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Yanjun Sun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Joint</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5">
                            <a:extLst>
                              <a:ext uri="{A12FA001-AC4F-418D-AE19-62706E023703}">
                                <ahyp:hlinkClr xmlns:ahyp="http://schemas.microsoft.com/office/drawing/2018/hyperlinkcolor" val="tx"/>
                              </a:ext>
                            </a:extLst>
                          </a:hlinkClick>
                        </a:rPr>
                        <a:t>2180r1</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LB266-General CID</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Alfred Asterjadhi</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1</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Joint</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hlinkClick r:id="rId6">
                            <a:extLst>
                              <a:ext uri="{A12FA001-AC4F-418D-AE19-62706E023703}">
                                <ahyp:hlinkClr xmlns:ahyp="http://schemas.microsoft.com/office/drawing/2018/hyperlinkcolor" val="tx"/>
                              </a:ext>
                            </a:extLst>
                          </a:hlinkClick>
                        </a:rPr>
                        <a:t>0074r0</a:t>
                      </a:r>
                      <a:endParaRPr lang="en-US" sz="1000" dirty="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dirty="0">
                          <a:solidFill>
                            <a:srgbClr val="7030A0"/>
                          </a:solidFill>
                          <a:effectLst/>
                          <a:latin typeface="+mn-lt"/>
                          <a:ea typeface="Times New Roman" panose="02020603050405020304" pitchFamily="18" charset="0"/>
                        </a:rPr>
                        <a:t>CRs for 4.9.5 and 7.1, reference model and DS, part 2</a:t>
                      </a:r>
                    </a:p>
                  </a:txBody>
                  <a:tcPr/>
                </a:tc>
                <a:tc>
                  <a:txBody>
                    <a:bodyPr/>
                    <a:lstStyle/>
                    <a:p>
                      <a:pPr marL="0" marR="0" algn="l">
                        <a:spcBef>
                          <a:spcPts val="0"/>
                        </a:spcBef>
                        <a:spcAft>
                          <a:spcPts val="0"/>
                        </a:spcAft>
                      </a:pPr>
                      <a:r>
                        <a:rPr lang="en-US" sz="1000" dirty="0">
                          <a:solidFill>
                            <a:srgbClr val="7030A0"/>
                          </a:solidFill>
                          <a:effectLst/>
                          <a:latin typeface="+mn-lt"/>
                          <a:ea typeface="Times New Roman" panose="02020603050405020304" pitchFamily="18" charset="0"/>
                        </a:rPr>
                        <a:t> Mark Hamilton</a:t>
                      </a: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2</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Joint</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hlinkClick r:id="rId7"/>
                        </a:rPr>
                        <a:t>1811r0</a:t>
                      </a:r>
                      <a:endParaRPr lang="en-US" sz="1000"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kern="1200" dirty="0">
                          <a:solidFill>
                            <a:schemeClr val="tx1"/>
                          </a:solidFill>
                          <a:effectLst/>
                          <a:latin typeface="+mn-lt"/>
                          <a:ea typeface="Times New Roman" panose="02020603050405020304" pitchFamily="18" charset="0"/>
                          <a:cs typeface="+mn-cs"/>
                        </a:rPr>
                        <a:t>TGbe D2.0 comment resolution 20 MHz only STA</a:t>
                      </a:r>
                    </a:p>
                  </a:txBody>
                  <a:tcPr/>
                </a:tc>
                <a:tc>
                  <a:txBody>
                    <a:bodyPr/>
                    <a:lstStyle/>
                    <a:p>
                      <a:pPr marL="0" marR="0" algn="ctr">
                        <a:spcBef>
                          <a:spcPts val="0"/>
                        </a:spcBef>
                        <a:spcAft>
                          <a:spcPts val="0"/>
                        </a:spcAft>
                      </a:pPr>
                      <a:r>
                        <a:rPr lang="en-US" sz="1000" kern="1200" dirty="0">
                          <a:solidFill>
                            <a:schemeClr val="tx1"/>
                          </a:solidFill>
                          <a:effectLst/>
                          <a:latin typeface="+mn-lt"/>
                          <a:ea typeface="+mn-ea"/>
                          <a:cs typeface="+mn-cs"/>
                        </a:rPr>
                        <a:t>Liwen Chu</a:t>
                      </a:r>
                      <a:endParaRPr lang="en-US" sz="1000" kern="1200" dirty="0">
                        <a:solidFill>
                          <a:schemeClr val="tx1"/>
                        </a:solidFill>
                        <a:effectLst/>
                        <a:latin typeface="+mn-lt"/>
                        <a:ea typeface="Times New Roman" panose="02020603050405020304" pitchFamily="18" charset="0"/>
                        <a:cs typeface="+mn-cs"/>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Pending SP</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3</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Joint</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170315652"/>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GB" sz="1000" kern="12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583139877"/>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GB" sz="1000" kern="12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4133115485"/>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GB" sz="1000" kern="12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144456397"/>
                  </a:ext>
                </a:extLst>
              </a:tr>
            </a:tbl>
          </a:graphicData>
        </a:graphic>
      </p:graphicFrame>
    </p:spTree>
    <p:extLst>
      <p:ext uri="{BB962C8B-B14F-4D97-AF65-F5344CB8AC3E}">
        <p14:creationId xmlns:p14="http://schemas.microsoft.com/office/powerpoint/2010/main" val="40120741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PHY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January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756016935"/>
              </p:ext>
            </p:extLst>
          </p:nvPr>
        </p:nvGraphicFramePr>
        <p:xfrm>
          <a:off x="851217" y="1582301"/>
          <a:ext cx="7736269" cy="4283159"/>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3528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1960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2109r1</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LB266 CR for CID 11196</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Ron Porat</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1</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PHY</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algn="ctr" fontAlgn="b"/>
                      <a:endParaRPr lang="en-US" sz="1000" b="0" i="0" kern="1200" dirty="0">
                        <a:solidFill>
                          <a:schemeClr val="tx1"/>
                        </a:solidFill>
                        <a:latin typeface="+mn-lt"/>
                        <a:ea typeface="+mn-ea"/>
                        <a:cs typeface="+mn-cs"/>
                      </a:endParaRPr>
                    </a:p>
                  </a:txBody>
                  <a:tcPr marL="0" marR="9525" marT="9525" marB="0" anchor="b"/>
                </a:tc>
                <a:tc>
                  <a:txBody>
                    <a:bodyPr/>
                    <a:lstStyle/>
                    <a:p>
                      <a:pPr algn="l" fontAlgn="b"/>
                      <a:endParaRPr lang="en-US" sz="10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i="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algn="ctr" fontAlgn="b"/>
                      <a:endParaRPr lang="en-US" sz="1000" b="0" i="0" kern="1200" dirty="0">
                        <a:solidFill>
                          <a:schemeClr val="tx1"/>
                        </a:solidFill>
                        <a:latin typeface="+mn-lt"/>
                        <a:ea typeface="+mn-ea"/>
                        <a:cs typeface="+mn-cs"/>
                      </a:endParaRPr>
                    </a:p>
                  </a:txBody>
                  <a:tcPr marL="0" marR="9525" marT="9525" marB="0" anchor="b"/>
                </a:tc>
                <a:tc>
                  <a:txBody>
                    <a:bodyPr/>
                    <a:lstStyle/>
                    <a:p>
                      <a:pPr algn="l" fontAlgn="b"/>
                      <a:endParaRPr lang="en-US" sz="10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656549911"/>
                  </a:ext>
                </a:extLst>
              </a:tr>
              <a:tr h="297047">
                <a:tc>
                  <a:txBody>
                    <a:bodyPr/>
                    <a:lstStyle/>
                    <a:p>
                      <a:pPr algn="ctr" fontAlgn="b"/>
                      <a:endParaRPr lang="en-US" sz="1000" b="0" i="1" kern="1200" dirty="0">
                        <a:solidFill>
                          <a:schemeClr val="tx1"/>
                        </a:solidFill>
                        <a:latin typeface="+mn-lt"/>
                        <a:ea typeface="+mn-ea"/>
                        <a:cs typeface="+mn-cs"/>
                      </a:endParaRPr>
                    </a:p>
                  </a:txBody>
                  <a:tcPr marL="0" marR="9525" marT="9525" marB="0" anchor="b"/>
                </a:tc>
                <a:tc>
                  <a:txBody>
                    <a:bodyPr/>
                    <a:lstStyle/>
                    <a:p>
                      <a:pPr algn="l" fontAlgn="b"/>
                      <a:endParaRPr lang="en-US" sz="10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endParaRPr lang="en-US" sz="1000" b="0" i="0" kern="1200" dirty="0">
                        <a:solidFill>
                          <a:schemeClr val="tx1"/>
                        </a:solidFill>
                        <a:effectLst/>
                        <a:latin typeface="+mn-lt"/>
                        <a:ea typeface="+mn-ea"/>
                        <a:cs typeface="+mn-cs"/>
                      </a:endParaRPr>
                    </a:p>
                  </a:txBody>
                  <a:tcPr marL="0" marR="0" marT="0" marB="0"/>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170315652"/>
                  </a:ext>
                </a:extLst>
              </a:tr>
              <a:tr h="297047">
                <a:tc>
                  <a:txBody>
                    <a:bodyPr/>
                    <a:lstStyle/>
                    <a:p>
                      <a:pPr algn="ctr" fontAlgn="b"/>
                      <a:endParaRPr lang="en-US" sz="1000" b="0" i="0" kern="1200" dirty="0">
                        <a:solidFill>
                          <a:schemeClr val="tx1"/>
                        </a:solidFill>
                        <a:latin typeface="+mn-lt"/>
                        <a:ea typeface="+mn-ea"/>
                        <a:cs typeface="+mn-cs"/>
                      </a:endParaRPr>
                    </a:p>
                  </a:txBody>
                  <a:tcPr marL="0" marR="9525" marT="9525" marB="0" anchor="b"/>
                </a:tc>
                <a:tc>
                  <a:txBody>
                    <a:bodyPr/>
                    <a:lstStyle/>
                    <a:p>
                      <a:pPr algn="l" fontAlgn="b"/>
                      <a:endParaRPr lang="en-US" sz="10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i="0" kern="1200" dirty="0">
                        <a:solidFill>
                          <a:schemeClr val="tx1"/>
                        </a:solidFill>
                        <a:effectLst/>
                        <a:latin typeface="+mn-lt"/>
                        <a:ea typeface="+mn-ea"/>
                        <a:cs typeface="+mn-cs"/>
                      </a:endParaRPr>
                    </a:p>
                  </a:txBody>
                  <a:tcPr marL="9525" marR="9525" marT="9525" marB="0"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algn="ctr" fontAlgn="b"/>
                      <a:endParaRPr lang="en-US" sz="1000" b="0" i="1" kern="1200" dirty="0">
                        <a:solidFill>
                          <a:schemeClr val="tx1"/>
                        </a:solidFill>
                        <a:latin typeface="+mn-lt"/>
                        <a:ea typeface="+mn-ea"/>
                        <a:cs typeface="+mn-cs"/>
                      </a:endParaRPr>
                    </a:p>
                  </a:txBody>
                  <a:tcPr marL="0" marR="9525" marT="9525" marB="0" anchor="b"/>
                </a:tc>
                <a:tc>
                  <a:txBody>
                    <a:bodyPr/>
                    <a:lstStyle/>
                    <a:p>
                      <a:pPr algn="l" fontAlgn="b"/>
                      <a:endParaRPr lang="en-US" sz="1000" b="0" i="1"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i="1" kern="1200" dirty="0">
                        <a:solidFill>
                          <a:schemeClr val="tx1"/>
                        </a:solidFill>
                        <a:effectLst/>
                        <a:latin typeface="+mn-lt"/>
                        <a:ea typeface="+mn-ea"/>
                        <a:cs typeface="+mn-cs"/>
                      </a:endParaRP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000" i="1" kern="12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4143578301"/>
                  </a:ext>
                </a:extLst>
              </a:tr>
            </a:tbl>
          </a:graphicData>
        </a:graphic>
      </p:graphicFrame>
    </p:spTree>
    <p:extLst>
      <p:ext uri="{BB962C8B-B14F-4D97-AF65-F5344CB8AC3E}">
        <p14:creationId xmlns:p14="http://schemas.microsoft.com/office/powerpoint/2010/main" val="287500449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January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541595146"/>
              </p:ext>
            </p:extLst>
          </p:nvPr>
        </p:nvGraphicFramePr>
        <p:xfrm>
          <a:off x="806069" y="1513813"/>
          <a:ext cx="7736269" cy="3941190"/>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321748">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227138">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kern="1200" dirty="0">
                          <a:solidFill>
                            <a:srgbClr val="0000FF"/>
                          </a:solidFill>
                          <a:effectLst/>
                          <a:latin typeface="Times New Roman" panose="02020603050405020304" pitchFamily="18" charset="0"/>
                          <a:ea typeface="Times New Roman" panose="02020603050405020304" pitchFamily="18" charset="0"/>
                          <a:hlinkClick r:id="rId2"/>
                        </a:rPr>
                        <a:t>1756r4</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CR CL35 EMLSR part4</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Minyoung Park</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Schedule Wed</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5</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dirty="0">
                          <a:solidFill>
                            <a:schemeClr val="tx1"/>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1935r0</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LB266 - Resolution for CID 10924</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 Thomas Handte</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Pending SP (Tuesday)</a:t>
                      </a: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chemeClr val="tx1"/>
                          </a:solidFill>
                          <a:effectLst/>
                          <a:latin typeface="Times New Roman" panose="02020603050405020304" pitchFamily="18" charset="0"/>
                          <a:ea typeface="Times New Roman" panose="02020603050405020304" pitchFamily="18" charset="0"/>
                        </a:rPr>
                        <a:t>1</a:t>
                      </a:r>
                      <a:endParaRPr lang="en-US" sz="110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MAC</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dirty="0">
                          <a:solidFill>
                            <a:srgbClr val="00B050"/>
                          </a:solidFill>
                          <a:effectLst/>
                          <a:latin typeface="Times New Roman" panose="02020603050405020304" pitchFamily="18" charset="0"/>
                          <a:ea typeface="Times New Roman" panose="02020603050405020304" pitchFamily="18" charset="0"/>
                          <a:hlinkClick r:id="rId4"/>
                        </a:rPr>
                        <a:t>2164r1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EPCS and Fast </a:t>
                      </a:r>
                      <a:r>
                        <a:rPr lang="en-GB" sz="1000" kern="1200" dirty="0" err="1">
                          <a:solidFill>
                            <a:srgbClr val="00B050"/>
                          </a:solidFill>
                          <a:effectLst/>
                          <a:latin typeface="Times New Roman" panose="02020603050405020304" pitchFamily="18" charset="0"/>
                          <a:ea typeface="Times New Roman" panose="02020603050405020304" pitchFamily="18" charset="0"/>
                        </a:rPr>
                        <a:t>Tranisition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John Wullert</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Presented 01/12</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5</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u="sng">
                          <a:solidFill>
                            <a:srgbClr val="00B050"/>
                          </a:solidFill>
                          <a:effectLst/>
                          <a:latin typeface="Times New Roman" panose="02020603050405020304" pitchFamily="18" charset="0"/>
                          <a:ea typeface="Times New Roman" panose="02020603050405020304" pitchFamily="18" charset="0"/>
                          <a:hlinkClick r:id="rId5"/>
                        </a:rPr>
                        <a:t>2159r0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CR for QMF</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Po-Kai Huang</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Pending SP</a:t>
                      </a: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chemeClr val="tx1"/>
                          </a:solidFill>
                          <a:effectLst/>
                          <a:latin typeface="Times New Roman" panose="02020603050405020304" pitchFamily="18" charset="0"/>
                          <a:ea typeface="Times New Roman" panose="02020603050405020304" pitchFamily="18" charset="0"/>
                        </a:rPr>
                        <a:t>2</a:t>
                      </a:r>
                      <a:endParaRPr lang="en-US" sz="110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MAC</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u="sng" dirty="0">
                          <a:solidFill>
                            <a:srgbClr val="00B050"/>
                          </a:solidFill>
                          <a:effectLst/>
                          <a:latin typeface="Times New Roman" panose="02020603050405020304" pitchFamily="18" charset="0"/>
                          <a:ea typeface="Times New Roman" panose="02020603050405020304" pitchFamily="18" charset="0"/>
                          <a:hlinkClick r:id="rId6"/>
                        </a:rPr>
                        <a:t>2165r1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chemeClr val="tx1"/>
                          </a:solidFill>
                          <a:effectLst/>
                          <a:latin typeface="Times New Roman" panose="02020603050405020304" pitchFamily="18" charset="0"/>
                          <a:ea typeface="Times New Roman" panose="02020603050405020304" pitchFamily="18" charset="0"/>
                        </a:rPr>
                        <a:t>CR for Miscellaneous CIDs III</a:t>
                      </a:r>
                      <a:endParaRPr lang="en-US" sz="110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Po-Kai Huang</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Pending SP</a:t>
                      </a: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chemeClr val="tx1"/>
                          </a:solidFill>
                          <a:effectLst/>
                          <a:latin typeface="Times New Roman" panose="02020603050405020304" pitchFamily="18" charset="0"/>
                          <a:ea typeface="Times New Roman" panose="02020603050405020304" pitchFamily="18" charset="0"/>
                        </a:rPr>
                        <a:t>1</a:t>
                      </a:r>
                      <a:endParaRPr lang="en-US" sz="110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MAC</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427466997"/>
                  </a:ext>
                </a:extLst>
              </a:tr>
              <a:tr h="297047">
                <a:tc>
                  <a:txBody>
                    <a:bodyPr/>
                    <a:lstStyle/>
                    <a:p>
                      <a:pPr marL="0" marR="0" algn="ctr">
                        <a:spcBef>
                          <a:spcPts val="0"/>
                        </a:spcBef>
                        <a:spcAft>
                          <a:spcPts val="0"/>
                        </a:spcAft>
                      </a:pPr>
                      <a:r>
                        <a:rPr lang="en-GB" sz="1000" u="sng" dirty="0">
                          <a:solidFill>
                            <a:srgbClr val="0000FF"/>
                          </a:solidFill>
                          <a:effectLst/>
                          <a:latin typeface="Times New Roman" panose="02020603050405020304" pitchFamily="18" charset="0"/>
                          <a:ea typeface="Times New Roman" panose="02020603050405020304" pitchFamily="18" charset="0"/>
                          <a:hlinkClick r:id="rId7"/>
                        </a:rPr>
                        <a:t>2167r0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EHT bandwidth indication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Morteza Mehrnoush</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Pending</a:t>
                      </a:r>
                      <a:endParaRPr lang="en-US" sz="1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8">
                            <a:extLst>
                              <a:ext uri="{A12FA001-AC4F-418D-AE19-62706E023703}">
                                <ahyp:hlinkClr xmlns:ahyp="http://schemas.microsoft.com/office/drawing/2018/hyperlinkcolor" val="tx"/>
                              </a:ext>
                            </a:extLst>
                          </a:hlinkClick>
                        </a:rPr>
                        <a:t>2172r1</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LB266 CR for CIDs in 35.9</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Abdel Karim Ajami</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8</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u="sng" dirty="0">
                          <a:solidFill>
                            <a:srgbClr val="00B050"/>
                          </a:solidFill>
                          <a:effectLst/>
                          <a:latin typeface="Times New Roman" panose="02020603050405020304" pitchFamily="18" charset="0"/>
                          <a:ea typeface="Times New Roman" panose="02020603050405020304" pitchFamily="18" charset="0"/>
                          <a:hlinkClick r:id="rId9"/>
                        </a:rPr>
                        <a:t>2174r0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Proposed resolution to LB266 CID on EMLSR parameter indication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Qi Wang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Presented 01/11</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u="sng" dirty="0">
                          <a:solidFill>
                            <a:srgbClr val="00B050"/>
                          </a:solidFill>
                          <a:effectLst/>
                          <a:latin typeface="Times New Roman" panose="02020603050405020304" pitchFamily="18" charset="0"/>
                          <a:ea typeface="Times New Roman" panose="02020603050405020304" pitchFamily="18" charset="0"/>
                          <a:hlinkClick r:id="rId10"/>
                        </a:rPr>
                        <a:t>2175r0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Proposed resolutions to LB266 CIDs on EMLSR entering and exit process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Qi Wang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Presented 01/11</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GB" sz="1000" dirty="0">
                          <a:solidFill>
                            <a:srgbClr val="FF0000"/>
                          </a:solidFill>
                          <a:effectLst/>
                          <a:latin typeface="Times New Roman" panose="02020603050405020304" pitchFamily="18" charset="0"/>
                          <a:ea typeface="Times New Roman" panose="02020603050405020304" pitchFamily="18" charset="0"/>
                        </a:rPr>
                        <a:t>2176r0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Proposed resolutions to a few LB266 CIDs on EMLSR</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Qi Wang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1000" u="sng" dirty="0">
                          <a:solidFill>
                            <a:srgbClr val="00B050"/>
                          </a:solidFill>
                          <a:effectLst/>
                          <a:latin typeface="Times New Roman" panose="02020603050405020304" pitchFamily="18" charset="0"/>
                          <a:ea typeface="Times New Roman" panose="02020603050405020304" pitchFamily="18" charset="0"/>
                          <a:hlinkClick r:id="rId11"/>
                        </a:rPr>
                        <a:t>2184r0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LB266 CR for Remaining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Jeongki Kim</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Presented 01/11</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bl>
          </a:graphicData>
        </a:graphic>
      </p:graphicFrame>
    </p:spTree>
    <p:extLst>
      <p:ext uri="{BB962C8B-B14F-4D97-AF65-F5344CB8AC3E}">
        <p14:creationId xmlns:p14="http://schemas.microsoft.com/office/powerpoint/2010/main" val="240704635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January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988539378"/>
              </p:ext>
            </p:extLst>
          </p:nvPr>
        </p:nvGraphicFramePr>
        <p:xfrm>
          <a:off x="851217" y="1582301"/>
          <a:ext cx="7736269" cy="4709879"/>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2766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2722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a:solidFill>
                            <a:srgbClr val="00B050"/>
                          </a:solidFill>
                          <a:effectLst/>
                          <a:latin typeface="Times New Roman" panose="02020603050405020304" pitchFamily="18" charset="0"/>
                          <a:ea typeface="Times New Roman" panose="02020603050405020304" pitchFamily="18" charset="0"/>
                          <a:hlinkClick r:id="rId2"/>
                        </a:rPr>
                        <a:t>2183r0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LB266 CR for CID 12488</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Jeongki Kim</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Presented 01/13</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1489r0</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lb266-cr-for-MISC-CIDs</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Jason Y. Guo</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R4M-4C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6</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4">
                            <a:extLst>
                              <a:ext uri="{A12FA001-AC4F-418D-AE19-62706E023703}">
                                <ahyp:hlinkClr xmlns:ahyp="http://schemas.microsoft.com/office/drawing/2018/hyperlinkcolor" val="tx"/>
                              </a:ext>
                            </a:extLst>
                          </a:hlinkClick>
                        </a:rPr>
                        <a:t>2179r1</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MS Gothic" panose="020B0609070205080204" pitchFamily="49" charset="-128"/>
                        </a:rPr>
                        <a:t>CC36-CR-for-CID-12622</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Arik Klein</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1</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u="sng">
                          <a:solidFill>
                            <a:srgbClr val="FF0000"/>
                          </a:solidFill>
                          <a:effectLst/>
                          <a:latin typeface="Times New Roman" panose="02020603050405020304" pitchFamily="18" charset="0"/>
                          <a:ea typeface="Times New Roman" panose="02020603050405020304" pitchFamily="18" charset="0"/>
                          <a:hlinkClick r:id="rId5">
                            <a:extLst>
                              <a:ext uri="{A12FA001-AC4F-418D-AE19-62706E023703}">
                                <ahyp:hlinkClr xmlns:ahyp="http://schemas.microsoft.com/office/drawing/2018/hyperlinkcolor" val="tx"/>
                              </a:ext>
                            </a:extLst>
                          </a:hlinkClick>
                        </a:rPr>
                        <a:t>2177r0</a:t>
                      </a:r>
                      <a:endParaRPr lang="en-US" sz="110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FF0000"/>
                          </a:solidFill>
                          <a:effectLst/>
                          <a:latin typeface="Times New Roman" panose="02020603050405020304" pitchFamily="18" charset="0"/>
                          <a:ea typeface="MS Gothic" panose="020B0609070205080204" pitchFamily="49" charset="-128"/>
                        </a:rPr>
                        <a:t>LB266 CR on CID 10480</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Guogang Huang</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err="1">
                          <a:solidFill>
                            <a:srgbClr val="FF0000"/>
                          </a:solidFill>
                          <a:effectLst/>
                          <a:latin typeface="Times New Roman" panose="02020603050405020304" pitchFamily="18" charset="0"/>
                          <a:ea typeface="Times New Roman" panose="02020603050405020304" pitchFamily="18" charset="0"/>
                        </a:rPr>
                        <a:t>NoM</a:t>
                      </a:r>
                      <a:r>
                        <a:rPr lang="en-GB" sz="1000" kern="1200" dirty="0">
                          <a:solidFill>
                            <a:srgbClr val="FF0000"/>
                          </a:solidFill>
                          <a:effectLst/>
                          <a:latin typeface="Times New Roman" panose="02020603050405020304" pitchFamily="18" charset="0"/>
                          <a:ea typeface="Times New Roman" panose="02020603050405020304" pitchFamily="18" charset="0"/>
                        </a:rPr>
                        <a:t>: 25Y,24N,26A</a:t>
                      </a:r>
                      <a:endParaRPr lang="en-US" sz="10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1</a:t>
                      </a:r>
                      <a:endParaRPr lang="en-US" sz="110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MAC</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u="sng">
                          <a:solidFill>
                            <a:srgbClr val="7030A0"/>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2196r0</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MS Gothic" panose="020B0609070205080204" pitchFamily="49" charset="-128"/>
                        </a:rPr>
                        <a:t>CR for Misc. CIDs</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Insun Jang</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R4M-2C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7</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2199r0</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CR for CID 10437</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Liuming Lu</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Presented</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1</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2182r0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LB266 CR for </a:t>
                      </a:r>
                      <a:r>
                        <a:rPr lang="en-GB" sz="1000" kern="1200" dirty="0" err="1">
                          <a:solidFill>
                            <a:srgbClr val="000000"/>
                          </a:solidFill>
                          <a:effectLst/>
                          <a:latin typeface="Times New Roman" panose="02020603050405020304" pitchFamily="18" charset="0"/>
                          <a:ea typeface="Times New Roman" panose="02020603050405020304" pitchFamily="18" charset="0"/>
                        </a:rPr>
                        <a:t>misc</a:t>
                      </a:r>
                      <a:r>
                        <a:rPr lang="en-GB" sz="1000" kern="1200" dirty="0">
                          <a:solidFill>
                            <a:srgbClr val="000000"/>
                          </a:solidFill>
                          <a:effectLst/>
                          <a:latin typeface="Times New Roman" panose="02020603050405020304" pitchFamily="18" charset="0"/>
                          <a:ea typeface="Times New Roman" panose="02020603050405020304" pitchFamily="18" charset="0"/>
                        </a:rPr>
                        <a:t> CIDs in 35.9 and 35.9.4.1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Chunyu Hu</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6</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u="sng" dirty="0">
                          <a:solidFill>
                            <a:srgbClr val="00B050"/>
                          </a:solidFill>
                          <a:effectLst/>
                          <a:latin typeface="Times New Roman" panose="02020603050405020304" pitchFamily="18" charset="0"/>
                          <a:ea typeface="Times New Roman" panose="02020603050405020304" pitchFamily="18" charset="0"/>
                          <a:hlinkClick r:id="rId7">
                            <a:extLst>
                              <a:ext uri="{A12FA001-AC4F-418D-AE19-62706E023703}">
                                <ahyp:hlinkClr xmlns:ahyp="http://schemas.microsoft.com/office/drawing/2018/hyperlinkcolor" val="tx"/>
                              </a:ext>
                            </a:extLst>
                          </a:hlinkClick>
                        </a:rPr>
                        <a:t>2202r0</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CR for CID 10864</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Yousi Lin</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Presented</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1</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US" sz="1100" dirty="0">
                          <a:solidFill>
                            <a:srgbClr val="7030A0"/>
                          </a:solidFill>
                          <a:effectLst/>
                          <a:latin typeface="Times New Roman" panose="02020603050405020304" pitchFamily="18" charset="0"/>
                          <a:ea typeface="Times New Roman" panose="02020603050405020304" pitchFamily="18" charset="0"/>
                          <a:hlinkClick r:id="rId8">
                            <a:extLst>
                              <a:ext uri="{A12FA001-AC4F-418D-AE19-62706E023703}">
                                <ahyp:hlinkClr xmlns:ahyp="http://schemas.microsoft.com/office/drawing/2018/hyperlinkcolor" val="tx"/>
                              </a:ext>
                            </a:extLst>
                          </a:hlinkClick>
                        </a:rPr>
                        <a:t>0084r0</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l">
                        <a:spcBef>
                          <a:spcPts val="0"/>
                        </a:spcBef>
                        <a:spcAft>
                          <a:spcPts val="0"/>
                        </a:spcAft>
                      </a:pPr>
                      <a:r>
                        <a:rPr lang="en-US" sz="1100">
                          <a:solidFill>
                            <a:srgbClr val="7030A0"/>
                          </a:solidFill>
                          <a:effectLst/>
                          <a:latin typeface="Times New Roman" panose="02020603050405020304" pitchFamily="18" charset="0"/>
                          <a:ea typeface="Times New Roman" panose="02020603050405020304" pitchFamily="18" charset="0"/>
                        </a:rPr>
                        <a:t>D2.0 Misc CIDs</a:t>
                      </a:r>
                    </a:p>
                  </a:txBody>
                  <a:tcPr/>
                </a:tc>
                <a:tc>
                  <a:txBody>
                    <a:bodyPr/>
                    <a:lstStyle/>
                    <a:p>
                      <a:pPr marL="0" marR="0">
                        <a:spcBef>
                          <a:spcPts val="0"/>
                        </a:spcBef>
                        <a:spcAft>
                          <a:spcPts val="0"/>
                        </a:spcAft>
                      </a:pPr>
                      <a:r>
                        <a:rPr lang="en-US" sz="1100" dirty="0">
                          <a:solidFill>
                            <a:srgbClr val="7030A0"/>
                          </a:solidFill>
                          <a:effectLst/>
                          <a:latin typeface="Times New Roman" panose="02020603050405020304" pitchFamily="18" charset="0"/>
                          <a:ea typeface="Times New Roman" panose="02020603050405020304" pitchFamily="18" charset="0"/>
                        </a:rPr>
                        <a:t>Liwen Chu</a:t>
                      </a: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R4M-4C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5</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US" sz="1100" dirty="0">
                          <a:effectLst/>
                          <a:latin typeface="Times New Roman" panose="02020603050405020304" pitchFamily="18" charset="0"/>
                          <a:ea typeface="Times New Roman" panose="02020603050405020304" pitchFamily="18" charset="0"/>
                          <a:hlinkClick r:id="rId9"/>
                        </a:rPr>
                        <a:t>1683r7</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US" sz="1100" dirty="0">
                          <a:effectLst/>
                          <a:latin typeface="Times New Roman" panose="02020603050405020304" pitchFamily="18" charset="0"/>
                          <a:ea typeface="Times New Roman" panose="02020603050405020304" pitchFamily="18" charset="0"/>
                        </a:rPr>
                        <a:t> CR for Capability Update Notification</a:t>
                      </a:r>
                    </a:p>
                  </a:txBody>
                  <a:tcPr/>
                </a:tc>
                <a:tc>
                  <a:txBody>
                    <a:bodyPr/>
                    <a:lstStyle/>
                    <a:p>
                      <a:pPr marL="0" marR="0">
                        <a:spcBef>
                          <a:spcPts val="0"/>
                        </a:spcBef>
                        <a:spcAft>
                          <a:spcPts val="0"/>
                        </a:spcAft>
                      </a:pPr>
                      <a:r>
                        <a:rPr lang="en-US" sz="1100" dirty="0">
                          <a:effectLst/>
                          <a:latin typeface="Times New Roman" panose="02020603050405020304" pitchFamily="18" charset="0"/>
                          <a:ea typeface="Times New Roman" panose="02020603050405020304" pitchFamily="18" charset="0"/>
                        </a:rPr>
                        <a:t>Frank Hsu </a:t>
                      </a:r>
                    </a:p>
                  </a:txBody>
                  <a:tcPr/>
                </a:tc>
                <a:tc>
                  <a:txBody>
                    <a:bodyPr/>
                    <a:lstStyle/>
                    <a:p>
                      <a:pPr marL="0" marR="0" algn="ctr">
                        <a:spcBef>
                          <a:spcPts val="0"/>
                        </a:spcBef>
                        <a:spcAft>
                          <a:spcPts val="0"/>
                        </a:spcAft>
                      </a:pPr>
                      <a:r>
                        <a:rPr lang="en-US" sz="1100" dirty="0">
                          <a:effectLst/>
                          <a:latin typeface="Times New Roman" panose="02020603050405020304" pitchFamily="18" charset="0"/>
                          <a:ea typeface="Times New Roman" panose="02020603050405020304" pitchFamily="18" charset="0"/>
                        </a:rPr>
                        <a:t>Pending SP </a:t>
                      </a:r>
                    </a:p>
                    <a:p>
                      <a:pPr marL="0" marR="0" algn="ctr">
                        <a:spcBef>
                          <a:spcPts val="0"/>
                        </a:spcBef>
                        <a:spcAft>
                          <a:spcPts val="0"/>
                        </a:spcAft>
                      </a:pPr>
                      <a:r>
                        <a:rPr lang="en-US" sz="1100" dirty="0">
                          <a:solidFill>
                            <a:srgbClr val="FF0000"/>
                          </a:solidFill>
                          <a:effectLst/>
                          <a:latin typeface="Times New Roman" panose="02020603050405020304" pitchFamily="18" charset="0"/>
                          <a:ea typeface="Times New Roman" panose="02020603050405020304" pitchFamily="18" charset="0"/>
                        </a:rPr>
                        <a:t>PM2</a:t>
                      </a:r>
                      <a:r>
                        <a:rPr lang="en-US" sz="1100" dirty="0">
                          <a:effectLst/>
                          <a:latin typeface="Times New Roman" panose="02020603050405020304" pitchFamily="18" charset="0"/>
                          <a:ea typeface="Times New Roman" panose="02020603050405020304" pitchFamily="18" charset="0"/>
                        </a:rPr>
                        <a:t>!</a:t>
                      </a:r>
                    </a:p>
                  </a:txBody>
                  <a:tcPr/>
                </a:tc>
                <a:tc>
                  <a:txBody>
                    <a:bodyPr/>
                    <a:lstStyle/>
                    <a:p>
                      <a:pPr marL="0" marR="0" algn="ctr">
                        <a:spcBef>
                          <a:spcPts val="0"/>
                        </a:spcBef>
                        <a:spcAft>
                          <a:spcPts val="0"/>
                        </a:spcAft>
                      </a:pPr>
                      <a:r>
                        <a:rPr lang="en-US" sz="1100" dirty="0">
                          <a:effectLst/>
                          <a:latin typeface="Times New Roman" panose="02020603050405020304" pitchFamily="18" charset="0"/>
                          <a:ea typeface="Times New Roman" panose="02020603050405020304" pitchFamily="18" charset="0"/>
                        </a:rPr>
                        <a:t>1</a:t>
                      </a:r>
                    </a:p>
                  </a:txBody>
                  <a:tcPr/>
                </a:tc>
                <a:tc>
                  <a:txBody>
                    <a:bodyPr/>
                    <a:lstStyle/>
                    <a:p>
                      <a:pPr marL="0" marR="0" algn="ctr">
                        <a:spcBef>
                          <a:spcPts val="0"/>
                        </a:spcBef>
                        <a:spcAft>
                          <a:spcPts val="0"/>
                        </a:spcAft>
                      </a:pPr>
                      <a:r>
                        <a:rPr lang="en-US" sz="110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371639924"/>
                  </a:ext>
                </a:extLst>
              </a:tr>
              <a:tr h="297047">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486230888"/>
                  </a:ext>
                </a:extLst>
              </a:tr>
              <a:tr h="297047">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272173035"/>
                  </a:ext>
                </a:extLst>
              </a:tr>
              <a:tr h="297047">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734108361"/>
                  </a:ext>
                </a:extLst>
              </a:tr>
              <a:tr h="297047">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197452044"/>
                  </a:ext>
                </a:extLst>
              </a:tr>
            </a:tbl>
          </a:graphicData>
        </a:graphic>
      </p:graphicFrame>
    </p:spTree>
    <p:extLst>
      <p:ext uri="{BB962C8B-B14F-4D97-AF65-F5344CB8AC3E}">
        <p14:creationId xmlns:p14="http://schemas.microsoft.com/office/powerpoint/2010/main" val="104563337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Q1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January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651271612"/>
              </p:ext>
            </p:extLst>
          </p:nvPr>
        </p:nvGraphicFramePr>
        <p:xfrm>
          <a:off x="851217" y="1582301"/>
          <a:ext cx="7736269" cy="3955760"/>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2766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2722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0">
                <a:tc>
                  <a:txBody>
                    <a:bodyPr/>
                    <a:lstStyle/>
                    <a:p>
                      <a:pPr marL="0" marR="0" algn="ctr">
                        <a:spcBef>
                          <a:spcPts val="0"/>
                        </a:spcBef>
                        <a:spcAft>
                          <a:spcPts val="0"/>
                        </a:spcAft>
                      </a:pPr>
                      <a:r>
                        <a:rPr lang="en-GB" sz="1000" u="sng" dirty="0">
                          <a:solidFill>
                            <a:srgbClr val="0000FF"/>
                          </a:solidFill>
                          <a:effectLst/>
                          <a:latin typeface="Times New Roman" panose="02020603050405020304" pitchFamily="18" charset="0"/>
                          <a:ea typeface="Times New Roman" panose="02020603050405020304" pitchFamily="18" charset="0"/>
                          <a:hlinkClick r:id="rId2"/>
                        </a:rPr>
                        <a:t>1779r0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effectLst/>
                          <a:latin typeface="Times New Roman" panose="02020603050405020304" pitchFamily="18" charset="0"/>
                          <a:ea typeface="Times New Roman" panose="02020603050405020304" pitchFamily="18" charset="0"/>
                        </a:rPr>
                        <a:t>cr-for-cid-11714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Po-Kai Huang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Motion</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2Q-1773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dirty="0">
                          <a:solidFill>
                            <a:srgbClr val="FF0000"/>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1844r0</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CR for 35.3.19 part1</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Kaiying Lu</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US" sz="1000" kern="1200" dirty="0">
                          <a:solidFill>
                            <a:srgbClr val="FF0000"/>
                          </a:solidFill>
                          <a:effectLst/>
                          <a:latin typeface="Times New Roman" panose="02020603050405020304" pitchFamily="18" charset="0"/>
                          <a:ea typeface="Times New Roman" panose="02020603050405020304" pitchFamily="18" charset="0"/>
                        </a:rPr>
                        <a:t>Deferred</a:t>
                      </a:r>
                      <a:endParaRPr lang="en-US" sz="1100" dirty="0">
                        <a:solidFill>
                          <a:srgbClr val="FF0000"/>
                        </a:solidFill>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4Q-1773</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4</a:t>
                      </a:r>
                      <a:endParaRPr lang="en-US" sz="110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MAC</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u="sng" dirty="0">
                          <a:solidFill>
                            <a:srgbClr val="00B050"/>
                          </a:solidFill>
                          <a:effectLst/>
                          <a:latin typeface="Times New Roman" panose="02020603050405020304" pitchFamily="18" charset="0"/>
                          <a:ea typeface="Times New Roman" panose="02020603050405020304" pitchFamily="18" charset="0"/>
                          <a:hlinkClick r:id="rId4">
                            <a:extLst>
                              <a:ext uri="{A12FA001-AC4F-418D-AE19-62706E023703}">
                                <ahyp:hlinkClr xmlns:ahyp="http://schemas.microsoft.com/office/drawing/2018/hyperlinkcolor" val="tx"/>
                              </a:ext>
                            </a:extLst>
                          </a:hlinkClick>
                        </a:rPr>
                        <a:t>1786r0</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CR for CID 14071</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Liuming Lu</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Presented SP</a:t>
                      </a:r>
                      <a:endParaRPr lang="en-US" sz="1100" dirty="0">
                        <a:solidFill>
                          <a:srgbClr val="00B050"/>
                        </a:solidFill>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1Q-1773</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1</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5">
                            <a:extLst>
                              <a:ext uri="{A12FA001-AC4F-418D-AE19-62706E023703}">
                                <ahyp:hlinkClr xmlns:ahyp="http://schemas.microsoft.com/office/drawing/2018/hyperlinkcolor" val="tx"/>
                              </a:ext>
                            </a:extLst>
                          </a:hlinkClick>
                        </a:rPr>
                        <a:t>1462r3</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CR for subclause 35.3.4.4</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Ming Gan</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US" sz="1000" kern="1200" dirty="0">
                          <a:solidFill>
                            <a:srgbClr val="7030A0"/>
                          </a:solidFill>
                          <a:effectLst/>
                          <a:latin typeface="Times New Roman" panose="02020603050405020304" pitchFamily="18" charset="0"/>
                          <a:ea typeface="Times New Roman" panose="02020603050405020304" pitchFamily="18" charset="0"/>
                        </a:rPr>
                        <a:t>R4M</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1</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1373r7</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MS Gothic" panose="020B0609070205080204" pitchFamily="49" charset="-128"/>
                        </a:rPr>
                        <a:t>LB266 CR for CID 11700</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Abdel K. Ajami</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1</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GB" sz="1000" u="sng" dirty="0">
                          <a:solidFill>
                            <a:srgbClr val="00B050"/>
                          </a:solidFill>
                          <a:effectLst/>
                          <a:latin typeface="Times New Roman" panose="02020603050405020304" pitchFamily="18" charset="0"/>
                          <a:ea typeface="Times New Roman" panose="02020603050405020304" pitchFamily="18" charset="0"/>
                          <a:hlinkClick r:id="rId7">
                            <a:extLst>
                              <a:ext uri="{A12FA001-AC4F-418D-AE19-62706E023703}">
                                <ahyp:hlinkClr xmlns:ahyp="http://schemas.microsoft.com/office/drawing/2018/hyperlinkcolor" val="tx"/>
                              </a:ext>
                            </a:extLst>
                          </a:hlinkClick>
                        </a:rPr>
                        <a:t>1503r2</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MS Gothic" panose="020B0609070205080204" pitchFamily="49" charset="-128"/>
                        </a:rPr>
                        <a:t>D2.0 comment resolution subclause 35.3.18 part 1</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Liwen Chu</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Presented SP</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19</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1000" u="sng" kern="1200" dirty="0">
                          <a:solidFill>
                            <a:srgbClr val="00B050"/>
                          </a:solidFill>
                          <a:effectLst/>
                          <a:latin typeface="Times New Roman" panose="02020603050405020304" pitchFamily="18" charset="0"/>
                          <a:ea typeface="Times New Roman" panose="02020603050405020304" pitchFamily="18" charset="0"/>
                          <a:hlinkClick r:id="rId8">
                            <a:extLst>
                              <a:ext uri="{A12FA001-AC4F-418D-AE19-62706E023703}">
                                <ahyp:hlinkClr xmlns:ahyp="http://schemas.microsoft.com/office/drawing/2018/hyperlinkcolor" val="tx"/>
                              </a:ext>
                            </a:extLst>
                          </a:hlinkClick>
                        </a:rPr>
                        <a:t>1768r6</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LB266 CR for subclause 35.3.16.8.1</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Ming Gan</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Presented SP</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7</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371639924"/>
                  </a:ext>
                </a:extLst>
              </a:tr>
              <a:tr h="297047">
                <a:tc>
                  <a:txBody>
                    <a:bodyPr/>
                    <a:lstStyle/>
                    <a:p>
                      <a:pPr marL="0" marR="0" algn="ctr">
                        <a:spcBef>
                          <a:spcPts val="0"/>
                        </a:spcBef>
                        <a:spcAft>
                          <a:spcPts val="0"/>
                        </a:spcAft>
                      </a:pPr>
                      <a:r>
                        <a:rPr lang="en-GB" sz="1000" u="sng">
                          <a:solidFill>
                            <a:srgbClr val="FF0000"/>
                          </a:solidFill>
                          <a:effectLst/>
                          <a:latin typeface="Times New Roman" panose="02020603050405020304" pitchFamily="18" charset="0"/>
                          <a:ea typeface="Times New Roman" panose="02020603050405020304" pitchFamily="18" charset="0"/>
                          <a:hlinkClick r:id="rId9">
                            <a:extLst>
                              <a:ext uri="{A12FA001-AC4F-418D-AE19-62706E023703}">
                                <ahyp:hlinkClr xmlns:ahyp="http://schemas.microsoft.com/office/drawing/2018/hyperlinkcolor" val="tx"/>
                              </a:ext>
                            </a:extLst>
                          </a:hlinkClick>
                        </a:rPr>
                        <a:t>1264r5</a:t>
                      </a:r>
                      <a:endParaRPr lang="en-US" sz="110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LB266 CR for P2P buffer report</a:t>
                      </a:r>
                      <a:endParaRPr lang="en-US" sz="110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Yunbo Li</a:t>
                      </a:r>
                      <a:endParaRPr lang="en-US" sz="110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NoM:21Y,17N,21A</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14</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MAC</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486230888"/>
                  </a:ext>
                </a:extLst>
              </a:tr>
              <a:tr h="297047">
                <a:tc>
                  <a:txBody>
                    <a:bodyPr/>
                    <a:lstStyle/>
                    <a:p>
                      <a:pPr marL="0" marR="0" algn="ctr">
                        <a:spcBef>
                          <a:spcPts val="0"/>
                        </a:spcBef>
                        <a:spcAft>
                          <a:spcPts val="0"/>
                        </a:spcAft>
                      </a:pPr>
                      <a:r>
                        <a:rPr lang="en-GB" sz="1000" u="sng" dirty="0">
                          <a:solidFill>
                            <a:srgbClr val="0000FF"/>
                          </a:solidFill>
                          <a:effectLst/>
                          <a:latin typeface="Times New Roman" panose="02020603050405020304" pitchFamily="18" charset="0"/>
                          <a:ea typeface="Times New Roman" panose="02020603050405020304" pitchFamily="18" charset="0"/>
                          <a:hlinkClick r:id="rId10"/>
                        </a:rPr>
                        <a:t>1366r1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effectLst/>
                          <a:latin typeface="Times New Roman" panose="02020603050405020304" pitchFamily="18" charset="0"/>
                          <a:ea typeface="Times New Roman" panose="02020603050405020304" pitchFamily="18" charset="0"/>
                        </a:rPr>
                        <a:t>CR for Miscellaneous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effectLst/>
                          <a:latin typeface="Times New Roman" panose="02020603050405020304" pitchFamily="18" charset="0"/>
                          <a:ea typeface="Times New Roman" panose="02020603050405020304" pitchFamily="18" charset="0"/>
                        </a:rPr>
                        <a:t>Guogang Huang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 Motion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272173035"/>
                  </a:ext>
                </a:extLst>
              </a:tr>
              <a:tr h="297047">
                <a:tc>
                  <a:txBody>
                    <a:bodyPr/>
                    <a:lstStyle/>
                    <a:p>
                      <a:pPr marL="0" marR="0" algn="ctr">
                        <a:spcBef>
                          <a:spcPts val="0"/>
                        </a:spcBef>
                        <a:spcAft>
                          <a:spcPts val="0"/>
                        </a:spcAft>
                      </a:pPr>
                      <a:r>
                        <a:rPr lang="en-GB" sz="1000" u="sng" strike="sngStrike" kern="1200" dirty="0">
                          <a:solidFill>
                            <a:srgbClr val="FF0000"/>
                          </a:solidFill>
                          <a:effectLst/>
                          <a:latin typeface="Times New Roman" panose="02020603050405020304" pitchFamily="18" charset="0"/>
                          <a:ea typeface="Times New Roman" panose="02020603050405020304" pitchFamily="18" charset="0"/>
                          <a:hlinkClick r:id="rId11">
                            <a:extLst>
                              <a:ext uri="{A12FA001-AC4F-418D-AE19-62706E023703}">
                                <ahyp:hlinkClr xmlns:ahyp="http://schemas.microsoft.com/office/drawing/2018/hyperlinkcolor" val="tx"/>
                              </a:ext>
                            </a:extLst>
                          </a:hlinkClick>
                        </a:rPr>
                        <a:t>1661r1</a:t>
                      </a:r>
                      <a:endParaRPr lang="en-US" sz="1100" strike="sngStrike"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strike="sngStrike" kern="1200" dirty="0">
                          <a:solidFill>
                            <a:srgbClr val="FF0000"/>
                          </a:solidFill>
                          <a:effectLst/>
                          <a:latin typeface="Times New Roman" panose="02020603050405020304" pitchFamily="18" charset="0"/>
                          <a:ea typeface="Times New Roman" panose="02020603050405020304" pitchFamily="18" charset="0"/>
                        </a:rPr>
                        <a:t>CR for 35-17-3 part 4-rTWT</a:t>
                      </a:r>
                      <a:endParaRPr lang="en-US" sz="1100" strike="sngStrike"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strike="sngStrike" kern="1200">
                          <a:solidFill>
                            <a:srgbClr val="FF0000"/>
                          </a:solidFill>
                          <a:effectLst/>
                          <a:latin typeface="Times New Roman" panose="02020603050405020304" pitchFamily="18" charset="0"/>
                          <a:ea typeface="Times New Roman" panose="02020603050405020304" pitchFamily="18" charset="0"/>
                        </a:rPr>
                        <a:t>Yonggang Fang</a:t>
                      </a:r>
                      <a:endParaRPr lang="en-US" sz="1100" strike="sngStrike">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strike="sngStrike" kern="1200" dirty="0">
                          <a:solidFill>
                            <a:srgbClr val="FF0000"/>
                          </a:solidFill>
                          <a:effectLst/>
                          <a:latin typeface="Times New Roman" panose="02020603050405020304" pitchFamily="18" charset="0"/>
                          <a:ea typeface="Times New Roman" panose="02020603050405020304" pitchFamily="18" charset="0"/>
                        </a:rPr>
                        <a:t>Pending SP Mon</a:t>
                      </a:r>
                      <a:endParaRPr lang="en-US" sz="1100" strike="sngStrike"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strike="sngStrike" kern="1200">
                          <a:solidFill>
                            <a:srgbClr val="FF0000"/>
                          </a:solidFill>
                          <a:effectLst/>
                          <a:latin typeface="Times New Roman" panose="02020603050405020304" pitchFamily="18" charset="0"/>
                          <a:ea typeface="Times New Roman" panose="02020603050405020304" pitchFamily="18" charset="0"/>
                        </a:rPr>
                        <a:t>8</a:t>
                      </a:r>
                      <a:endParaRPr lang="en-US" sz="1100" strike="sngStrike">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strike="sngStrike" kern="1200" dirty="0">
                          <a:solidFill>
                            <a:srgbClr val="FF0000"/>
                          </a:solidFill>
                          <a:effectLst/>
                          <a:latin typeface="Times New Roman" panose="02020603050405020304" pitchFamily="18" charset="0"/>
                          <a:ea typeface="Times New Roman" panose="02020603050405020304" pitchFamily="18" charset="0"/>
                        </a:rPr>
                        <a:t>MAC</a:t>
                      </a:r>
                      <a:endParaRPr lang="en-US" sz="1100" strike="sngStrike" dirty="0">
                        <a:solidFill>
                          <a:srgbClr val="FF000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734108361"/>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12">
                            <a:extLst>
                              <a:ext uri="{A12FA001-AC4F-418D-AE19-62706E023703}">
                                <ahyp:hlinkClr xmlns:ahyp="http://schemas.microsoft.com/office/drawing/2018/hyperlinkcolor" val="tx"/>
                              </a:ext>
                            </a:extLst>
                          </a:hlinkClick>
                        </a:rPr>
                        <a:t>1680r3</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Comment Resolution for Clause 11.20.6.5</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Osama Aboul-Magd</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R4M-1C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2</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567645169"/>
                  </a:ext>
                </a:extLst>
              </a:tr>
            </a:tbl>
          </a:graphicData>
        </a:graphic>
      </p:graphicFrame>
    </p:spTree>
    <p:extLst>
      <p:ext uri="{BB962C8B-B14F-4D97-AF65-F5344CB8AC3E}">
        <p14:creationId xmlns:p14="http://schemas.microsoft.com/office/powerpoint/2010/main" val="203263919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Q2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January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912589709"/>
              </p:ext>
            </p:extLst>
          </p:nvPr>
        </p:nvGraphicFramePr>
        <p:xfrm>
          <a:off x="851217" y="1582301"/>
          <a:ext cx="7736269" cy="4658346"/>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2971800">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1371600">
                  <a:extLst>
                    <a:ext uri="{9D8B030D-6E8A-4147-A177-3AD203B41FA5}">
                      <a16:colId xmlns:a16="http://schemas.microsoft.com/office/drawing/2014/main" val="20004"/>
                    </a:ext>
                  </a:extLst>
                </a:gridCol>
                <a:gridCol w="662686">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dirty="0">
                          <a:solidFill>
                            <a:srgbClr val="00B050"/>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1369r3</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CR for some CIDs on clause-9</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Morteza Mehrnoush</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Presented SP</a:t>
                      </a:r>
                      <a:endParaRPr lang="en-US" sz="1100" dirty="0">
                        <a:solidFill>
                          <a:srgbClr val="00B050"/>
                        </a:solidFill>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Mon</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1</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u="sng" dirty="0">
                          <a:solidFill>
                            <a:srgbClr val="0000FF"/>
                          </a:solidFill>
                          <a:effectLst/>
                          <a:latin typeface="Times New Roman" panose="02020603050405020304" pitchFamily="18" charset="0"/>
                          <a:ea typeface="Times New Roman" panose="02020603050405020304" pitchFamily="18" charset="0"/>
                          <a:hlinkClick r:id="rId3"/>
                        </a:rPr>
                        <a:t>1793r4</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NSTR Mobile AP Miscellaneous CIDs</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Morteza Mehrnoush</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4">
                            <a:extLst>
                              <a:ext uri="{A12FA001-AC4F-418D-AE19-62706E023703}">
                                <ahyp:hlinkClr xmlns:ahyp="http://schemas.microsoft.com/office/drawing/2018/hyperlinkcolor" val="tx"/>
                              </a:ext>
                            </a:extLst>
                          </a:hlinkClick>
                        </a:rPr>
                        <a:t>1774r5</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CR for Misc. CIDs</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Rubayet Shafin</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R4M-1C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3</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5"/>
                        </a:rPr>
                        <a:t>1890r3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CR for Reconfiguration ML element</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Binita Gupta</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Pending SP</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11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algn="ctr"/>
                      <a:r>
                        <a:rPr lang="en-US" sz="1000" b="0" dirty="0">
                          <a:effectLst/>
                          <a:latin typeface="+mn-lt"/>
                          <a:hlinkClick r:id="rId6"/>
                        </a:rPr>
                        <a:t>1427r1</a:t>
                      </a:r>
                      <a:endParaRPr lang="en-US" sz="1000" b="0" dirty="0">
                        <a:effectLst/>
                        <a:latin typeface="+mn-lt"/>
                      </a:endParaRPr>
                    </a:p>
                  </a:txBody>
                  <a:tcPr anchor="ctr"/>
                </a:tc>
                <a:tc>
                  <a:txBody>
                    <a:bodyPr/>
                    <a:lstStyle/>
                    <a:p>
                      <a:pPr algn="l"/>
                      <a:r>
                        <a:rPr lang="en-US" sz="1000" b="0" dirty="0">
                          <a:effectLst/>
                          <a:latin typeface="+mn-lt"/>
                        </a:rPr>
                        <a:t>LB266: CR for R-TWT Replacement Link</a:t>
                      </a:r>
                    </a:p>
                  </a:txBody>
                  <a:tcPr anchor="ctr"/>
                </a:tc>
                <a:tc>
                  <a:txBody>
                    <a:bodyPr/>
                    <a:lstStyle/>
                    <a:p>
                      <a:pPr algn="l" fontAlgn="b"/>
                      <a:r>
                        <a:rPr lang="en-US" sz="1000" kern="1200" dirty="0">
                          <a:solidFill>
                            <a:schemeClr val="tx1"/>
                          </a:solidFill>
                          <a:effectLst/>
                          <a:latin typeface="Times New Roman" panose="02020603050405020304" pitchFamily="18" charset="0"/>
                          <a:ea typeface="+mn-ea"/>
                          <a:cs typeface="+mn-cs"/>
                        </a:rPr>
                        <a:t>  Rubayet</a:t>
                      </a:r>
                      <a:r>
                        <a:rPr lang="en-US" sz="1000" b="0" i="0" kern="1200" dirty="0">
                          <a:solidFill>
                            <a:schemeClr val="tx1"/>
                          </a:solidFill>
                          <a:effectLst/>
                          <a:latin typeface="+mn-lt"/>
                          <a:ea typeface="+mn-ea"/>
                          <a:cs typeface="+mn-cs"/>
                        </a:rPr>
                        <a:t> Shafin</a:t>
                      </a: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 SP</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1</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algn="ctr" fontAlgn="b"/>
                      <a:r>
                        <a:rPr lang="en-US" sz="1000" b="0" kern="1200" dirty="0">
                          <a:solidFill>
                            <a:schemeClr val="tx1"/>
                          </a:solidFill>
                          <a:latin typeface="+mn-lt"/>
                          <a:ea typeface="+mn-ea"/>
                          <a:cs typeface="+mn-cs"/>
                          <a:hlinkClick r:id="rId7"/>
                        </a:rPr>
                        <a:t>1966r2</a:t>
                      </a:r>
                      <a:endParaRPr lang="en-US" sz="1000" b="0" kern="1200" dirty="0">
                        <a:solidFill>
                          <a:schemeClr val="tx1"/>
                        </a:solidFill>
                        <a:latin typeface="+mn-lt"/>
                        <a:ea typeface="+mn-ea"/>
                        <a:cs typeface="+mn-cs"/>
                      </a:endParaRPr>
                    </a:p>
                  </a:txBody>
                  <a:tcPr marL="0" marR="9525" marT="9525" marB="0" anchor="b"/>
                </a:tc>
                <a:tc>
                  <a:txBody>
                    <a:bodyPr/>
                    <a:lstStyle/>
                    <a:p>
                      <a:pPr algn="l" fontAlgn="b"/>
                      <a:r>
                        <a:rPr lang="en-US" sz="1000" b="0" kern="1200" dirty="0" err="1">
                          <a:solidFill>
                            <a:schemeClr val="tx1"/>
                          </a:solidFill>
                          <a:latin typeface="+mn-lt"/>
                          <a:ea typeface="+mn-ea"/>
                          <a:cs typeface="+mn-cs"/>
                        </a:rPr>
                        <a:t>cr</a:t>
                      </a:r>
                      <a:r>
                        <a:rPr lang="en-US" sz="1000" b="0" kern="1200" dirty="0">
                          <a:solidFill>
                            <a:schemeClr val="tx1"/>
                          </a:solidFill>
                          <a:latin typeface="+mn-lt"/>
                          <a:ea typeface="+mn-ea"/>
                          <a:cs typeface="+mn-cs"/>
                        </a:rPr>
                        <a:t>-for-</a:t>
                      </a:r>
                      <a:r>
                        <a:rPr lang="en-US" sz="1000" b="0" kern="1200" dirty="0" err="1">
                          <a:solidFill>
                            <a:schemeClr val="tx1"/>
                          </a:solidFill>
                          <a:latin typeface="+mn-lt"/>
                          <a:ea typeface="+mn-ea"/>
                          <a:cs typeface="+mn-cs"/>
                        </a:rPr>
                        <a:t>tid</a:t>
                      </a:r>
                      <a:r>
                        <a:rPr lang="en-US" sz="1000" b="0" kern="1200" dirty="0">
                          <a:solidFill>
                            <a:schemeClr val="tx1"/>
                          </a:solidFill>
                          <a:latin typeface="+mn-lt"/>
                          <a:ea typeface="+mn-ea"/>
                          <a:cs typeface="+mn-cs"/>
                        </a:rPr>
                        <a:t>-to-link-mapping-advertisement</a:t>
                      </a: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0" kern="1200" dirty="0">
                          <a:solidFill>
                            <a:schemeClr val="tx1"/>
                          </a:solidFill>
                          <a:latin typeface="+mn-lt"/>
                          <a:ea typeface="+mn-ea"/>
                          <a:cs typeface="+mn-cs"/>
                        </a:rPr>
                        <a:t>  Pooya Monajemi</a:t>
                      </a:r>
                    </a:p>
                  </a:txBody>
                  <a:tcPr marL="9525" marR="9525" marT="9525" marB="0"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 SP</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3</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algn="ctr" fontAlgn="b"/>
                      <a:r>
                        <a:rPr lang="en-US" sz="1000" b="0" kern="1200" dirty="0">
                          <a:solidFill>
                            <a:schemeClr val="tx1"/>
                          </a:solidFill>
                          <a:latin typeface="+mn-lt"/>
                          <a:ea typeface="+mn-ea"/>
                          <a:cs typeface="+mn-cs"/>
                          <a:hlinkClick r:id="rId8"/>
                        </a:rPr>
                        <a:t>1036r3</a:t>
                      </a:r>
                      <a:endParaRPr lang="en-US" sz="1000" b="0" kern="1200" dirty="0">
                        <a:solidFill>
                          <a:schemeClr val="tx1"/>
                        </a:solidFill>
                        <a:latin typeface="+mn-lt"/>
                        <a:ea typeface="+mn-ea"/>
                        <a:cs typeface="+mn-cs"/>
                      </a:endParaRPr>
                    </a:p>
                  </a:txBody>
                  <a:tcPr marL="0" marR="9525" marT="9525" marB="0" anchor="b"/>
                </a:tc>
                <a:tc>
                  <a:txBody>
                    <a:bodyPr/>
                    <a:lstStyle/>
                    <a:p>
                      <a:pPr algn="l" fontAlgn="b"/>
                      <a:r>
                        <a:rPr lang="en-US" sz="1000" b="0" kern="1200" dirty="0">
                          <a:solidFill>
                            <a:schemeClr val="tx1"/>
                          </a:solidFill>
                          <a:latin typeface="+mn-lt"/>
                          <a:ea typeface="+mn-ea"/>
                          <a:cs typeface="+mn-cs"/>
                        </a:rPr>
                        <a:t>CR for 35.9.2.1 Latency sensitive traffic differentiation</a:t>
                      </a: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0" kern="1200" dirty="0">
                          <a:solidFill>
                            <a:schemeClr val="tx1"/>
                          </a:solidFill>
                          <a:latin typeface="+mn-lt"/>
                          <a:ea typeface="+mn-ea"/>
                          <a:cs typeface="+mn-cs"/>
                        </a:rPr>
                        <a:t>  Liuming Lu </a:t>
                      </a:r>
                    </a:p>
                  </a:txBody>
                  <a:tcPr marL="9525" marR="9525" marT="9525" marB="0"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 SP</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1</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algn="ctr" fontAlgn="b"/>
                      <a:r>
                        <a:rPr lang="en-US" sz="1000" b="0" kern="1200" dirty="0">
                          <a:solidFill>
                            <a:srgbClr val="FF0000"/>
                          </a:solidFill>
                          <a:latin typeface="+mn-lt"/>
                          <a:ea typeface="+mn-ea"/>
                          <a:cs typeface="+mn-cs"/>
                          <a:hlinkClick r:id="rId9"/>
                        </a:rPr>
                        <a:t>2199r0</a:t>
                      </a:r>
                      <a:endParaRPr lang="en-US" sz="1000" b="0" kern="1200" dirty="0">
                        <a:solidFill>
                          <a:srgbClr val="FF0000"/>
                        </a:solidFill>
                        <a:latin typeface="+mn-lt"/>
                        <a:ea typeface="+mn-ea"/>
                        <a:cs typeface="+mn-cs"/>
                      </a:endParaRPr>
                    </a:p>
                  </a:txBody>
                  <a:tcPr marL="0" marR="9525" marT="9525" marB="0" anchor="b"/>
                </a:tc>
                <a:tc>
                  <a:txBody>
                    <a:bodyPr/>
                    <a:lstStyle/>
                    <a:p>
                      <a:pPr algn="l" fontAlgn="b"/>
                      <a:r>
                        <a:rPr lang="en-US" sz="1000" b="0" kern="1200" dirty="0">
                          <a:solidFill>
                            <a:schemeClr val="tx1"/>
                          </a:solidFill>
                          <a:latin typeface="+mn-lt"/>
                          <a:ea typeface="+mn-ea"/>
                          <a:cs typeface="+mn-cs"/>
                        </a:rPr>
                        <a:t>LB266 CR for CID 10437</a:t>
                      </a: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0" kern="1200" dirty="0">
                          <a:solidFill>
                            <a:schemeClr val="tx1"/>
                          </a:solidFill>
                          <a:latin typeface="+mn-lt"/>
                          <a:ea typeface="+mn-ea"/>
                          <a:cs typeface="+mn-cs"/>
                        </a:rPr>
                        <a:t>  Liuming Lu </a:t>
                      </a:r>
                    </a:p>
                  </a:txBody>
                  <a:tcPr marL="9525" marR="9525" marT="9525" marB="0"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 SP</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1</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algn="ctr" fontAlgn="b"/>
                      <a:r>
                        <a:rPr lang="en-US" sz="1000" b="0" kern="1200" dirty="0">
                          <a:solidFill>
                            <a:schemeClr val="tx1"/>
                          </a:solidFill>
                          <a:latin typeface="+mn-lt"/>
                          <a:ea typeface="+mn-ea"/>
                          <a:cs typeface="+mn-cs"/>
                          <a:hlinkClick r:id="rId10"/>
                        </a:rPr>
                        <a:t>1535r1</a:t>
                      </a:r>
                      <a:endParaRPr lang="en-US" sz="1000" b="0" kern="1200" dirty="0">
                        <a:solidFill>
                          <a:schemeClr val="tx1"/>
                        </a:solidFill>
                        <a:latin typeface="+mn-lt"/>
                        <a:ea typeface="+mn-ea"/>
                        <a:cs typeface="+mn-cs"/>
                      </a:endParaRPr>
                    </a:p>
                  </a:txBody>
                  <a:tcPr marL="0" marR="9525" marT="9525" marB="0" anchor="b"/>
                </a:tc>
                <a:tc>
                  <a:txBody>
                    <a:bodyPr/>
                    <a:lstStyle/>
                    <a:p>
                      <a:pPr algn="l" fontAlgn="b"/>
                      <a:r>
                        <a:rPr lang="en-US" sz="1000" b="0" kern="1200" dirty="0">
                          <a:solidFill>
                            <a:schemeClr val="tx1"/>
                          </a:solidFill>
                          <a:latin typeface="+mn-lt"/>
                          <a:ea typeface="+mn-ea"/>
                          <a:cs typeface="+mn-cs"/>
                        </a:rPr>
                        <a:t>P2P Communication with EMLSR Peer in Triggered TXOP Sharing CID 12422</a:t>
                      </a: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0" kern="1200" dirty="0">
                          <a:solidFill>
                            <a:schemeClr val="tx1"/>
                          </a:solidFill>
                          <a:latin typeface="+mn-lt"/>
                          <a:ea typeface="+mn-ea"/>
                          <a:cs typeface="+mn-cs"/>
                        </a:rPr>
                        <a:t> </a:t>
                      </a:r>
                      <a:r>
                        <a:rPr lang="en-US" sz="1000" b="0" kern="1200" dirty="0" err="1">
                          <a:solidFill>
                            <a:schemeClr val="tx1"/>
                          </a:solidFill>
                          <a:latin typeface="+mn-lt"/>
                          <a:ea typeface="+mn-ea"/>
                          <a:cs typeface="+mn-cs"/>
                        </a:rPr>
                        <a:t>Juseong</a:t>
                      </a:r>
                      <a:r>
                        <a:rPr lang="en-US" sz="1000" b="0" kern="1200" dirty="0">
                          <a:solidFill>
                            <a:schemeClr val="tx1"/>
                          </a:solidFill>
                          <a:latin typeface="+mn-lt"/>
                          <a:ea typeface="+mn-ea"/>
                          <a:cs typeface="+mn-cs"/>
                        </a:rPr>
                        <a:t> Moon</a:t>
                      </a:r>
                    </a:p>
                  </a:txBody>
                  <a:tcPr marL="9525" marR="9525" marT="9525" marB="0"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 SP</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1</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170315652"/>
                  </a:ext>
                </a:extLst>
              </a:tr>
              <a:tr h="297047">
                <a:tc>
                  <a:txBody>
                    <a:bodyPr/>
                    <a:lstStyle/>
                    <a:p>
                      <a:pPr algn="ctr" fontAlgn="b"/>
                      <a:r>
                        <a:rPr lang="en-US" sz="1000" b="0" kern="1200" dirty="0">
                          <a:solidFill>
                            <a:schemeClr val="tx1"/>
                          </a:solidFill>
                          <a:latin typeface="+mn-lt"/>
                          <a:ea typeface="+mn-ea"/>
                          <a:cs typeface="+mn-cs"/>
                          <a:hlinkClick r:id="rId11"/>
                        </a:rPr>
                        <a:t>1537r1</a:t>
                      </a:r>
                      <a:endParaRPr lang="en-US" sz="1000" b="0" kern="1200" dirty="0">
                        <a:solidFill>
                          <a:schemeClr val="tx1"/>
                        </a:solidFill>
                        <a:latin typeface="+mn-lt"/>
                        <a:ea typeface="+mn-ea"/>
                        <a:cs typeface="+mn-cs"/>
                      </a:endParaRPr>
                    </a:p>
                  </a:txBody>
                  <a:tcPr marL="0" marR="9525" marT="9525" marB="0" anchor="b"/>
                </a:tc>
                <a:tc>
                  <a:txBody>
                    <a:bodyPr/>
                    <a:lstStyle/>
                    <a:p>
                      <a:pPr algn="l" fontAlgn="b"/>
                      <a:r>
                        <a:rPr lang="en-US" sz="1000" b="0" kern="1200" dirty="0">
                          <a:solidFill>
                            <a:schemeClr val="tx1"/>
                          </a:solidFill>
                          <a:latin typeface="+mn-lt"/>
                          <a:ea typeface="+mn-ea"/>
                          <a:cs typeface="+mn-cs"/>
                        </a:rPr>
                        <a:t>Text for EDCAF Selection Issue on Start Time Sync Access CID 12414</a:t>
                      </a: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0" kern="1200" dirty="0">
                          <a:solidFill>
                            <a:schemeClr val="tx1"/>
                          </a:solidFill>
                          <a:latin typeface="+mn-lt"/>
                          <a:ea typeface="+mn-ea"/>
                          <a:cs typeface="+mn-cs"/>
                        </a:rPr>
                        <a:t> </a:t>
                      </a:r>
                      <a:r>
                        <a:rPr lang="en-US" sz="1000" b="0" kern="1200" dirty="0" err="1">
                          <a:solidFill>
                            <a:schemeClr val="tx1"/>
                          </a:solidFill>
                          <a:latin typeface="+mn-lt"/>
                          <a:ea typeface="+mn-ea"/>
                          <a:cs typeface="+mn-cs"/>
                        </a:rPr>
                        <a:t>Juseong</a:t>
                      </a:r>
                      <a:r>
                        <a:rPr lang="en-US" sz="1000" b="0" kern="1200" dirty="0">
                          <a:solidFill>
                            <a:schemeClr val="tx1"/>
                          </a:solidFill>
                          <a:latin typeface="+mn-lt"/>
                          <a:ea typeface="+mn-ea"/>
                          <a:cs typeface="+mn-cs"/>
                        </a:rPr>
                        <a:t> Moon</a:t>
                      </a:r>
                    </a:p>
                  </a:txBody>
                  <a:tcPr marL="9525" marR="9525" marT="9525" marB="0"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 SP</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1</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r>
                        <a:rPr lang="en-GB" sz="1000" u="sng" dirty="0">
                          <a:solidFill>
                            <a:srgbClr val="FF0000"/>
                          </a:solidFill>
                          <a:effectLst/>
                          <a:latin typeface="Times New Roman" panose="02020603050405020304" pitchFamily="18" charset="0"/>
                          <a:ea typeface="Times New Roman" panose="02020603050405020304" pitchFamily="18" charset="0"/>
                          <a:hlinkClick r:id="rId12"/>
                        </a:rPr>
                        <a:t>1828r1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LB266 CR mainly related to 35.9.5 r-</a:t>
                      </a:r>
                      <a:r>
                        <a:rPr lang="en-GB" sz="1000" kern="1200" dirty="0" err="1">
                          <a:solidFill>
                            <a:schemeClr val="tx1"/>
                          </a:solidFill>
                          <a:effectLst/>
                          <a:latin typeface="Times New Roman" panose="02020603050405020304" pitchFamily="18" charset="0"/>
                          <a:ea typeface="Times New Roman" panose="02020603050405020304" pitchFamily="18" charset="0"/>
                        </a:rPr>
                        <a:t>twt</a:t>
                      </a:r>
                      <a:r>
                        <a:rPr lang="en-GB" sz="1000" kern="1200" dirty="0">
                          <a:solidFill>
                            <a:schemeClr val="tx1"/>
                          </a:solidFill>
                          <a:effectLst/>
                          <a:latin typeface="Times New Roman" panose="02020603050405020304" pitchFamily="18" charset="0"/>
                          <a:ea typeface="Times New Roman" panose="02020603050405020304" pitchFamily="18" charset="0"/>
                        </a:rPr>
                        <a:t> traffic delivery</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Chunyu Hu</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NoM: 18Y,38N,11A</a:t>
                      </a:r>
                    </a:p>
                    <a:p>
                      <a:pPr marL="0" marR="0" algn="ctr">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Pending SP 5C</a:t>
                      </a: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chemeClr val="tx1"/>
                          </a:solidFill>
                          <a:effectLst/>
                          <a:latin typeface="Times New Roman" panose="02020603050405020304" pitchFamily="18" charset="0"/>
                          <a:ea typeface="Times New Roman" panose="02020603050405020304" pitchFamily="18" charset="0"/>
                        </a:rPr>
                        <a:t>11</a:t>
                      </a:r>
                      <a:endParaRPr lang="en-US" sz="110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MAC</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934347541"/>
                  </a:ext>
                </a:extLst>
              </a:tr>
              <a:tr h="297047">
                <a:tc>
                  <a:txBody>
                    <a:bodyPr/>
                    <a:lstStyle/>
                    <a:p>
                      <a:pPr algn="ctr" fontAlgn="b"/>
                      <a:r>
                        <a:rPr lang="en-US" sz="1000" b="0" kern="1200" dirty="0">
                          <a:solidFill>
                            <a:schemeClr val="tx1"/>
                          </a:solidFill>
                          <a:latin typeface="+mn-lt"/>
                          <a:ea typeface="+mn-ea"/>
                          <a:cs typeface="+mn-cs"/>
                          <a:hlinkClick r:id="rId13"/>
                        </a:rPr>
                        <a:t>1418r1</a:t>
                      </a:r>
                      <a:endParaRPr lang="en-US" sz="1000" b="0" kern="1200" dirty="0">
                        <a:solidFill>
                          <a:schemeClr val="tx1"/>
                        </a:solidFill>
                        <a:latin typeface="+mn-lt"/>
                        <a:ea typeface="+mn-ea"/>
                        <a:cs typeface="+mn-cs"/>
                      </a:endParaRPr>
                    </a:p>
                  </a:txBody>
                  <a:tcPr marL="0" marR="9525" marT="9525" marB="0" anchor="b"/>
                </a:tc>
                <a:tc>
                  <a:txBody>
                    <a:bodyPr/>
                    <a:lstStyle/>
                    <a:p>
                      <a:pPr algn="l" fontAlgn="b"/>
                      <a:r>
                        <a:rPr lang="en-US" sz="1000" b="0" kern="1200">
                          <a:solidFill>
                            <a:schemeClr val="tx1"/>
                          </a:solidFill>
                          <a:latin typeface="+mn-lt"/>
                          <a:ea typeface="+mn-ea"/>
                          <a:cs typeface="+mn-cs"/>
                        </a:rPr>
                        <a:t>LB266 cr of nstr capability update</a:t>
                      </a:r>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0" kern="1200" dirty="0">
                          <a:solidFill>
                            <a:schemeClr val="tx1"/>
                          </a:solidFill>
                          <a:latin typeface="+mn-lt"/>
                          <a:ea typeface="+mn-ea"/>
                          <a:cs typeface="+mn-cs"/>
                        </a:rPr>
                        <a:t> Yunbo Li</a:t>
                      </a:r>
                    </a:p>
                  </a:txBody>
                  <a:tcPr marL="9525" marR="9525" marT="9525" marB="0"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 SP</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7</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069636988"/>
                  </a:ext>
                </a:extLst>
              </a:tr>
              <a:tr h="272322">
                <a:tc>
                  <a:txBody>
                    <a:bodyPr/>
                    <a:lstStyle/>
                    <a:p>
                      <a:pPr algn="ctr" fontAlgn="b"/>
                      <a:r>
                        <a:rPr lang="en-US" sz="1000" b="0" kern="1200" dirty="0">
                          <a:solidFill>
                            <a:schemeClr val="tx1"/>
                          </a:solidFill>
                          <a:latin typeface="+mn-lt"/>
                          <a:ea typeface="+mn-ea"/>
                          <a:cs typeface="+mn-cs"/>
                          <a:hlinkClick r:id="rId14"/>
                        </a:rPr>
                        <a:t>1417r2</a:t>
                      </a:r>
                      <a:endParaRPr lang="en-US" sz="1000" b="0" kern="1200" dirty="0">
                        <a:solidFill>
                          <a:schemeClr val="tx1"/>
                        </a:solidFill>
                        <a:latin typeface="+mn-lt"/>
                        <a:ea typeface="+mn-ea"/>
                        <a:cs typeface="+mn-cs"/>
                      </a:endParaRPr>
                    </a:p>
                  </a:txBody>
                  <a:tcPr marL="0" marR="9525" marT="9525" marB="0" anchor="b"/>
                </a:tc>
                <a:tc>
                  <a:txBody>
                    <a:bodyPr/>
                    <a:lstStyle/>
                    <a:p>
                      <a:pPr algn="l" fontAlgn="b"/>
                      <a:r>
                        <a:rPr lang="en-US" sz="1000" b="0" kern="1200" dirty="0">
                          <a:solidFill>
                            <a:schemeClr val="tx1"/>
                          </a:solidFill>
                          <a:latin typeface="+mn-lt"/>
                          <a:ea typeface="+mn-ea"/>
                          <a:cs typeface="+mn-cs"/>
                        </a:rPr>
                        <a:t>LB266 CR for 35.3.16.2</a:t>
                      </a: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0" kern="1200" dirty="0">
                          <a:solidFill>
                            <a:schemeClr val="tx1"/>
                          </a:solidFill>
                          <a:latin typeface="+mn-lt"/>
                          <a:ea typeface="+mn-ea"/>
                          <a:cs typeface="+mn-cs"/>
                        </a:rPr>
                        <a:t> Yunbo Li</a:t>
                      </a:r>
                    </a:p>
                  </a:txBody>
                  <a:tcPr marL="9525" marR="9525" marT="9525" marB="0"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 SP</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2</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4038714664"/>
                  </a:ext>
                </a:extLst>
              </a:tr>
              <a:tr h="297047">
                <a:tc>
                  <a:txBody>
                    <a:bodyPr/>
                    <a:lstStyle/>
                    <a:p>
                      <a:pPr algn="ctr" fontAlgn="b"/>
                      <a:r>
                        <a:rPr lang="en-US" sz="1000" b="0" kern="1200" dirty="0">
                          <a:solidFill>
                            <a:schemeClr val="tx1"/>
                          </a:solidFill>
                          <a:latin typeface="+mn-lt"/>
                          <a:ea typeface="+mn-ea"/>
                          <a:cs typeface="+mn-cs"/>
                          <a:hlinkClick r:id="rId15"/>
                        </a:rPr>
                        <a:t>1263r4</a:t>
                      </a:r>
                      <a:endParaRPr lang="en-US" sz="1000" b="0" kern="1200" dirty="0">
                        <a:solidFill>
                          <a:schemeClr val="tx1"/>
                        </a:solidFill>
                        <a:latin typeface="+mn-lt"/>
                        <a:ea typeface="+mn-ea"/>
                        <a:cs typeface="+mn-cs"/>
                      </a:endParaRPr>
                    </a:p>
                  </a:txBody>
                  <a:tcPr marL="0" marR="9525" marT="9525" marB="0" anchor="b"/>
                </a:tc>
                <a:tc>
                  <a:txBody>
                    <a:bodyPr/>
                    <a:lstStyle/>
                    <a:p>
                      <a:pPr algn="l" fontAlgn="b"/>
                      <a:r>
                        <a:rPr lang="en-US" sz="1000" b="0" kern="1200" dirty="0">
                          <a:solidFill>
                            <a:schemeClr val="tx1"/>
                          </a:solidFill>
                          <a:latin typeface="+mn-lt"/>
                          <a:ea typeface="+mn-ea"/>
                          <a:cs typeface="+mn-cs"/>
                        </a:rPr>
                        <a:t>CR for TXOP return in MU-RTS TXS</a:t>
                      </a: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0" kern="1200" dirty="0">
                          <a:solidFill>
                            <a:schemeClr val="tx1"/>
                          </a:solidFill>
                          <a:latin typeface="+mn-lt"/>
                          <a:ea typeface="+mn-ea"/>
                          <a:cs typeface="+mn-cs"/>
                        </a:rPr>
                        <a:t> Yunbo Li </a:t>
                      </a:r>
                    </a:p>
                  </a:txBody>
                  <a:tcPr marL="9525" marR="9525" marT="9525" marB="0"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 SP</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1</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224713344"/>
                  </a:ext>
                </a:extLst>
              </a:tr>
            </a:tbl>
          </a:graphicData>
        </a:graphic>
      </p:graphicFrame>
    </p:spTree>
    <p:extLst>
      <p:ext uri="{BB962C8B-B14F-4D97-AF65-F5344CB8AC3E}">
        <p14:creationId xmlns:p14="http://schemas.microsoft.com/office/powerpoint/2010/main" val="301213718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Q3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January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26</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637716010"/>
              </p:ext>
            </p:extLst>
          </p:nvPr>
        </p:nvGraphicFramePr>
        <p:xfrm>
          <a:off x="851217" y="1582301"/>
          <a:ext cx="7736269" cy="4783723"/>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2971800">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1371600">
                  <a:extLst>
                    <a:ext uri="{9D8B030D-6E8A-4147-A177-3AD203B41FA5}">
                      <a16:colId xmlns:a16="http://schemas.microsoft.com/office/drawing/2014/main" val="20004"/>
                    </a:ext>
                  </a:extLst>
                </a:gridCol>
                <a:gridCol w="662686">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US" sz="1100" dirty="0">
                          <a:effectLst/>
                          <a:latin typeface="Times New Roman" panose="02020603050405020304" pitchFamily="18" charset="0"/>
                          <a:ea typeface="Times New Roman" panose="02020603050405020304" pitchFamily="18" charset="0"/>
                          <a:hlinkClick r:id="rId2"/>
                        </a:rPr>
                        <a:t>1526r5</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US" sz="1100" dirty="0">
                          <a:effectLst/>
                          <a:latin typeface="Times New Roman" panose="02020603050405020304" pitchFamily="18" charset="0"/>
                          <a:ea typeface="Times New Roman" panose="02020603050405020304" pitchFamily="18" charset="0"/>
                        </a:rPr>
                        <a:t>CR for subclause 35.8.2</a:t>
                      </a:r>
                    </a:p>
                  </a:txBody>
                  <a:tcPr/>
                </a:tc>
                <a:tc>
                  <a:txBody>
                    <a:bodyPr/>
                    <a:lstStyle/>
                    <a:p>
                      <a:pPr marL="0" marR="0">
                        <a:spcBef>
                          <a:spcPts val="0"/>
                        </a:spcBef>
                        <a:spcAft>
                          <a:spcPts val="0"/>
                        </a:spcAft>
                      </a:pPr>
                      <a:r>
                        <a:rPr lang="en-US" sz="1100" dirty="0">
                          <a:effectLst/>
                          <a:latin typeface="Times New Roman" panose="02020603050405020304" pitchFamily="18" charset="0"/>
                          <a:ea typeface="Times New Roman" panose="02020603050405020304" pitchFamily="18" charset="0"/>
                        </a:rPr>
                        <a:t>Ming Gan</a:t>
                      </a: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 SP</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1</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US" sz="1100" dirty="0">
                          <a:effectLst/>
                          <a:latin typeface="Times New Roman" panose="02020603050405020304" pitchFamily="18" charset="0"/>
                          <a:ea typeface="Times New Roman" panose="02020603050405020304" pitchFamily="18" charset="0"/>
                          <a:hlinkClick r:id="rId3"/>
                        </a:rPr>
                        <a:t>1705r2</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effectLst/>
                          <a:latin typeface="Times New Roman" panose="02020603050405020304" pitchFamily="18" charset="0"/>
                          <a:ea typeface="Times New Roman" panose="02020603050405020304" pitchFamily="18" charset="0"/>
                        </a:rPr>
                        <a:t>CR for Miscellaneous CIDs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effectLst/>
                          <a:latin typeface="Times New Roman" panose="02020603050405020304" pitchFamily="18" charset="0"/>
                          <a:ea typeface="Times New Roman" panose="02020603050405020304" pitchFamily="18" charset="0"/>
                        </a:rPr>
                        <a:t>Ming Gan</a:t>
                      </a: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 SP</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1</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US" sz="1100" dirty="0">
                          <a:solidFill>
                            <a:srgbClr val="7030A0"/>
                          </a:solidFill>
                          <a:effectLst/>
                          <a:latin typeface="Times New Roman" panose="02020603050405020304" pitchFamily="18" charset="0"/>
                          <a:ea typeface="Times New Roman" panose="02020603050405020304" pitchFamily="18" charset="0"/>
                          <a:hlinkClick r:id="rId4">
                            <a:extLst>
                              <a:ext uri="{A12FA001-AC4F-418D-AE19-62706E023703}">
                                <ahyp:hlinkClr xmlns:ahyp="http://schemas.microsoft.com/office/drawing/2018/hyperlinkcolor" val="tx"/>
                              </a:ext>
                            </a:extLst>
                          </a:hlinkClick>
                        </a:rPr>
                        <a:t>2108r3</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US" sz="1100" dirty="0">
                          <a:solidFill>
                            <a:srgbClr val="7030A0"/>
                          </a:solidFill>
                          <a:effectLst/>
                          <a:latin typeface="Times New Roman" panose="02020603050405020304" pitchFamily="18" charset="0"/>
                          <a:ea typeface="Times New Roman" panose="02020603050405020304" pitchFamily="18" charset="0"/>
                        </a:rPr>
                        <a:t>CR for </a:t>
                      </a:r>
                      <a:r>
                        <a:rPr lang="en-US" sz="1100" dirty="0" err="1">
                          <a:solidFill>
                            <a:srgbClr val="7030A0"/>
                          </a:solidFill>
                          <a:effectLst/>
                          <a:latin typeface="Times New Roman" panose="02020603050405020304" pitchFamily="18" charset="0"/>
                          <a:ea typeface="Times New Roman" panose="02020603050405020304" pitchFamily="18" charset="0"/>
                        </a:rPr>
                        <a:t>misc</a:t>
                      </a:r>
                      <a:r>
                        <a:rPr lang="en-US" sz="1100" dirty="0">
                          <a:solidFill>
                            <a:srgbClr val="7030A0"/>
                          </a:solidFill>
                          <a:effectLst/>
                          <a:latin typeface="Times New Roman" panose="02020603050405020304" pitchFamily="18" charset="0"/>
                          <a:ea typeface="Times New Roman" panose="02020603050405020304" pitchFamily="18" charset="0"/>
                        </a:rPr>
                        <a:t> CIDs</a:t>
                      </a:r>
                    </a:p>
                  </a:txBody>
                  <a:tcPr/>
                </a:tc>
                <a:tc>
                  <a:txBody>
                    <a:bodyPr/>
                    <a:lstStyle/>
                    <a:p>
                      <a:pPr marL="0" marR="0">
                        <a:spcBef>
                          <a:spcPts val="0"/>
                        </a:spcBef>
                        <a:spcAft>
                          <a:spcPts val="0"/>
                        </a:spcAft>
                      </a:pPr>
                      <a:r>
                        <a:rPr lang="en-US" sz="1100" dirty="0">
                          <a:solidFill>
                            <a:srgbClr val="7030A0"/>
                          </a:solidFill>
                          <a:effectLst/>
                          <a:latin typeface="Times New Roman" panose="02020603050405020304" pitchFamily="18" charset="0"/>
                          <a:ea typeface="Times New Roman" panose="02020603050405020304" pitchFamily="18" charset="0"/>
                        </a:rPr>
                        <a:t>Xiaofei WANG</a:t>
                      </a: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2</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MAC</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US" sz="1000" dirty="0">
                          <a:effectLst/>
                          <a:latin typeface="+mn-lt"/>
                          <a:ea typeface="Times New Roman" panose="02020603050405020304" pitchFamily="18" charset="0"/>
                          <a:hlinkClick r:id="rId5"/>
                        </a:rPr>
                        <a:t>1457r2</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a:effectLst/>
                          <a:latin typeface="+mn-lt"/>
                          <a:ea typeface="Times New Roman" panose="02020603050405020304" pitchFamily="18" charset="0"/>
                        </a:rPr>
                        <a:t>CR for 9.4.2.316 QoS charateristics element Part 2</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b="0" i="0" kern="1200" dirty="0">
                          <a:solidFill>
                            <a:schemeClr val="tx1"/>
                          </a:solidFill>
                          <a:effectLst/>
                          <a:latin typeface="+mn-lt"/>
                          <a:ea typeface="+mn-ea"/>
                          <a:cs typeface="+mn-cs"/>
                        </a:rPr>
                        <a:t>Duncan Ho</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 SP</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7</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algn="ctr"/>
                      <a:r>
                        <a:rPr lang="en-US" sz="1000" b="0" dirty="0">
                          <a:effectLst/>
                          <a:latin typeface="+mn-lt"/>
                        </a:rPr>
                        <a:t>1906r2</a:t>
                      </a:r>
                    </a:p>
                  </a:txBody>
                  <a:tcPr anchor="ctr"/>
                </a:tc>
                <a:tc>
                  <a:txBody>
                    <a:bodyPr/>
                    <a:lstStyle/>
                    <a:p>
                      <a:pPr algn="l"/>
                      <a:r>
                        <a:rPr lang="en-US" sz="1000" b="0" dirty="0">
                          <a:effectLst/>
                          <a:latin typeface="+mn-lt"/>
                        </a:rPr>
                        <a:t>CR for R-TWT related to QoS Characteristics and SCS</a:t>
                      </a:r>
                    </a:p>
                  </a:txBody>
                  <a:tcPr anchor="ctr"/>
                </a:tc>
                <a:tc>
                  <a:txBody>
                    <a:bodyPr/>
                    <a:lstStyle/>
                    <a:p>
                      <a:pPr algn="l" fontAlgn="b"/>
                      <a:r>
                        <a:rPr lang="en-US" sz="1000" b="0" kern="1200" dirty="0">
                          <a:solidFill>
                            <a:schemeClr val="tx1"/>
                          </a:solidFill>
                          <a:latin typeface="+mn-lt"/>
                          <a:ea typeface="+mn-ea"/>
                          <a:cs typeface="+mn-cs"/>
                        </a:rPr>
                        <a:t>Binita Gupta</a:t>
                      </a:r>
                    </a:p>
                  </a:txBody>
                  <a:tcPr marL="9525" marR="9525" marT="9525" marB="0"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 SP</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4</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algn="ctr" fontAlgn="b"/>
                      <a:endParaRPr lang="en-US" sz="1000" b="0" kern="1200" dirty="0">
                        <a:solidFill>
                          <a:srgbClr val="FF0000"/>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170315652"/>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1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1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solidFill>
                          <a:schemeClr val="tx1"/>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934347541"/>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069636988"/>
                  </a:ext>
                </a:extLst>
              </a:tr>
              <a:tr h="272322">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4038714664"/>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224713344"/>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1964081490"/>
                  </a:ext>
                </a:extLst>
              </a:tr>
            </a:tbl>
          </a:graphicData>
        </a:graphic>
      </p:graphicFrame>
    </p:spTree>
    <p:extLst>
      <p:ext uri="{BB962C8B-B14F-4D97-AF65-F5344CB8AC3E}">
        <p14:creationId xmlns:p14="http://schemas.microsoft.com/office/powerpoint/2010/main" val="241817913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solidFill>
                  <a:schemeClr val="tx1"/>
                </a:solidFill>
                <a:highlight>
                  <a:srgbClr val="00FF00"/>
                </a:highlight>
              </a:rPr>
              <a:t>Monday MAC Agenda–AM2</a:t>
            </a:r>
            <a:endParaRPr lang="en-US" dirty="0">
              <a:solidFill>
                <a:schemeClr val="tx1"/>
              </a:solidFill>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4"/>
            <a:ext cx="7770813" cy="4724400"/>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lvl="0">
              <a:buFont typeface="Arial" panose="020B0604020202020204" pitchFamily="34" charset="0"/>
              <a:buChar char="•"/>
            </a:pPr>
            <a:r>
              <a:rPr lang="en-GB" sz="1400" dirty="0"/>
              <a:t>Submissions:</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1489r1</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lb266-cr-for-MISC-CIDs 			Jason Y. Guo 			[6C]</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2179r0</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MS Gothic" panose="020B0609070205080204" pitchFamily="49" charset="-128"/>
              </a:rPr>
              <a:t>CC36-CR-for-CID-12622 			</a:t>
            </a:r>
            <a:r>
              <a:rPr lang="en-GB" sz="1200" i="0" u="none" strike="noStrike" kern="1200" dirty="0">
                <a:solidFill>
                  <a:srgbClr val="00B050"/>
                </a:solidFill>
                <a:effectLst/>
                <a:ea typeface="Times New Roman" panose="02020603050405020304" pitchFamily="18" charset="0"/>
              </a:rPr>
              <a:t>Arik Klein 			[1C]</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2177r0</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MS Gothic" panose="020B0609070205080204" pitchFamily="49" charset="-128"/>
              </a:rPr>
              <a:t>LB266 CR on CID 10480 			</a:t>
            </a:r>
            <a:r>
              <a:rPr lang="en-GB" sz="1200" i="0" u="none" strike="noStrike" kern="1200" dirty="0">
                <a:solidFill>
                  <a:srgbClr val="00B050"/>
                </a:solidFill>
                <a:effectLst/>
                <a:ea typeface="Times New Roman" panose="02020603050405020304" pitchFamily="18" charset="0"/>
              </a:rPr>
              <a:t>Guogang Huang 		[1C]</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2196r0</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MS Gothic" panose="020B0609070205080204" pitchFamily="49" charset="-128"/>
              </a:rPr>
              <a:t>CR for Misc. CIDs 				</a:t>
            </a:r>
            <a:r>
              <a:rPr lang="en-GB" sz="1200" i="0" u="none" strike="noStrike" kern="1200" dirty="0">
                <a:solidFill>
                  <a:srgbClr val="00B050"/>
                </a:solidFill>
                <a:effectLst/>
                <a:ea typeface="Times New Roman" panose="02020603050405020304" pitchFamily="18" charset="0"/>
              </a:rPr>
              <a:t>Insun Jang 			[7C]</a:t>
            </a:r>
          </a:p>
          <a:p>
            <a:pPr lvl="1">
              <a:buFont typeface="Arial" panose="020B0604020202020204" pitchFamily="34" charset="0"/>
              <a:buChar char="•"/>
            </a:pPr>
            <a:r>
              <a:rPr lang="en-GB" sz="1200" i="0" u="none" strike="noStrike" kern="1200" dirty="0">
                <a:solidFill>
                  <a:srgbClr val="00B050"/>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2199r1</a:t>
            </a:r>
            <a:r>
              <a:rPr lang="en-GB" sz="1200" i="0" u="none" strike="noStrike" kern="1200" dirty="0">
                <a:solidFill>
                  <a:srgbClr val="00B050"/>
                </a:solidFill>
                <a:effectLst/>
                <a:ea typeface="Times New Roman" panose="02020603050405020304" pitchFamily="18" charset="0"/>
              </a:rPr>
              <a:t> CR for CID 10437 				Liuming Lu 			[1C] </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2202r0</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CR for CID 10864 				</a:t>
            </a:r>
            <a:r>
              <a:rPr lang="en-GB" sz="1200" i="0" u="none" strike="noStrike" kern="1200" dirty="0" err="1">
                <a:solidFill>
                  <a:srgbClr val="00B050"/>
                </a:solidFill>
                <a:effectLst/>
                <a:ea typeface="Times New Roman" panose="02020603050405020304" pitchFamily="18" charset="0"/>
              </a:rPr>
              <a:t>Yousi</a:t>
            </a:r>
            <a:r>
              <a:rPr lang="en-GB" sz="1200" i="0" u="none" strike="noStrike" kern="1200" dirty="0">
                <a:solidFill>
                  <a:srgbClr val="00B050"/>
                </a:solidFill>
                <a:effectLst/>
                <a:ea typeface="Times New Roman" panose="02020603050405020304" pitchFamily="18" charset="0"/>
              </a:rPr>
              <a:t> Lin 			[1C] </a:t>
            </a:r>
          </a:p>
          <a:p>
            <a:pPr lvl="1">
              <a:buFont typeface="Arial" panose="020B0604020202020204" pitchFamily="34" charset="0"/>
              <a:buChar char="•"/>
            </a:pPr>
            <a:r>
              <a:rPr lang="en-US" sz="1200" kern="1200" dirty="0">
                <a:solidFill>
                  <a:srgbClr val="00B050"/>
                </a:solidFill>
                <a:hlinkClick r:id="rId8">
                  <a:extLst>
                    <a:ext uri="{A12FA001-AC4F-418D-AE19-62706E023703}">
                      <ahyp:hlinkClr xmlns:ahyp="http://schemas.microsoft.com/office/drawing/2018/hyperlinkcolor" val="tx"/>
                    </a:ext>
                  </a:extLst>
                </a:hlinkClick>
              </a:rPr>
              <a:t>0084r0</a:t>
            </a:r>
            <a:r>
              <a:rPr lang="en-US" sz="1200" kern="1200" dirty="0">
                <a:solidFill>
                  <a:srgbClr val="00B050"/>
                </a:solidFill>
              </a:rPr>
              <a:t> D2.0 </a:t>
            </a:r>
            <a:r>
              <a:rPr lang="en-US" sz="1200" kern="1200" dirty="0" err="1">
                <a:solidFill>
                  <a:srgbClr val="00B050"/>
                </a:solidFill>
              </a:rPr>
              <a:t>Misc</a:t>
            </a:r>
            <a:r>
              <a:rPr lang="en-US" sz="1200" kern="1200" dirty="0">
                <a:solidFill>
                  <a:srgbClr val="00B050"/>
                </a:solidFill>
              </a:rPr>
              <a:t> CIDs 				Liwen Chu			[5C]</a:t>
            </a:r>
          </a:p>
          <a:p>
            <a:pPr lvl="0">
              <a:buFont typeface="Arial" panose="020B0604020202020204" pitchFamily="34" charset="0"/>
              <a:buChar char="•"/>
            </a:pPr>
            <a:r>
              <a:rPr lang="en-GB" sz="1400" dirty="0" err="1"/>
              <a:t>AoB</a:t>
            </a:r>
            <a:r>
              <a:rPr lang="en-GB" sz="1400" dirty="0"/>
              <a:t>:</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232738864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Joint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830388"/>
            <a:ext cx="7770813" cy="4645025"/>
          </a:xfrm>
        </p:spPr>
        <p:txBody>
          <a:bodyPr/>
          <a:lstStyle/>
          <a:p>
            <a:pPr>
              <a:buFont typeface="Arial" panose="020B0604020202020204" pitchFamily="34" charset="0"/>
              <a:buChar char="•"/>
            </a:pPr>
            <a:r>
              <a:rPr lang="en-US" altLang="en-US" sz="1100" dirty="0"/>
              <a:t>Call meeting to order </a:t>
            </a:r>
          </a:p>
          <a:p>
            <a:pPr>
              <a:buFont typeface="Arial" panose="020B0604020202020204" pitchFamily="34" charset="0"/>
              <a:buChar char="•"/>
            </a:pPr>
            <a:r>
              <a:rPr lang="en-US" altLang="en-US" sz="1100" dirty="0"/>
              <a:t>IEEE-SA Policies and Procedure</a:t>
            </a:r>
          </a:p>
          <a:p>
            <a:pPr>
              <a:buFont typeface="Arial" panose="020B0604020202020204" pitchFamily="34" charset="0"/>
              <a:buChar char="•"/>
            </a:pPr>
            <a:r>
              <a:rPr lang="en-US" altLang="en-US" sz="1100" dirty="0"/>
              <a:t>Attendance reminder</a:t>
            </a:r>
          </a:p>
          <a:p>
            <a:pPr>
              <a:buFont typeface="Arial" panose="020B0604020202020204" pitchFamily="34" charset="0"/>
              <a:buChar char="•"/>
            </a:pPr>
            <a:r>
              <a:rPr lang="en-GB" sz="1100" dirty="0"/>
              <a:t>Announcements: </a:t>
            </a:r>
          </a:p>
          <a:p>
            <a:pPr lvl="0">
              <a:buFont typeface="Arial" panose="020B0604020202020204" pitchFamily="34" charset="0"/>
              <a:buChar char="•"/>
            </a:pPr>
            <a:r>
              <a:rPr lang="en-US" sz="1100" dirty="0"/>
              <a:t>Summary from November 2022 meeting, conf calls, and ad-hoc</a:t>
            </a:r>
          </a:p>
          <a:p>
            <a:pPr lvl="0">
              <a:buFont typeface="Arial" panose="020B0604020202020204" pitchFamily="34" charset="0"/>
              <a:buChar char="•"/>
            </a:pPr>
            <a:r>
              <a:rPr lang="en-GB" sz="1100" dirty="0"/>
              <a:t>Submissions:</a:t>
            </a:r>
          </a:p>
          <a:p>
            <a:pPr lvl="1">
              <a:buFont typeface="Arial" panose="020B0604020202020204" pitchFamily="34" charset="0"/>
              <a:buChar char="•"/>
            </a:pPr>
            <a:r>
              <a:rPr lang="en-US" sz="1100" i="0" u="none" strike="noStrike" kern="1200" dirty="0">
                <a:solidFill>
                  <a:srgbClr val="00B050"/>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0074r0</a:t>
            </a:r>
            <a:r>
              <a:rPr lang="en-US" sz="1100" i="0" u="none" strike="noStrike" kern="1200" dirty="0">
                <a:solidFill>
                  <a:srgbClr val="00B050"/>
                </a:solidFill>
                <a:effectLst/>
                <a:latin typeface="Times New Roman" panose="02020603050405020304" pitchFamily="18" charset="0"/>
                <a:ea typeface="Times New Roman" panose="02020603050405020304" pitchFamily="18" charset="0"/>
              </a:rPr>
              <a:t> CRs for 4.9.5 and 7.1, reference model and DS, part 2 	Mark Hamilton	 		[2C SP]</a:t>
            </a:r>
            <a:endParaRPr lang="en-US" sz="1100" i="0" u="none" strike="noStrike" dirty="0">
              <a:solidFill>
                <a:srgbClr val="00B050"/>
              </a:solidFill>
              <a:effectLst/>
              <a:latin typeface="Arial" panose="020B0604020202020204" pitchFamily="34" charset="0"/>
            </a:endParaRPr>
          </a:p>
          <a:p>
            <a:pPr lvl="1">
              <a:buFont typeface="Arial" panose="020B0604020202020204" pitchFamily="34" charset="0"/>
              <a:buChar char="•"/>
            </a:pPr>
            <a:r>
              <a:rPr lang="en-GB" sz="1100" i="0" u="sng"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1878r0</a:t>
            </a:r>
            <a:r>
              <a:rPr lang="en-GB" sz="1100" i="0" u="sng" strike="noStrike" kern="1200" dirty="0">
                <a:solidFill>
                  <a:srgbClr val="00B050"/>
                </a:solidFill>
                <a:effectLst/>
                <a:ea typeface="Times New Roman" panose="02020603050405020304" pitchFamily="18" charset="0"/>
              </a:rPr>
              <a:t> </a:t>
            </a:r>
            <a:r>
              <a:rPr lang="en-GB" sz="1100" i="0" u="none" strike="noStrike" kern="1200" dirty="0">
                <a:solidFill>
                  <a:srgbClr val="00B050"/>
                </a:solidFill>
                <a:effectLst/>
                <a:ea typeface="Times New Roman" panose="02020603050405020304" pitchFamily="18" charset="0"/>
              </a:rPr>
              <a:t>CR-for-Clause-6.3						Arik Klein			[3C]</a:t>
            </a:r>
          </a:p>
          <a:p>
            <a:pPr lvl="1">
              <a:buFont typeface="Arial" panose="020B0604020202020204" pitchFamily="34" charset="0"/>
              <a:buChar char="•"/>
            </a:pPr>
            <a:r>
              <a:rPr lang="en-GB" sz="1100" i="0" u="none" strike="noStrike" kern="1200"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2125r0</a:t>
            </a:r>
            <a:r>
              <a:rPr lang="en-GB" sz="1100" i="0" u="none" strike="noStrike" kern="1200" dirty="0">
                <a:solidFill>
                  <a:srgbClr val="00B050"/>
                </a:solidFill>
                <a:effectLst/>
                <a:ea typeface="Times New Roman" panose="02020603050405020304" pitchFamily="18" charset="0"/>
              </a:rPr>
              <a:t> LB266 CR for Trigger frame </a:t>
            </a:r>
            <a:r>
              <a:rPr lang="en-GB" sz="1100" i="0" u="none" strike="noStrike" kern="1200" dirty="0" err="1">
                <a:solidFill>
                  <a:srgbClr val="00B050"/>
                </a:solidFill>
                <a:effectLst/>
                <a:ea typeface="Times New Roman" panose="02020603050405020304" pitchFamily="18" charset="0"/>
              </a:rPr>
              <a:t>Misc</a:t>
            </a:r>
            <a:r>
              <a:rPr lang="en-GB" sz="1100" i="0" u="none" strike="noStrike" kern="1200" dirty="0">
                <a:solidFill>
                  <a:srgbClr val="00B050"/>
                </a:solidFill>
                <a:effectLst/>
                <a:ea typeface="Times New Roman" panose="02020603050405020304" pitchFamily="18" charset="0"/>
              </a:rPr>
              <a:t> Part2			Yanjun Sun			[3C]</a:t>
            </a:r>
          </a:p>
          <a:p>
            <a:pPr lvl="1">
              <a:buFont typeface="Arial" panose="020B0604020202020204" pitchFamily="34" charset="0"/>
              <a:buChar char="•"/>
            </a:pPr>
            <a:r>
              <a:rPr lang="en-GB" sz="1100" i="0" u="sng" strike="noStrike" kern="1200" dirty="0">
                <a:solidFill>
                  <a:srgbClr val="00B05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2180r0</a:t>
            </a:r>
            <a:r>
              <a:rPr lang="en-GB" sz="1100" i="0" u="sng" strike="noStrike" kern="1200" dirty="0">
                <a:solidFill>
                  <a:srgbClr val="00B050"/>
                </a:solidFill>
                <a:effectLst/>
                <a:ea typeface="Times New Roman" panose="02020603050405020304" pitchFamily="18" charset="0"/>
              </a:rPr>
              <a:t> </a:t>
            </a:r>
            <a:r>
              <a:rPr lang="en-GB" sz="1100" i="0" u="none" strike="noStrike" kern="1200" dirty="0">
                <a:solidFill>
                  <a:srgbClr val="00B050"/>
                </a:solidFill>
                <a:effectLst/>
                <a:ea typeface="Times New Roman" panose="02020603050405020304" pitchFamily="18" charset="0"/>
              </a:rPr>
              <a:t>LB266-General CID					Alfred Asterjadhi		[1C]</a:t>
            </a:r>
          </a:p>
          <a:p>
            <a:pPr lvl="1">
              <a:buFont typeface="Arial" panose="020B0604020202020204" pitchFamily="34" charset="0"/>
              <a:buChar char="•"/>
            </a:pPr>
            <a:r>
              <a:rPr lang="en-GB" sz="1100" kern="1200" dirty="0">
                <a:solidFill>
                  <a:srgbClr val="00B050"/>
                </a:solidFill>
                <a:hlinkClick r:id="rId6">
                  <a:extLst>
                    <a:ext uri="{A12FA001-AC4F-418D-AE19-62706E023703}">
                      <ahyp:hlinkClr xmlns:ahyp="http://schemas.microsoft.com/office/drawing/2018/hyperlinkcolor" val="tx"/>
                    </a:ext>
                  </a:extLst>
                </a:hlinkClick>
              </a:rPr>
              <a:t>1680r3</a:t>
            </a:r>
            <a:r>
              <a:rPr lang="en-GB" sz="1100" kern="1200" dirty="0">
                <a:solidFill>
                  <a:srgbClr val="00B050"/>
                </a:solidFill>
              </a:rPr>
              <a:t> Comment Resolution for Clause 11.20.6.5 			Osama Aboul-Magd		[1C]</a:t>
            </a:r>
            <a:endParaRPr lang="en-GB" sz="1100" dirty="0"/>
          </a:p>
          <a:p>
            <a:pPr>
              <a:buFont typeface="Arial" panose="020B0604020202020204" pitchFamily="34" charset="0"/>
              <a:buChar char="•"/>
            </a:pPr>
            <a:r>
              <a:rPr lang="en-US" altLang="en-US" sz="1100" dirty="0">
                <a:solidFill>
                  <a:schemeClr val="tx1"/>
                </a:solidFill>
              </a:rPr>
              <a:t>Motions (including approving minutes): </a:t>
            </a:r>
            <a:r>
              <a:rPr lang="en-US" altLang="en-US" sz="1100" dirty="0">
                <a:solidFill>
                  <a:srgbClr val="00B050"/>
                </a:solidFill>
                <a:hlinkClick r:id="rId7">
                  <a:extLst>
                    <a:ext uri="{A12FA001-AC4F-418D-AE19-62706E023703}">
                      <ahyp:hlinkClr xmlns:ahyp="http://schemas.microsoft.com/office/drawing/2018/hyperlinkcolor" val="tx"/>
                    </a:ext>
                  </a:extLst>
                </a:hlinkClick>
              </a:rPr>
              <a:t>1038r36</a:t>
            </a:r>
            <a:endParaRPr lang="en-GB" sz="1100" dirty="0">
              <a:solidFill>
                <a:srgbClr val="00B050"/>
              </a:solidFill>
            </a:endParaRPr>
          </a:p>
          <a:p>
            <a:pPr>
              <a:buFont typeface="Arial" panose="020B0604020202020204" pitchFamily="34" charset="0"/>
              <a:buChar char="•"/>
            </a:pPr>
            <a:r>
              <a:rPr lang="en-GB" sz="1100" dirty="0"/>
              <a:t>Submissions:</a:t>
            </a:r>
          </a:p>
          <a:p>
            <a:pPr lvl="1">
              <a:buFont typeface="Arial" panose="020B0604020202020204" pitchFamily="34" charset="0"/>
              <a:buChar char="•"/>
            </a:pPr>
            <a:r>
              <a:rPr lang="en-GB" sz="1100" dirty="0">
                <a:solidFill>
                  <a:srgbClr val="00B050"/>
                </a:solidFill>
              </a:rPr>
              <a:t>1373r7 </a:t>
            </a:r>
            <a:r>
              <a:rPr lang="en-US" sz="1100" dirty="0">
                <a:solidFill>
                  <a:srgbClr val="00B050"/>
                </a:solidFill>
              </a:rPr>
              <a:t>LB266 CR for CID 11700</a:t>
            </a:r>
            <a:r>
              <a:rPr lang="en-GB" sz="1100" dirty="0">
                <a:solidFill>
                  <a:srgbClr val="00B050"/>
                </a:solidFill>
              </a:rPr>
              <a:t>					Abdel Ajami[1 CID]</a:t>
            </a:r>
          </a:p>
          <a:p>
            <a:pPr lvl="1">
              <a:buFont typeface="Arial" panose="020B0604020202020204" pitchFamily="34" charset="0"/>
              <a:buChar char="•"/>
            </a:pPr>
            <a:r>
              <a:rPr lang="en-GB" sz="1100" dirty="0">
                <a:solidFill>
                  <a:srgbClr val="00B050"/>
                </a:solidFill>
              </a:rPr>
              <a:t>1828r2 </a:t>
            </a:r>
            <a:r>
              <a:rPr lang="en-US" sz="1100" dirty="0">
                <a:solidFill>
                  <a:srgbClr val="00B050"/>
                </a:solidFill>
              </a:rPr>
              <a:t>CR mainly related to 35.9.5 r-</a:t>
            </a:r>
            <a:r>
              <a:rPr lang="en-US" sz="1100" dirty="0" err="1">
                <a:solidFill>
                  <a:srgbClr val="00B050"/>
                </a:solidFill>
              </a:rPr>
              <a:t>twt</a:t>
            </a:r>
            <a:r>
              <a:rPr lang="en-US" sz="1100" dirty="0">
                <a:solidFill>
                  <a:srgbClr val="00B050"/>
                </a:solidFill>
              </a:rPr>
              <a:t> traffic delivery</a:t>
            </a:r>
            <a:r>
              <a:rPr lang="en-GB" sz="1100" dirty="0">
                <a:solidFill>
                  <a:srgbClr val="00B050"/>
                </a:solidFill>
              </a:rPr>
              <a:t>		Chunyu Hu [5C]</a:t>
            </a:r>
          </a:p>
          <a:p>
            <a:pPr lvl="1">
              <a:buFont typeface="Arial" panose="020B0604020202020204" pitchFamily="34" charset="0"/>
              <a:buChar char="•"/>
            </a:pPr>
            <a:r>
              <a:rPr lang="en-GB" sz="1100" dirty="0">
                <a:solidFill>
                  <a:srgbClr val="00B050"/>
                </a:solidFill>
              </a:rPr>
              <a:t>2109r0 CR for CID 11196						Ron Porat [1C]</a:t>
            </a:r>
          </a:p>
          <a:p>
            <a:pPr lvl="1">
              <a:buFont typeface="Arial" panose="020B0604020202020204" pitchFamily="34" charset="0"/>
              <a:buChar char="•"/>
            </a:pPr>
            <a:r>
              <a:rPr lang="en-GB" sz="1100" dirty="0">
                <a:solidFill>
                  <a:srgbClr val="00B050"/>
                </a:solidFill>
              </a:rPr>
              <a:t>1774r4 CR for Misc. CIDs						Rubayet Shafin</a:t>
            </a:r>
          </a:p>
          <a:p>
            <a:pPr>
              <a:buFont typeface="Arial" panose="020B0604020202020204" pitchFamily="34" charset="0"/>
              <a:buChar char="•"/>
            </a:pPr>
            <a:r>
              <a:rPr lang="en-GB" sz="1100" dirty="0" err="1"/>
              <a:t>AoB</a:t>
            </a:r>
            <a:r>
              <a:rPr lang="en-GB" sz="1100" dirty="0"/>
              <a:t>: </a:t>
            </a:r>
          </a:p>
          <a:p>
            <a:pPr lvl="0">
              <a:buFont typeface="Arial" panose="020B0604020202020204" pitchFamily="34" charset="0"/>
              <a:buChar char="•"/>
            </a:pPr>
            <a:r>
              <a:rPr lang="en-GB" sz="1100" dirty="0"/>
              <a:t>Recess</a:t>
            </a:r>
            <a:endParaRPr lang="en-US" sz="11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176675489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53DF19-5604-D757-CF21-A9FC2116E8DC}"/>
              </a:ext>
            </a:extLst>
          </p:cNvPr>
          <p:cNvSpPr>
            <a:spLocks noGrp="1"/>
          </p:cNvSpPr>
          <p:nvPr>
            <p:ph type="title"/>
          </p:nvPr>
        </p:nvSpPr>
        <p:spPr/>
        <p:txBody>
          <a:bodyPr/>
          <a:lstStyle/>
          <a:p>
            <a:r>
              <a:rPr lang="en-US" dirty="0"/>
              <a:t>Summary from Nov. meeting, conf calls and ad-hoc</a:t>
            </a:r>
          </a:p>
        </p:txBody>
      </p:sp>
      <p:sp>
        <p:nvSpPr>
          <p:cNvPr id="25" name="Content Placeholder 24">
            <a:extLst>
              <a:ext uri="{FF2B5EF4-FFF2-40B4-BE49-F238E27FC236}">
                <a16:creationId xmlns:a16="http://schemas.microsoft.com/office/drawing/2014/main" id="{DEEFA1CA-22CD-79BC-A375-F798D55F5E83}"/>
              </a:ext>
            </a:extLst>
          </p:cNvPr>
          <p:cNvSpPr>
            <a:spLocks noGrp="1"/>
          </p:cNvSpPr>
          <p:nvPr>
            <p:ph idx="1"/>
          </p:nvPr>
        </p:nvSpPr>
        <p:spPr>
          <a:xfrm>
            <a:off x="685800" y="1981200"/>
            <a:ext cx="8077200" cy="4113213"/>
          </a:xfrm>
        </p:spPr>
        <p:txBody>
          <a:bodyPr/>
          <a:lstStyle/>
          <a:p>
            <a:pPr>
              <a:buFont typeface="Arial" panose="020B0604020202020204" pitchFamily="34" charset="0"/>
              <a:buChar char="•"/>
            </a:pPr>
            <a:r>
              <a:rPr lang="en-US" sz="1800" dirty="0"/>
              <a:t>Since the November plenary</a:t>
            </a:r>
          </a:p>
          <a:p>
            <a:pPr lvl="1">
              <a:buFont typeface="Arial" panose="020B0604020202020204" pitchFamily="34" charset="0"/>
              <a:buChar char="•"/>
            </a:pPr>
            <a:r>
              <a:rPr lang="en-US" sz="1600" dirty="0"/>
              <a:t>Held 10 teleconferences between Nov. and Jan. (</a:t>
            </a:r>
            <a:r>
              <a:rPr lang="en-US" sz="1600" dirty="0">
                <a:hlinkClick r:id="rId2"/>
              </a:rPr>
              <a:t>11-22/2066r17</a:t>
            </a:r>
            <a:r>
              <a:rPr lang="en-US" sz="1600" dirty="0"/>
              <a:t>)</a:t>
            </a:r>
          </a:p>
          <a:p>
            <a:pPr marL="1200150" lvl="2" indent="-285750">
              <a:buFont typeface="Arial" panose="020B0604020202020204" pitchFamily="34" charset="0"/>
              <a:buChar char="•"/>
            </a:pPr>
            <a:r>
              <a:rPr lang="en-US" sz="1400" dirty="0"/>
              <a:t>2 Joint, and 8 MAC telcos, during which </a:t>
            </a:r>
          </a:p>
          <a:p>
            <a:pPr marL="1200150" lvl="2" indent="-285750">
              <a:buFont typeface="Arial" panose="020B0604020202020204" pitchFamily="34" charset="0"/>
              <a:buChar char="•"/>
            </a:pPr>
            <a:r>
              <a:rPr lang="en-US" sz="1400" dirty="0"/>
              <a:t>~240 comments resolved*</a:t>
            </a:r>
          </a:p>
          <a:p>
            <a:pPr lvl="1">
              <a:buFont typeface="Arial" panose="020B0604020202020204" pitchFamily="34" charset="0"/>
              <a:buChar char="•"/>
            </a:pPr>
            <a:r>
              <a:rPr lang="en-US" sz="1600" dirty="0"/>
              <a:t>Held a 3-day MAC ad-hoc in San Diego, CA (</a:t>
            </a:r>
            <a:r>
              <a:rPr lang="en-US" sz="1600" dirty="0">
                <a:hlinkClick r:id="rId3"/>
              </a:rPr>
              <a:t>11-23/19r7</a:t>
            </a:r>
            <a:r>
              <a:rPr lang="en-US" sz="1600" dirty="0"/>
              <a:t>)</a:t>
            </a:r>
          </a:p>
          <a:p>
            <a:pPr marL="1200150" lvl="2" indent="-285750">
              <a:buFont typeface="Arial" panose="020B0604020202020204" pitchFamily="34" charset="0"/>
              <a:buChar char="•"/>
            </a:pPr>
            <a:r>
              <a:rPr lang="en-US" sz="1400" dirty="0"/>
              <a:t>~150 comments resolved*</a:t>
            </a:r>
          </a:p>
          <a:p>
            <a:pPr>
              <a:buFont typeface="Arial" panose="020B0604020202020204" pitchFamily="34" charset="0"/>
              <a:buChar char="•"/>
            </a:pPr>
            <a:r>
              <a:rPr lang="en-US" sz="1800" dirty="0"/>
              <a:t>~90% of LB266 comments resolved*</a:t>
            </a:r>
          </a:p>
          <a:p>
            <a:pPr lvl="1">
              <a:buFont typeface="Arial" panose="020B0604020202020204" pitchFamily="34" charset="0"/>
              <a:buChar char="•"/>
            </a:pPr>
            <a:r>
              <a:rPr lang="en-US" sz="1600" dirty="0"/>
              <a:t>~500 remaining comments </a:t>
            </a:r>
          </a:p>
          <a:p>
            <a:pPr lvl="1">
              <a:buFont typeface="Arial" panose="020B0604020202020204" pitchFamily="34" charset="0"/>
              <a:buChar char="•"/>
            </a:pPr>
            <a:r>
              <a:rPr lang="en-US" sz="1600" dirty="0"/>
              <a:t>See figure for more details</a:t>
            </a:r>
          </a:p>
          <a:p>
            <a:pPr marL="0" indent="0"/>
            <a:r>
              <a:rPr lang="en-US" sz="1400" b="0" dirty="0"/>
              <a:t>*either motioned or ready for motion</a:t>
            </a:r>
          </a:p>
          <a:p>
            <a:pPr>
              <a:buFont typeface="Arial" panose="020B0604020202020204" pitchFamily="34" charset="0"/>
              <a:buChar char="•"/>
            </a:pPr>
            <a:r>
              <a:rPr lang="en-US" sz="1800" dirty="0"/>
              <a:t>Targets for January interim</a:t>
            </a:r>
          </a:p>
          <a:p>
            <a:pPr lvl="1">
              <a:buFont typeface="Arial" panose="020B0604020202020204" pitchFamily="34" charset="0"/>
              <a:buChar char="•"/>
            </a:pPr>
            <a:r>
              <a:rPr lang="en-US" sz="1600" dirty="0"/>
              <a:t>Complete comment resolution for LB266</a:t>
            </a:r>
          </a:p>
          <a:p>
            <a:pPr lvl="1">
              <a:buFont typeface="Arial" panose="020B0604020202020204" pitchFamily="34" charset="0"/>
              <a:buChar char="•"/>
            </a:pPr>
            <a:r>
              <a:rPr lang="en-US" sz="1600" dirty="0"/>
              <a:t>Discuss any technical presentations</a:t>
            </a:r>
          </a:p>
        </p:txBody>
      </p:sp>
      <p:sp>
        <p:nvSpPr>
          <p:cNvPr id="4" name="Slide Number Placeholder 3">
            <a:extLst>
              <a:ext uri="{FF2B5EF4-FFF2-40B4-BE49-F238E27FC236}">
                <a16:creationId xmlns:a16="http://schemas.microsoft.com/office/drawing/2014/main" id="{0F594D8D-205A-130F-F44A-33234B5124E9}"/>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73293754-77B9-AF3C-66B0-AC1E188A985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ACA49CE-D01F-5C62-094F-BCB7174FDE18}"/>
              </a:ext>
            </a:extLst>
          </p:cNvPr>
          <p:cNvSpPr>
            <a:spLocks noGrp="1"/>
          </p:cNvSpPr>
          <p:nvPr>
            <p:ph type="dt" idx="15"/>
          </p:nvPr>
        </p:nvSpPr>
        <p:spPr/>
        <p:txBody>
          <a:bodyPr/>
          <a:lstStyle/>
          <a:p>
            <a:r>
              <a:rPr lang="en-US" dirty="0"/>
              <a:t>January 2023</a:t>
            </a:r>
            <a:endParaRPr lang="en-GB" dirty="0"/>
          </a:p>
        </p:txBody>
      </p:sp>
      <p:grpSp>
        <p:nvGrpSpPr>
          <p:cNvPr id="3" name="Group 2">
            <a:extLst>
              <a:ext uri="{FF2B5EF4-FFF2-40B4-BE49-F238E27FC236}">
                <a16:creationId xmlns:a16="http://schemas.microsoft.com/office/drawing/2014/main" id="{1965F9AB-8C61-1D58-572F-7D9474FF5411}"/>
              </a:ext>
            </a:extLst>
          </p:cNvPr>
          <p:cNvGrpSpPr/>
          <p:nvPr/>
        </p:nvGrpSpPr>
        <p:grpSpPr>
          <a:xfrm>
            <a:off x="5026480" y="3352800"/>
            <a:ext cx="4041320" cy="3030990"/>
            <a:chOff x="8137160" y="1708946"/>
            <a:chExt cx="4041320" cy="3030990"/>
          </a:xfrm>
        </p:grpSpPr>
        <p:pic>
          <p:nvPicPr>
            <p:cNvPr id="7" name="Picture 6">
              <a:extLst>
                <a:ext uri="{FF2B5EF4-FFF2-40B4-BE49-F238E27FC236}">
                  <a16:creationId xmlns:a16="http://schemas.microsoft.com/office/drawing/2014/main" id="{845A256B-6DEE-1582-15AF-2F58848C93C0}"/>
                </a:ext>
              </a:extLst>
            </p:cNvPr>
            <p:cNvPicPr>
              <a:picLocks noChangeAspect="1"/>
            </p:cNvPicPr>
            <p:nvPr/>
          </p:nvPicPr>
          <p:blipFill>
            <a:blip r:embed="rId4"/>
            <a:stretch>
              <a:fillRect/>
            </a:stretch>
          </p:blipFill>
          <p:spPr>
            <a:xfrm>
              <a:off x="8137160" y="1708946"/>
              <a:ext cx="4041320" cy="3030990"/>
            </a:xfrm>
            <a:prstGeom prst="rect">
              <a:avLst/>
            </a:prstGeom>
          </p:spPr>
        </p:pic>
        <p:sp>
          <p:nvSpPr>
            <p:cNvPr id="8" name="Rectangle 7">
              <a:extLst>
                <a:ext uri="{FF2B5EF4-FFF2-40B4-BE49-F238E27FC236}">
                  <a16:creationId xmlns:a16="http://schemas.microsoft.com/office/drawing/2014/main" id="{945D73A6-A20A-B452-58A7-21F3D5B44FDA}"/>
                </a:ext>
              </a:extLst>
            </p:cNvPr>
            <p:cNvSpPr/>
            <p:nvPr/>
          </p:nvSpPr>
          <p:spPr bwMode="auto">
            <a:xfrm>
              <a:off x="8736121" y="1947906"/>
              <a:ext cx="632161" cy="2459480"/>
            </a:xfrm>
            <a:prstGeom prst="rect">
              <a:avLst/>
            </a:prstGeom>
            <a:solidFill>
              <a:srgbClr val="00B050"/>
            </a:solidFill>
            <a:ln w="9525" cap="flat" cmpd="sng" algn="ctr">
              <a:solidFill>
                <a:srgbClr val="00B05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9" name="Rectangle 8">
              <a:extLst>
                <a:ext uri="{FF2B5EF4-FFF2-40B4-BE49-F238E27FC236}">
                  <a16:creationId xmlns:a16="http://schemas.microsoft.com/office/drawing/2014/main" id="{C9011F9F-6C2A-473E-C005-4844BE918B4F}"/>
                </a:ext>
              </a:extLst>
            </p:cNvPr>
            <p:cNvSpPr/>
            <p:nvPr/>
          </p:nvSpPr>
          <p:spPr bwMode="auto">
            <a:xfrm>
              <a:off x="9525660" y="2320891"/>
              <a:ext cx="632160" cy="2086495"/>
            </a:xfrm>
            <a:prstGeom prst="rect">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0" name="Rectangle 9">
              <a:extLst>
                <a:ext uri="{FF2B5EF4-FFF2-40B4-BE49-F238E27FC236}">
                  <a16:creationId xmlns:a16="http://schemas.microsoft.com/office/drawing/2014/main" id="{4EE9688E-911C-F93A-40CB-28B20DAF5676}"/>
                </a:ext>
              </a:extLst>
            </p:cNvPr>
            <p:cNvSpPr/>
            <p:nvPr/>
          </p:nvSpPr>
          <p:spPr bwMode="auto">
            <a:xfrm>
              <a:off x="11094822" y="2227281"/>
              <a:ext cx="632160" cy="2180105"/>
            </a:xfrm>
            <a:prstGeom prst="rect">
              <a:avLst/>
            </a:prstGeom>
            <a:solidFill>
              <a:schemeClr val="tx1"/>
            </a:solidFill>
            <a:ln w="9525" cap="flat" cmpd="sng" algn="ctr">
              <a:solidFill>
                <a:schemeClr val="tx1"/>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grpSp>
    </p:spTree>
    <p:extLst>
      <p:ext uri="{BB962C8B-B14F-4D97-AF65-F5344CB8AC3E}">
        <p14:creationId xmlns:p14="http://schemas.microsoft.com/office/powerpoint/2010/main" val="18433318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t>Registration Information</a:t>
            </a:r>
            <a:endParaRPr lang="en-US" sz="2400" dirty="0">
              <a:solidFill>
                <a:schemeClr val="tx1"/>
              </a:solidFill>
            </a:endParaRP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p:txBody>
          <a:bodyPr/>
          <a:lstStyle/>
          <a:p>
            <a:pPr>
              <a:buFont typeface="Arial" panose="020B0604020202020204" pitchFamily="34" charset="0"/>
              <a:buChar char="•"/>
            </a:pPr>
            <a:r>
              <a:rPr lang="en-US" sz="2000" dirty="0"/>
              <a:t>This meeting is part of the January 802 wireless interim session</a:t>
            </a:r>
          </a:p>
          <a:p>
            <a:pPr>
              <a:buFont typeface="Arial" panose="020B0604020202020204" pitchFamily="34" charset="0"/>
              <a:buChar char="•"/>
            </a:pPr>
            <a:endParaRPr lang="en-US" sz="2000" dirty="0"/>
          </a:p>
          <a:p>
            <a:pPr>
              <a:buFont typeface="Arial" panose="020B0604020202020204" pitchFamily="34" charset="0"/>
              <a:buChar char="•"/>
            </a:pPr>
            <a:r>
              <a:rPr lang="en-US" sz="2000" dirty="0"/>
              <a:t>You must pay the registration fee whether attending in-person or remotely</a:t>
            </a:r>
          </a:p>
          <a:p>
            <a:pPr>
              <a:buFont typeface="Arial" panose="020B0604020202020204" pitchFamily="34" charset="0"/>
              <a:buChar char="•"/>
            </a:pPr>
            <a:endParaRPr lang="en-US" sz="2000" dirty="0"/>
          </a:p>
          <a:p>
            <a:pPr>
              <a:buFont typeface="Arial" panose="020B0604020202020204" pitchFamily="34" charset="0"/>
              <a:buChar char="•"/>
            </a:pPr>
            <a:r>
              <a:rPr lang="en-US" sz="2000" dirty="0"/>
              <a:t>If you have not already done so, you can register here: </a:t>
            </a:r>
            <a:r>
              <a:rPr lang="en-US" sz="2000" dirty="0">
                <a:hlinkClick r:id="rId2"/>
              </a:rPr>
              <a:t>https://cvent.me/nX5xrY</a:t>
            </a:r>
            <a:endParaRPr lang="en-US" sz="2000" dirty="0"/>
          </a:p>
          <a:p>
            <a:pPr>
              <a:buFont typeface="Arial" panose="020B0604020202020204" pitchFamily="34" charset="0"/>
              <a:buChar char="•"/>
            </a:pPr>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MAC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p>
          <a:p>
            <a:pPr lvl="0">
              <a:buFont typeface="Arial" panose="020B0604020202020204" pitchFamily="34" charset="0"/>
              <a:buChar char="•"/>
            </a:pPr>
            <a:r>
              <a:rPr lang="en-GB" sz="1200" dirty="0"/>
              <a:t>Submissions (SPs, 10’ each, post-quarantine):</a:t>
            </a:r>
          </a:p>
          <a:p>
            <a:pPr lvl="1">
              <a:buFont typeface="Arial" panose="020B0604020202020204" pitchFamily="34" charset="0"/>
              <a:buChar char="•"/>
            </a:pPr>
            <a:r>
              <a:rPr lang="en-GB" sz="1200" b="0" i="0" u="sng" strike="sngStrike" kern="1200" dirty="0">
                <a:solidFill>
                  <a:srgbClr val="FF000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1844r0</a:t>
            </a:r>
            <a:r>
              <a:rPr lang="en-GB" sz="1200" b="0" i="0" u="sng" strike="sngStrike" kern="1200" dirty="0">
                <a:solidFill>
                  <a:srgbClr val="FF0000"/>
                </a:solidFill>
                <a:effectLst/>
                <a:ea typeface="Times New Roman" panose="02020603050405020304" pitchFamily="18" charset="0"/>
              </a:rPr>
              <a:t> </a:t>
            </a:r>
            <a:r>
              <a:rPr lang="en-GB" sz="1200" b="0" i="0" u="none" strike="sngStrike" kern="1200" dirty="0">
                <a:solidFill>
                  <a:srgbClr val="FF0000"/>
                </a:solidFill>
                <a:effectLst/>
                <a:ea typeface="Times New Roman" panose="02020603050405020304" pitchFamily="18" charset="0"/>
              </a:rPr>
              <a:t>CR for 35.3.19 part1 						Kaiying Lu </a:t>
            </a:r>
          </a:p>
          <a:p>
            <a:pPr lvl="1">
              <a:buFont typeface="Arial" panose="020B0604020202020204" pitchFamily="34" charset="0"/>
              <a:buChar char="•"/>
            </a:pPr>
            <a:r>
              <a:rPr lang="en-GB" sz="1200" b="0" i="0" u="sng"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1786r0</a:t>
            </a:r>
            <a:r>
              <a:rPr lang="en-GB" sz="1200" b="0" i="0" u="sng" strike="noStrike" kern="1200" dirty="0">
                <a:solidFill>
                  <a:srgbClr val="00B050"/>
                </a:solidFill>
                <a:effectLst/>
                <a:ea typeface="Times New Roman" panose="02020603050405020304" pitchFamily="18" charset="0"/>
              </a:rPr>
              <a:t> </a:t>
            </a:r>
            <a:r>
              <a:rPr lang="en-GB" sz="1200" b="0" i="0" u="none" strike="noStrike" kern="1200" dirty="0">
                <a:solidFill>
                  <a:srgbClr val="00B050"/>
                </a:solidFill>
                <a:effectLst/>
                <a:ea typeface="Times New Roman" panose="02020603050405020304" pitchFamily="18" charset="0"/>
              </a:rPr>
              <a:t>CR for CID 14071 						Liuming Lu</a:t>
            </a:r>
            <a:endParaRPr lang="en-US" sz="1200" dirty="0">
              <a:solidFill>
                <a:srgbClr val="00B050"/>
              </a:solidFill>
            </a:endParaRPr>
          </a:p>
          <a:p>
            <a:pPr lvl="1">
              <a:buFont typeface="Arial" panose="020B0604020202020204" pitchFamily="34" charset="0"/>
              <a:buChar char="•"/>
            </a:pPr>
            <a:r>
              <a:rPr lang="en-GB" sz="1200" b="0" i="0" u="sng" strike="noStrike" kern="1200"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1462r1</a:t>
            </a:r>
            <a:r>
              <a:rPr lang="en-GB" sz="1200" b="0" i="0" u="sng" strike="noStrike" kern="1200" dirty="0">
                <a:solidFill>
                  <a:srgbClr val="00B050"/>
                </a:solidFill>
                <a:effectLst/>
                <a:ea typeface="Times New Roman" panose="02020603050405020304" pitchFamily="18" charset="0"/>
              </a:rPr>
              <a:t> </a:t>
            </a:r>
            <a:r>
              <a:rPr lang="en-GB" sz="1200" b="0" i="0" u="none" strike="noStrike" kern="1200" dirty="0">
                <a:solidFill>
                  <a:srgbClr val="00B050"/>
                </a:solidFill>
                <a:effectLst/>
                <a:ea typeface="Times New Roman" panose="02020603050405020304" pitchFamily="18" charset="0"/>
              </a:rPr>
              <a:t>CR for subclause 35.3.4.4 					Ming Gan</a:t>
            </a:r>
          </a:p>
          <a:p>
            <a:pPr lvl="1">
              <a:buFont typeface="Arial" panose="020B0604020202020204" pitchFamily="34" charset="0"/>
              <a:buChar char="•"/>
            </a:pPr>
            <a:r>
              <a:rPr lang="en-GB" sz="1200" b="0" i="0" u="sng" strike="sngStrike" kern="1200" dirty="0">
                <a:solidFill>
                  <a:srgbClr val="FF000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1943r1</a:t>
            </a:r>
            <a:r>
              <a:rPr lang="en-GB" sz="1200" b="0" i="0" u="sng" strike="sngStrike" kern="1200" dirty="0">
                <a:solidFill>
                  <a:srgbClr val="FF0000"/>
                </a:solidFill>
                <a:effectLst/>
                <a:ea typeface="Times New Roman" panose="02020603050405020304" pitchFamily="18" charset="0"/>
              </a:rPr>
              <a:t> </a:t>
            </a:r>
            <a:r>
              <a:rPr lang="en-GB" sz="1200" b="0" i="0" u="none" strike="sngStrike" kern="1200" dirty="0">
                <a:solidFill>
                  <a:srgbClr val="FF0000"/>
                </a:solidFill>
                <a:effectLst/>
                <a:ea typeface="MS Gothic" panose="020B0609070205080204" pitchFamily="49" charset="-128"/>
              </a:rPr>
              <a:t>CR 13063 13773 for 35.2.1.2.3 				</a:t>
            </a:r>
            <a:r>
              <a:rPr lang="en-GB" sz="1200" b="0" i="0" u="none" strike="sngStrike" kern="1200" dirty="0">
                <a:solidFill>
                  <a:srgbClr val="FF0000"/>
                </a:solidFill>
                <a:effectLst/>
                <a:ea typeface="Times New Roman" panose="02020603050405020304" pitchFamily="18" charset="0"/>
              </a:rPr>
              <a:t>Dmitry Akhmetov</a:t>
            </a:r>
            <a:endParaRPr lang="en-US" sz="1200" strike="sngStrike" dirty="0">
              <a:solidFill>
                <a:srgbClr val="FF0000"/>
              </a:solidFill>
            </a:endParaRPr>
          </a:p>
          <a:p>
            <a:pPr lvl="1">
              <a:buFont typeface="Arial" panose="020B0604020202020204" pitchFamily="34" charset="0"/>
              <a:buChar char="•"/>
            </a:pPr>
            <a:r>
              <a:rPr lang="en-GB" sz="1200" b="0" i="0" u="sng" strike="sngStrike" kern="1200" dirty="0">
                <a:solidFill>
                  <a:srgbClr val="FF0000"/>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1373r2</a:t>
            </a:r>
            <a:r>
              <a:rPr lang="en-GB" sz="1200" b="0" i="0" u="sng" strike="sngStrike" kern="1200" dirty="0">
                <a:solidFill>
                  <a:srgbClr val="FF0000"/>
                </a:solidFill>
                <a:effectLst/>
                <a:ea typeface="Times New Roman" panose="02020603050405020304" pitchFamily="18" charset="0"/>
              </a:rPr>
              <a:t> </a:t>
            </a:r>
            <a:r>
              <a:rPr lang="en-GB" sz="1200" b="0" i="0" u="none" strike="sngStrike" kern="1200" dirty="0">
                <a:solidFill>
                  <a:srgbClr val="FF0000"/>
                </a:solidFill>
                <a:effectLst/>
                <a:ea typeface="MS Gothic" panose="020B0609070205080204" pitchFamily="49" charset="-128"/>
              </a:rPr>
              <a:t>LB266 CR for CID 11700 					</a:t>
            </a:r>
            <a:r>
              <a:rPr lang="en-GB" sz="1200" b="0" i="0" u="none" strike="sngStrike" kern="1200" dirty="0">
                <a:solidFill>
                  <a:srgbClr val="FF0000"/>
                </a:solidFill>
                <a:effectLst/>
                <a:ea typeface="Times New Roman" panose="02020603050405020304" pitchFamily="18" charset="0"/>
              </a:rPr>
              <a:t>Abdel K. Ajami</a:t>
            </a:r>
            <a:endParaRPr lang="en-US" sz="1200" strike="sngStrike" dirty="0">
              <a:solidFill>
                <a:srgbClr val="FF0000"/>
              </a:solidFill>
            </a:endParaRPr>
          </a:p>
          <a:p>
            <a:pPr lvl="1">
              <a:buFont typeface="Arial" panose="020B0604020202020204" pitchFamily="34" charset="0"/>
              <a:buChar char="•"/>
            </a:pPr>
            <a:r>
              <a:rPr lang="en-GB" sz="1200" b="0" i="0" u="sng" strike="noStrike" kern="1200" dirty="0">
                <a:solidFill>
                  <a:srgbClr val="00B050"/>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1503r2</a:t>
            </a:r>
            <a:r>
              <a:rPr lang="en-GB" sz="1200" b="0" i="0" u="sng" strike="noStrike" kern="1200" dirty="0">
                <a:solidFill>
                  <a:srgbClr val="00B050"/>
                </a:solidFill>
                <a:effectLst/>
                <a:ea typeface="Times New Roman" panose="02020603050405020304" pitchFamily="18" charset="0"/>
              </a:rPr>
              <a:t> </a:t>
            </a:r>
            <a:r>
              <a:rPr lang="en-GB" sz="1200" b="0" i="0" u="none" strike="noStrike" kern="1200" dirty="0">
                <a:solidFill>
                  <a:srgbClr val="00B050"/>
                </a:solidFill>
                <a:effectLst/>
                <a:ea typeface="MS Gothic" panose="020B0609070205080204" pitchFamily="49" charset="-128"/>
              </a:rPr>
              <a:t>D2.0 comment resolution subclause 35.3.18 part 1 		</a:t>
            </a:r>
            <a:r>
              <a:rPr lang="en-GB" sz="1200" b="0" i="0" u="none" strike="noStrike" kern="1200" dirty="0">
                <a:solidFill>
                  <a:srgbClr val="00B050"/>
                </a:solidFill>
                <a:effectLst/>
                <a:ea typeface="Times New Roman" panose="02020603050405020304" pitchFamily="18" charset="0"/>
              </a:rPr>
              <a:t>Liwen Chu</a:t>
            </a:r>
            <a:endParaRPr lang="en-US" sz="1200" dirty="0">
              <a:solidFill>
                <a:srgbClr val="00B050"/>
              </a:solidFill>
            </a:endParaRPr>
          </a:p>
          <a:p>
            <a:pPr lvl="1">
              <a:buFont typeface="Arial" panose="020B0604020202020204" pitchFamily="34" charset="0"/>
              <a:buChar char="•"/>
            </a:pPr>
            <a:r>
              <a:rPr lang="en-GB" sz="1200" b="0" i="0" u="sng" strike="noStrike" kern="1200" dirty="0">
                <a:solidFill>
                  <a:srgbClr val="00B050"/>
                </a:solidFill>
                <a:effectLst/>
                <a:ea typeface="Times New Roman" panose="02020603050405020304" pitchFamily="18" charset="0"/>
                <a:hlinkClick r:id="rId8">
                  <a:extLst>
                    <a:ext uri="{A12FA001-AC4F-418D-AE19-62706E023703}">
                      <ahyp:hlinkClr xmlns:ahyp="http://schemas.microsoft.com/office/drawing/2018/hyperlinkcolor" val="tx"/>
                    </a:ext>
                  </a:extLst>
                </a:hlinkClick>
              </a:rPr>
              <a:t>1768r6</a:t>
            </a:r>
            <a:r>
              <a:rPr lang="en-GB" sz="1200" b="0" i="0" u="sng" strike="noStrike" kern="1200" dirty="0">
                <a:solidFill>
                  <a:srgbClr val="00B050"/>
                </a:solidFill>
                <a:effectLst/>
                <a:ea typeface="Times New Roman" panose="02020603050405020304" pitchFamily="18" charset="0"/>
              </a:rPr>
              <a:t> </a:t>
            </a:r>
            <a:r>
              <a:rPr lang="en-GB" sz="1200" b="0" i="0" u="none" strike="noStrike" kern="1200" dirty="0">
                <a:solidFill>
                  <a:srgbClr val="00B050"/>
                </a:solidFill>
                <a:effectLst/>
                <a:ea typeface="Times New Roman" panose="02020603050405020304" pitchFamily="18" charset="0"/>
              </a:rPr>
              <a:t>LB266 CR for subclause 35.3.16.8.1 				Ming Gan</a:t>
            </a:r>
          </a:p>
          <a:p>
            <a:pPr lvl="1">
              <a:buFont typeface="Arial" panose="020B0604020202020204" pitchFamily="34" charset="0"/>
              <a:buChar char="•"/>
            </a:pPr>
            <a:r>
              <a:rPr lang="en-GB" sz="1200" b="0" i="0" u="sng" strike="noStrike" kern="1200" dirty="0">
                <a:solidFill>
                  <a:srgbClr val="00B050"/>
                </a:solidFill>
                <a:effectLst/>
                <a:ea typeface="Times New Roman" panose="02020603050405020304" pitchFamily="18" charset="0"/>
                <a:hlinkClick r:id="rId9">
                  <a:extLst>
                    <a:ext uri="{A12FA001-AC4F-418D-AE19-62706E023703}">
                      <ahyp:hlinkClr xmlns:ahyp="http://schemas.microsoft.com/office/drawing/2018/hyperlinkcolor" val="tx"/>
                    </a:ext>
                  </a:extLst>
                </a:hlinkClick>
              </a:rPr>
              <a:t>1264r5</a:t>
            </a:r>
            <a:r>
              <a:rPr lang="en-GB" sz="1200" b="0" i="0" u="sng" strike="noStrike" kern="1200" dirty="0">
                <a:solidFill>
                  <a:srgbClr val="00B050"/>
                </a:solidFill>
                <a:effectLst/>
                <a:ea typeface="Times New Roman" panose="02020603050405020304" pitchFamily="18" charset="0"/>
              </a:rPr>
              <a:t> </a:t>
            </a:r>
            <a:r>
              <a:rPr lang="en-GB" sz="1200" b="0" i="0" u="none" strike="noStrike" kern="1200" dirty="0">
                <a:solidFill>
                  <a:srgbClr val="00B050"/>
                </a:solidFill>
                <a:effectLst/>
                <a:ea typeface="Times New Roman" panose="02020603050405020304" pitchFamily="18" charset="0"/>
              </a:rPr>
              <a:t>LB266 CR for P2P buffer report 				Yunbo Li</a:t>
            </a:r>
          </a:p>
          <a:p>
            <a:pPr lvl="1">
              <a:buFont typeface="Arial" panose="020B0604020202020204" pitchFamily="34" charset="0"/>
              <a:buChar char="•"/>
            </a:pPr>
            <a:r>
              <a:rPr lang="en-GB" sz="1200" b="0" i="0" u="sng" strike="sngStrike" kern="1200" dirty="0">
                <a:solidFill>
                  <a:srgbClr val="FF0000"/>
                </a:solidFill>
                <a:effectLst/>
                <a:ea typeface="Times New Roman" panose="02020603050405020304" pitchFamily="18" charset="0"/>
                <a:hlinkClick r:id="rId10">
                  <a:extLst>
                    <a:ext uri="{A12FA001-AC4F-418D-AE19-62706E023703}">
                      <ahyp:hlinkClr xmlns:ahyp="http://schemas.microsoft.com/office/drawing/2018/hyperlinkcolor" val="tx"/>
                    </a:ext>
                  </a:extLst>
                </a:hlinkClick>
              </a:rPr>
              <a:t>1661r1</a:t>
            </a:r>
            <a:r>
              <a:rPr lang="en-GB" sz="1200" b="0" i="0" u="sng" strike="sngStrike" kern="1200" dirty="0">
                <a:solidFill>
                  <a:srgbClr val="FF0000"/>
                </a:solidFill>
                <a:effectLst/>
                <a:ea typeface="Times New Roman" panose="02020603050405020304" pitchFamily="18" charset="0"/>
              </a:rPr>
              <a:t> </a:t>
            </a:r>
            <a:r>
              <a:rPr lang="en-GB" sz="1200" b="0" i="0" u="none" strike="sngStrike" kern="1200" dirty="0">
                <a:solidFill>
                  <a:srgbClr val="FF0000"/>
                </a:solidFill>
                <a:effectLst/>
                <a:ea typeface="Times New Roman" panose="02020603050405020304" pitchFamily="18" charset="0"/>
              </a:rPr>
              <a:t>CR for 35-17-3 part 4-rTWT 					Yonggang Fang</a:t>
            </a:r>
            <a:endParaRPr lang="en-US" sz="1200" strike="sngStrike" dirty="0">
              <a:solidFill>
                <a:srgbClr val="FF0000"/>
              </a:solidFill>
            </a:endParaRPr>
          </a:p>
          <a:p>
            <a:pPr lvl="1">
              <a:buFont typeface="Arial" panose="020B0604020202020204" pitchFamily="34" charset="0"/>
              <a:buChar char="•"/>
            </a:pPr>
            <a:r>
              <a:rPr lang="en-GB" sz="1200" b="0" i="0" u="sng" strike="sngStrike" kern="1200" dirty="0">
                <a:solidFill>
                  <a:srgbClr val="FF0000"/>
                </a:solidFill>
                <a:effectLst/>
                <a:ea typeface="Times New Roman" panose="02020603050405020304" pitchFamily="18" charset="0"/>
                <a:hlinkClick r:id="rId11">
                  <a:extLst>
                    <a:ext uri="{A12FA001-AC4F-418D-AE19-62706E023703}">
                      <ahyp:hlinkClr xmlns:ahyp="http://schemas.microsoft.com/office/drawing/2018/hyperlinkcolor" val="tx"/>
                    </a:ext>
                  </a:extLst>
                </a:hlinkClick>
              </a:rPr>
              <a:t>1717r1</a:t>
            </a:r>
            <a:r>
              <a:rPr lang="en-GB" sz="1200" b="0" i="0" u="sng" strike="sngStrike" kern="1200" dirty="0">
                <a:solidFill>
                  <a:srgbClr val="FF0000"/>
                </a:solidFill>
                <a:effectLst/>
                <a:ea typeface="Times New Roman" panose="02020603050405020304" pitchFamily="18" charset="0"/>
              </a:rPr>
              <a:t> </a:t>
            </a:r>
            <a:r>
              <a:rPr lang="en-GB" sz="1200" b="0" i="0" u="none" strike="sngStrike" kern="1200" dirty="0">
                <a:solidFill>
                  <a:srgbClr val="FF0000"/>
                </a:solidFill>
                <a:effectLst/>
                <a:ea typeface="Times New Roman" panose="02020603050405020304" pitchFamily="18" charset="0"/>
              </a:rPr>
              <a:t>LB266 CR for subclause 11 					Ming Gan</a:t>
            </a:r>
          </a:p>
          <a:p>
            <a:pPr lvl="1">
              <a:buFont typeface="Arial" panose="020B0604020202020204" pitchFamily="34" charset="0"/>
              <a:buChar char="•"/>
            </a:pPr>
            <a:r>
              <a:rPr lang="en-GB" sz="1200" kern="1200" dirty="0">
                <a:solidFill>
                  <a:srgbClr val="00B050"/>
                </a:solidFill>
                <a:hlinkClick r:id="rId12">
                  <a:extLst>
                    <a:ext uri="{A12FA001-AC4F-418D-AE19-62706E023703}">
                      <ahyp:hlinkClr xmlns:ahyp="http://schemas.microsoft.com/office/drawing/2018/hyperlinkcolor" val="tx"/>
                    </a:ext>
                  </a:extLst>
                </a:hlinkClick>
              </a:rPr>
              <a:t>2172r1</a:t>
            </a:r>
            <a:r>
              <a:rPr lang="en-GB" sz="1200" kern="1200" dirty="0">
                <a:solidFill>
                  <a:srgbClr val="00B050"/>
                </a:solidFill>
              </a:rPr>
              <a:t> LB266 CR for CIDs in 35.9					 Abdel Karim Ajami</a:t>
            </a:r>
          </a:p>
          <a:p>
            <a:pPr lvl="1">
              <a:buFont typeface="Arial" panose="020B0604020202020204" pitchFamily="34" charset="0"/>
              <a:buChar char="•"/>
            </a:pPr>
            <a:r>
              <a:rPr lang="en-GB" sz="1200" kern="1200" dirty="0">
                <a:solidFill>
                  <a:srgbClr val="00B050"/>
                </a:solidFill>
                <a:hlinkClick r:id="rId13">
                  <a:extLst>
                    <a:ext uri="{A12FA001-AC4F-418D-AE19-62706E023703}">
                      <ahyp:hlinkClr xmlns:ahyp="http://schemas.microsoft.com/office/drawing/2018/hyperlinkcolor" val="tx"/>
                    </a:ext>
                  </a:extLst>
                </a:hlinkClick>
              </a:rPr>
              <a:t>1369r3</a:t>
            </a:r>
            <a:r>
              <a:rPr lang="en-GB" sz="1200" kern="1200" dirty="0">
                <a:solidFill>
                  <a:srgbClr val="00B050"/>
                </a:solidFill>
              </a:rPr>
              <a:t> </a:t>
            </a:r>
            <a:r>
              <a:rPr lang="en-US" sz="1200" kern="1200" dirty="0">
                <a:solidFill>
                  <a:srgbClr val="00B050"/>
                </a:solidFill>
              </a:rPr>
              <a:t>CR for some CIDs on clause-9					Morteza Mehrnoush</a:t>
            </a:r>
          </a:p>
          <a:p>
            <a:pPr lvl="0">
              <a:buFont typeface="Arial" panose="020B0604020202020204" pitchFamily="34" charset="0"/>
              <a:buChar char="•"/>
            </a:pPr>
            <a:r>
              <a:rPr lang="en-GB" sz="1200" dirty="0" err="1"/>
              <a:t>AoB</a:t>
            </a:r>
            <a:r>
              <a:rPr lang="en-GB" sz="1200" dirty="0"/>
              <a:t>:</a:t>
            </a:r>
          </a:p>
          <a:p>
            <a:pPr lvl="0">
              <a:buFont typeface="Arial" panose="020B0604020202020204" pitchFamily="34" charset="0"/>
              <a:buChar char="•"/>
            </a:pPr>
            <a:r>
              <a:rPr lang="en-GB" sz="1200" dirty="0"/>
              <a:t>Recess</a:t>
            </a:r>
            <a:endParaRPr lang="en-US" sz="12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304975514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Tuesday MAC Agenda–AM1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lvl="0">
              <a:buFont typeface="Arial" panose="020B0604020202020204" pitchFamily="34" charset="0"/>
              <a:buChar char="•"/>
            </a:pPr>
            <a:r>
              <a:rPr lang="en-GB" sz="1400" dirty="0"/>
              <a:t>Submissions:</a:t>
            </a:r>
          </a:p>
          <a:p>
            <a:pPr lvl="1">
              <a:buFont typeface="Arial" panose="020B0604020202020204" pitchFamily="34" charset="0"/>
              <a:buChar char="•"/>
            </a:pPr>
            <a:r>
              <a:rPr lang="en-GB" sz="1200" i="0" u="sng" strike="noStrike" kern="1200" dirty="0">
                <a:solidFill>
                  <a:srgbClr val="000000"/>
                </a:solidFill>
                <a:effectLst/>
                <a:ea typeface="Times New Roman" panose="02020603050405020304" pitchFamily="18" charset="0"/>
                <a:hlinkClick r:id="rId2"/>
              </a:rPr>
              <a:t>1935r0</a:t>
            </a:r>
            <a:r>
              <a:rPr lang="en-GB" sz="1200" i="0" u="sng" strike="noStrike" kern="1200" dirty="0">
                <a:solidFill>
                  <a:srgbClr val="000000"/>
                </a:solidFill>
                <a:effectLst/>
                <a:ea typeface="Times New Roman" panose="02020603050405020304" pitchFamily="18" charset="0"/>
              </a:rPr>
              <a:t> </a:t>
            </a:r>
            <a:r>
              <a:rPr lang="en-GB" sz="1200" i="0" u="none" strike="noStrike" kern="1200" dirty="0">
                <a:solidFill>
                  <a:srgbClr val="000000"/>
                </a:solidFill>
                <a:effectLst/>
                <a:ea typeface="Times New Roman" panose="02020603050405020304" pitchFamily="18" charset="0"/>
              </a:rPr>
              <a:t>LB266 - Resolution for CID 10924  			Thomas Handte 		[SP]</a:t>
            </a:r>
          </a:p>
          <a:p>
            <a:pPr lvl="1">
              <a:buFont typeface="Arial" panose="020B0604020202020204" pitchFamily="34" charset="0"/>
              <a:buChar char="•"/>
            </a:pPr>
            <a:r>
              <a:rPr lang="en-GB" sz="1200" strike="noStrike" kern="1200" dirty="0">
                <a:solidFill>
                  <a:schemeClr val="tx1"/>
                </a:solidFill>
                <a:effectLst/>
                <a:ea typeface="Times New Roman" panose="02020603050405020304" pitchFamily="18" charset="0"/>
                <a:hlinkClick r:id="rId3"/>
              </a:rPr>
              <a:t>2164r1</a:t>
            </a:r>
            <a:r>
              <a:rPr lang="en-GB" sz="1200" kern="1200" dirty="0">
                <a:solidFill>
                  <a:schemeClr val="tx1"/>
                </a:solidFill>
                <a:ea typeface="Times New Roman" panose="02020603050405020304" pitchFamily="18" charset="0"/>
              </a:rPr>
              <a:t> </a:t>
            </a:r>
            <a:r>
              <a:rPr lang="en-GB" sz="1200" i="0" u="none" strike="noStrike" kern="1200" dirty="0">
                <a:solidFill>
                  <a:schemeClr val="tx1"/>
                </a:solidFill>
                <a:effectLst/>
                <a:ea typeface="Times New Roman" panose="02020603050405020304" pitchFamily="18" charset="0"/>
              </a:rPr>
              <a:t>EPCS and Fast Transition 				John Wullert      		[SP]</a:t>
            </a:r>
            <a:endParaRPr lang="en-US" sz="1200" dirty="0">
              <a:solidFill>
                <a:schemeClr val="tx1"/>
              </a:solidFill>
            </a:endParaRP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4"/>
              </a:rPr>
              <a:t>2159r0</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0000"/>
                </a:solidFill>
                <a:effectLst/>
                <a:ea typeface="Times New Roman" panose="02020603050405020304" pitchFamily="18" charset="0"/>
              </a:rPr>
              <a:t>CR for QMF 						Po-Kai Huang    		[SP]</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5"/>
              </a:rPr>
              <a:t>2165r1</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0000"/>
                </a:solidFill>
                <a:effectLst/>
                <a:ea typeface="Times New Roman" panose="02020603050405020304" pitchFamily="18" charset="0"/>
              </a:rPr>
              <a:t>CR for Miscellaneous CIDs III 				Po-Kai Huang 		[SP]</a:t>
            </a:r>
          </a:p>
          <a:p>
            <a:pPr lvl="1">
              <a:buFont typeface="Arial" panose="020B0604020202020204" pitchFamily="34" charset="0"/>
              <a:buChar char="•"/>
            </a:pPr>
            <a:r>
              <a:rPr lang="en-GB" sz="1200" i="0" u="sng" strike="noStrike" kern="1200" dirty="0">
                <a:solidFill>
                  <a:srgbClr val="0000FF"/>
                </a:solidFill>
                <a:effectLst/>
                <a:ea typeface="Times New Roman" panose="02020603050405020304" pitchFamily="18" charset="0"/>
                <a:hlinkClick r:id="rId6"/>
              </a:rPr>
              <a:t>2167r0</a:t>
            </a:r>
            <a:r>
              <a:rPr lang="en-GB" sz="1200" i="0" u="sng" strike="noStrike" kern="1200" dirty="0">
                <a:solidFill>
                  <a:srgbClr val="0000FF"/>
                </a:solidFill>
                <a:effectLst/>
                <a:ea typeface="Times New Roman" panose="02020603050405020304" pitchFamily="18" charset="0"/>
              </a:rPr>
              <a:t> </a:t>
            </a:r>
            <a:r>
              <a:rPr lang="en-GB" sz="1200" i="0" u="none" strike="noStrike" kern="1200" dirty="0">
                <a:solidFill>
                  <a:srgbClr val="000000"/>
                </a:solidFill>
                <a:effectLst/>
                <a:ea typeface="Times New Roman" panose="02020603050405020304" pitchFamily="18" charset="0"/>
              </a:rPr>
              <a:t>EHT bandwidth indication 				Morteza Mehrnoush		[1C]	</a:t>
            </a:r>
          </a:p>
          <a:p>
            <a:pPr lvl="1">
              <a:buFont typeface="Arial" panose="020B0604020202020204" pitchFamily="34" charset="0"/>
              <a:buChar char="•"/>
            </a:pPr>
            <a:r>
              <a:rPr lang="en-GB" sz="1200" i="0" u="none" strike="noStrike" kern="1200" dirty="0">
                <a:solidFill>
                  <a:srgbClr val="FF0000"/>
                </a:solidFill>
                <a:effectLst/>
                <a:ea typeface="Times New Roman" panose="02020603050405020304" pitchFamily="18" charset="0"/>
                <a:hlinkClick r:id="rId7"/>
              </a:rPr>
              <a:t>2182r0</a:t>
            </a:r>
            <a:r>
              <a:rPr lang="en-GB" sz="1200" i="0" u="none" strike="noStrike" kern="1200" dirty="0">
                <a:solidFill>
                  <a:srgbClr val="FF0000"/>
                </a:solidFill>
                <a:effectLst/>
                <a:ea typeface="Times New Roman" panose="02020603050405020304" pitchFamily="18" charset="0"/>
              </a:rPr>
              <a:t> </a:t>
            </a:r>
            <a:r>
              <a:rPr lang="en-GB" sz="1200" i="0" u="none" strike="noStrike" kern="1200" dirty="0">
                <a:solidFill>
                  <a:srgbClr val="000000"/>
                </a:solidFill>
                <a:effectLst/>
                <a:ea typeface="Times New Roman" panose="02020603050405020304" pitchFamily="18" charset="0"/>
              </a:rPr>
              <a:t>LB266 CR for </a:t>
            </a:r>
            <a:r>
              <a:rPr lang="en-GB" sz="1200" i="0" u="none" strike="noStrike" kern="1200" dirty="0" err="1">
                <a:solidFill>
                  <a:srgbClr val="000000"/>
                </a:solidFill>
                <a:effectLst/>
                <a:ea typeface="Times New Roman" panose="02020603050405020304" pitchFamily="18" charset="0"/>
              </a:rPr>
              <a:t>misc</a:t>
            </a:r>
            <a:r>
              <a:rPr lang="en-GB" sz="1200" i="0" u="none" strike="noStrike" kern="1200" dirty="0">
                <a:solidFill>
                  <a:srgbClr val="000000"/>
                </a:solidFill>
                <a:effectLst/>
                <a:ea typeface="Times New Roman" panose="02020603050405020304" pitchFamily="18" charset="0"/>
              </a:rPr>
              <a:t> CIDs in 35.9 and 35.9.4.1 	Chunyu Hu</a:t>
            </a:r>
            <a:r>
              <a:rPr lang="en-US" sz="1200" dirty="0"/>
              <a:t> 			[</a:t>
            </a:r>
            <a:r>
              <a:rPr lang="en-GB" sz="1200" i="0" u="none" strike="noStrike" kern="1200" dirty="0">
                <a:solidFill>
                  <a:srgbClr val="000000"/>
                </a:solidFill>
                <a:effectLst/>
                <a:ea typeface="Times New Roman" panose="02020603050405020304" pitchFamily="18" charset="0"/>
              </a:rPr>
              <a:t>6C]</a:t>
            </a:r>
          </a:p>
          <a:p>
            <a:pPr lvl="1">
              <a:buFont typeface="Arial" panose="020B0604020202020204" pitchFamily="34" charset="0"/>
              <a:buChar char="•"/>
            </a:pPr>
            <a:r>
              <a:rPr lang="en-GB" sz="1200" i="0" u="sng" strike="noStrike" kern="1200" dirty="0">
                <a:solidFill>
                  <a:srgbClr val="0000FF"/>
                </a:solidFill>
                <a:effectLst/>
                <a:ea typeface="Times New Roman" panose="02020603050405020304" pitchFamily="18" charset="0"/>
                <a:hlinkClick r:id="rId8"/>
              </a:rPr>
              <a:t>1793r4</a:t>
            </a:r>
            <a:r>
              <a:rPr lang="en-GB" sz="1200" i="0" u="sng" strike="noStrike" kern="1200" dirty="0">
                <a:solidFill>
                  <a:srgbClr val="0000FF"/>
                </a:solidFill>
                <a:effectLst/>
                <a:ea typeface="Times New Roman" panose="02020603050405020304" pitchFamily="18" charset="0"/>
              </a:rPr>
              <a:t> </a:t>
            </a:r>
            <a:r>
              <a:rPr lang="en-GB" sz="1200" i="0" u="none" strike="noStrike" kern="1200" dirty="0">
                <a:solidFill>
                  <a:srgbClr val="000000"/>
                </a:solidFill>
                <a:effectLst/>
                <a:ea typeface="Times New Roman" panose="02020603050405020304" pitchFamily="18" charset="0"/>
              </a:rPr>
              <a:t>NSTR Mobile AP Miscellaneous CIDs 		Morteza Mehrnoush 		[Q-SP 2C] </a:t>
            </a:r>
          </a:p>
          <a:p>
            <a:pPr lvl="1">
              <a:buFont typeface="Arial" panose="020B0604020202020204" pitchFamily="34" charset="0"/>
              <a:buChar char="•"/>
            </a:pPr>
            <a:r>
              <a:rPr lang="en-GB" sz="1200" b="0" i="0" u="sng" strike="noStrike" kern="1200" dirty="0">
                <a:solidFill>
                  <a:srgbClr val="0000FF"/>
                </a:solidFill>
                <a:effectLst/>
                <a:ea typeface="Times New Roman" panose="02020603050405020304" pitchFamily="18" charset="0"/>
                <a:hlinkClick r:id="rId9"/>
              </a:rPr>
              <a:t>1890r3</a:t>
            </a:r>
            <a:r>
              <a:rPr lang="en-GB" sz="1200" b="0" i="0" u="sng" strike="noStrike" kern="1200" dirty="0">
                <a:solidFill>
                  <a:srgbClr val="0000FF"/>
                </a:solidFill>
                <a:effectLst/>
                <a:ea typeface="Times New Roman" panose="02020603050405020304" pitchFamily="18" charset="0"/>
              </a:rPr>
              <a:t> </a:t>
            </a:r>
            <a:r>
              <a:rPr lang="en-GB" sz="1200" b="0" i="0" u="none" strike="noStrike" kern="1200" dirty="0">
                <a:solidFill>
                  <a:srgbClr val="000000"/>
                </a:solidFill>
                <a:effectLst/>
                <a:ea typeface="Times New Roman" panose="02020603050405020304" pitchFamily="18" charset="0"/>
              </a:rPr>
              <a:t>CR for Reconfiguration ML element 			Binita Gupta  			[Q-SP</a:t>
            </a:r>
            <a:r>
              <a:rPr lang="en-US" sz="1200" dirty="0"/>
              <a:t> </a:t>
            </a:r>
            <a:r>
              <a:rPr lang="en-GB" sz="1200" b="0" i="0" u="none" strike="noStrike" kern="1200" dirty="0">
                <a:solidFill>
                  <a:srgbClr val="000000"/>
                </a:solidFill>
                <a:effectLst/>
                <a:ea typeface="Times New Roman" panose="02020603050405020304" pitchFamily="18" charset="0"/>
              </a:rPr>
              <a:t>11C]</a:t>
            </a:r>
            <a:endParaRPr lang="en-US" sz="1200" dirty="0"/>
          </a:p>
          <a:p>
            <a:pPr lvl="1">
              <a:buFont typeface="Arial" panose="020B0604020202020204" pitchFamily="34" charset="0"/>
              <a:buChar char="•"/>
            </a:pPr>
            <a:r>
              <a:rPr lang="en-US" sz="1200" b="0" i="0" u="none" strike="noStrike" kern="1200" dirty="0">
                <a:solidFill>
                  <a:srgbClr val="000000"/>
                </a:solidFill>
                <a:effectLst/>
                <a:ea typeface="MS Gothic" panose="020B0609070205080204" pitchFamily="49" charset="-128"/>
                <a:hlinkClick r:id="rId10"/>
              </a:rPr>
              <a:t>1427r1</a:t>
            </a:r>
            <a:r>
              <a:rPr lang="en-US" sz="1200" b="0" i="0" u="none" strike="noStrike" kern="1200" dirty="0">
                <a:solidFill>
                  <a:srgbClr val="000000"/>
                </a:solidFill>
                <a:effectLst/>
                <a:ea typeface="MS Gothic" panose="020B0609070205080204" pitchFamily="49" charset="-128"/>
              </a:rPr>
              <a:t> LB266: CR for R-TWT Replacement Link   		Rubayet Shafin 		</a:t>
            </a:r>
            <a:r>
              <a:rPr lang="en-GB" sz="1200" b="0" i="0" u="none" strike="noStrike" kern="1200" dirty="0">
                <a:solidFill>
                  <a:srgbClr val="000000"/>
                </a:solidFill>
                <a:effectLst/>
                <a:ea typeface="Times New Roman" panose="02020603050405020304" pitchFamily="18" charset="0"/>
              </a:rPr>
              <a:t>[Q-SP 1C]</a:t>
            </a:r>
            <a:endParaRPr lang="en-US" sz="1200" dirty="0"/>
          </a:p>
          <a:p>
            <a:pPr lvl="1">
              <a:buFont typeface="Arial" panose="020B0604020202020204" pitchFamily="34" charset="0"/>
              <a:buChar char="•"/>
            </a:pPr>
            <a:r>
              <a:rPr lang="en-US" sz="1200" b="0" i="0" u="none" strike="noStrike" kern="1200" dirty="0">
                <a:solidFill>
                  <a:srgbClr val="000000"/>
                </a:solidFill>
                <a:effectLst/>
                <a:ea typeface="MS Gothic" panose="020B0609070205080204" pitchFamily="49" charset="-128"/>
                <a:hlinkClick r:id="rId11"/>
              </a:rPr>
              <a:t>1966r2</a:t>
            </a:r>
            <a:r>
              <a:rPr lang="en-US" sz="1200" b="0" i="0" u="none" strike="noStrike" kern="1200" dirty="0">
                <a:solidFill>
                  <a:srgbClr val="000000"/>
                </a:solidFill>
                <a:effectLst/>
                <a:ea typeface="MS Gothic" panose="020B0609070205080204" pitchFamily="49" charset="-128"/>
              </a:rPr>
              <a:t> </a:t>
            </a:r>
            <a:r>
              <a:rPr lang="en-US" sz="1200" b="0" i="0" u="none" strike="noStrike" kern="1200" dirty="0" err="1">
                <a:solidFill>
                  <a:srgbClr val="000000"/>
                </a:solidFill>
                <a:effectLst/>
                <a:ea typeface="MS Gothic" panose="020B0609070205080204" pitchFamily="49" charset="-128"/>
              </a:rPr>
              <a:t>cr</a:t>
            </a:r>
            <a:r>
              <a:rPr lang="en-US" sz="1200" b="0" i="0" u="none" strike="noStrike" kern="1200" dirty="0">
                <a:solidFill>
                  <a:srgbClr val="000000"/>
                </a:solidFill>
                <a:effectLst/>
                <a:ea typeface="MS Gothic" panose="020B0609070205080204" pitchFamily="49" charset="-128"/>
              </a:rPr>
              <a:t>-for-</a:t>
            </a:r>
            <a:r>
              <a:rPr lang="en-US" sz="1200" b="0" i="0" u="none" strike="noStrike" kern="1200" dirty="0" err="1">
                <a:solidFill>
                  <a:srgbClr val="000000"/>
                </a:solidFill>
                <a:effectLst/>
                <a:ea typeface="MS Gothic" panose="020B0609070205080204" pitchFamily="49" charset="-128"/>
              </a:rPr>
              <a:t>tid</a:t>
            </a:r>
            <a:r>
              <a:rPr lang="en-US" sz="1200" b="0" i="0" u="none" strike="noStrike" kern="1200" dirty="0">
                <a:solidFill>
                  <a:srgbClr val="000000"/>
                </a:solidFill>
                <a:effectLst/>
                <a:ea typeface="MS Gothic" panose="020B0609070205080204" pitchFamily="49" charset="-128"/>
              </a:rPr>
              <a:t>-to-link-mapping-advertisement   		Pooya Monajemi 		</a:t>
            </a:r>
            <a:r>
              <a:rPr lang="en-GB" sz="1200" b="0" i="0" u="none" strike="noStrike" kern="1200" dirty="0">
                <a:solidFill>
                  <a:srgbClr val="000000"/>
                </a:solidFill>
                <a:effectLst/>
                <a:ea typeface="Times New Roman" panose="02020603050405020304" pitchFamily="18" charset="0"/>
              </a:rPr>
              <a:t>[Q-SP 3C]</a:t>
            </a:r>
            <a:endParaRPr lang="en-US" sz="1200" b="0" i="0" u="none" strike="noStrike" dirty="0">
              <a:effectLst/>
            </a:endParaRPr>
          </a:p>
          <a:p>
            <a:pPr lvl="0">
              <a:buFont typeface="Arial" panose="020B0604020202020204" pitchFamily="34" charset="0"/>
              <a:buChar char="•"/>
            </a:pPr>
            <a:r>
              <a:rPr lang="en-GB" sz="1400" dirty="0" err="1"/>
              <a:t>AoB</a:t>
            </a:r>
            <a:r>
              <a:rPr lang="en-GB" sz="1400" dirty="0"/>
              <a:t>:</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398569783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Tuesday Joint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524000"/>
            <a:ext cx="7770813" cy="4951414"/>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GB" sz="1400" i="0" u="none" strike="noStrike" kern="1200" dirty="0">
                <a:solidFill>
                  <a:srgbClr val="FF0000"/>
                </a:solidFill>
                <a:effectLst/>
                <a:ea typeface="Times New Roman" panose="02020603050405020304" pitchFamily="18" charset="0"/>
              </a:rPr>
              <a:t>1851r0 </a:t>
            </a:r>
            <a:r>
              <a:rPr lang="en-GB" sz="1400" i="0" u="none" strike="noStrike" kern="1200" dirty="0">
                <a:solidFill>
                  <a:srgbClr val="000000"/>
                </a:solidFill>
                <a:effectLst/>
                <a:ea typeface="Times New Roman" panose="02020603050405020304" pitchFamily="18" charset="0"/>
              </a:rPr>
              <a:t>CR for CID 11891 						</a:t>
            </a:r>
            <a:r>
              <a:rPr lang="en-GB" sz="1400" i="0" u="none" strike="noStrike" kern="1200" dirty="0" err="1">
                <a:solidFill>
                  <a:srgbClr val="000000"/>
                </a:solidFill>
                <a:effectLst/>
                <a:ea typeface="Times New Roman" panose="02020603050405020304" pitchFamily="18" charset="0"/>
              </a:rPr>
              <a:t>Chenchen</a:t>
            </a:r>
            <a:r>
              <a:rPr lang="en-GB" sz="1400" i="0" u="none" strike="noStrike" kern="1200" dirty="0">
                <a:solidFill>
                  <a:srgbClr val="000000"/>
                </a:solidFill>
                <a:effectLst/>
                <a:ea typeface="Times New Roman" panose="02020603050405020304" pitchFamily="18" charset="0"/>
              </a:rPr>
              <a:t> LIU 	[1C]</a:t>
            </a:r>
          </a:p>
          <a:p>
            <a:pPr lvl="1">
              <a:buFont typeface="Arial" panose="020B0604020202020204" pitchFamily="34" charset="0"/>
              <a:buChar char="•"/>
            </a:pPr>
            <a:r>
              <a:rPr lang="en-GB" sz="1400" b="0" i="0" u="none" strike="noStrike" kern="1200" dirty="0">
                <a:solidFill>
                  <a:srgbClr val="FF0000"/>
                </a:solidFill>
                <a:effectLst/>
                <a:ea typeface="Times New Roman" panose="02020603050405020304" pitchFamily="18" charset="0"/>
              </a:rPr>
              <a:t>1348r2 </a:t>
            </a:r>
            <a:r>
              <a:rPr lang="en-GB" sz="1400" b="0" i="0" u="none" strike="noStrike" kern="1200" dirty="0">
                <a:solidFill>
                  <a:srgbClr val="000000"/>
                </a:solidFill>
                <a:effectLst/>
                <a:ea typeface="Times New Roman" panose="02020603050405020304" pitchFamily="18" charset="0"/>
              </a:rPr>
              <a:t>CR for PAR verification low latency 			</a:t>
            </a:r>
            <a:r>
              <a:rPr lang="en-GB" sz="1400" b="0" i="0" u="none" strike="noStrike" kern="1200" dirty="0" err="1">
                <a:solidFill>
                  <a:srgbClr val="000000"/>
                </a:solidFill>
                <a:effectLst/>
                <a:ea typeface="Times New Roman" panose="02020603050405020304" pitchFamily="18" charset="0"/>
              </a:rPr>
              <a:t>Yousi</a:t>
            </a:r>
            <a:r>
              <a:rPr lang="en-GB" sz="1400" b="0" i="0" u="none" strike="noStrike" kern="1200" dirty="0">
                <a:solidFill>
                  <a:srgbClr val="000000"/>
                </a:solidFill>
                <a:effectLst/>
                <a:ea typeface="Times New Roman" panose="02020603050405020304" pitchFamily="18" charset="0"/>
              </a:rPr>
              <a:t> Lin 		[1C]</a:t>
            </a:r>
            <a:endParaRPr lang="en-GB" sz="1400" i="0" u="sng" strike="noStrike" kern="1200" dirty="0">
              <a:solidFill>
                <a:srgbClr val="0000FF"/>
              </a:solidFill>
              <a:effectLst/>
              <a:ea typeface="Times New Roman" panose="02020603050405020304" pitchFamily="18" charset="0"/>
              <a:hlinkClick r:id="rId2"/>
            </a:endParaRPr>
          </a:p>
          <a:p>
            <a:pPr lvl="1">
              <a:buFont typeface="Arial" panose="020B0604020202020204" pitchFamily="34" charset="0"/>
              <a:buChar char="•"/>
            </a:pPr>
            <a:r>
              <a:rPr lang="en-GB" sz="1400" i="0" u="sng" strike="noStrike" kern="1200" dirty="0">
                <a:solidFill>
                  <a:srgbClr val="0000FF"/>
                </a:solidFill>
                <a:effectLst/>
                <a:ea typeface="Times New Roman" panose="02020603050405020304" pitchFamily="18" charset="0"/>
                <a:hlinkClick r:id="rId2"/>
              </a:rPr>
              <a:t>1692r2</a:t>
            </a:r>
            <a:r>
              <a:rPr lang="en-GB" sz="1400" i="0" u="sng" strike="noStrike" kern="1200" dirty="0">
                <a:solidFill>
                  <a:srgbClr val="0000FF"/>
                </a:solidFill>
                <a:effectLst/>
                <a:ea typeface="Times New Roman" panose="02020603050405020304" pitchFamily="18" charset="0"/>
              </a:rPr>
              <a:t> </a:t>
            </a:r>
            <a:r>
              <a:rPr lang="en-GB" sz="1400" i="0" u="none" strike="noStrike" kern="1200" dirty="0">
                <a:solidFill>
                  <a:srgbClr val="000000"/>
                </a:solidFill>
                <a:effectLst/>
                <a:ea typeface="Times New Roman" panose="02020603050405020304" pitchFamily="18" charset="0"/>
              </a:rPr>
              <a:t>Clause 3.2 Comment Resolutions 			Stephen McCann	[2C]</a:t>
            </a:r>
          </a:p>
          <a:p>
            <a:pPr lvl="1">
              <a:buFont typeface="Arial" panose="020B0604020202020204" pitchFamily="34" charset="0"/>
              <a:buChar char="•"/>
            </a:pPr>
            <a:r>
              <a:rPr lang="en-GB" sz="1400" i="0" u="sng" strike="noStrike" kern="1200" dirty="0">
                <a:solidFill>
                  <a:srgbClr val="0000FF"/>
                </a:solidFill>
                <a:effectLst/>
                <a:ea typeface="Times New Roman" panose="02020603050405020304" pitchFamily="18" charset="0"/>
                <a:hlinkClick r:id="rId3"/>
              </a:rPr>
              <a:t>1482r2</a:t>
            </a:r>
            <a:r>
              <a:rPr lang="en-GB" sz="1400" i="0" u="sng" strike="noStrike" kern="1200" dirty="0">
                <a:solidFill>
                  <a:srgbClr val="0000FF"/>
                </a:solidFill>
                <a:effectLst/>
                <a:ea typeface="Times New Roman" panose="02020603050405020304" pitchFamily="18" charset="0"/>
              </a:rPr>
              <a:t> </a:t>
            </a:r>
            <a:r>
              <a:rPr lang="en-GB" sz="1400" i="0" u="none" strike="noStrike" kern="1200" dirty="0">
                <a:solidFill>
                  <a:srgbClr val="000000"/>
                </a:solidFill>
                <a:effectLst/>
                <a:ea typeface="Times New Roman" panose="02020603050405020304" pitchFamily="18" charset="0"/>
              </a:rPr>
              <a:t>CR for preamble puncturing 				Yanjun Sun 		[2C-SP]</a:t>
            </a:r>
          </a:p>
          <a:p>
            <a:pPr lvl="1">
              <a:buFont typeface="Arial" panose="020B0604020202020204" pitchFamily="34" charset="0"/>
              <a:buChar char="•"/>
            </a:pPr>
            <a:r>
              <a:rPr lang="en-GB" sz="1400" i="0" u="none" strike="noStrike" kern="1200" dirty="0">
                <a:solidFill>
                  <a:srgbClr val="FF0000"/>
                </a:solidFill>
                <a:effectLst/>
                <a:ea typeface="Times New Roman" panose="02020603050405020304" pitchFamily="18" charset="0"/>
              </a:rPr>
              <a:t>2126r0 </a:t>
            </a:r>
            <a:r>
              <a:rPr lang="en-GB" sz="1400" i="0" u="none" strike="noStrike" kern="1200" dirty="0">
                <a:solidFill>
                  <a:srgbClr val="000000"/>
                </a:solidFill>
                <a:effectLst/>
                <a:ea typeface="Times New Roman" panose="02020603050405020304" pitchFamily="18" charset="0"/>
              </a:rPr>
              <a:t>LB266 CR for Preamble Puncturing </a:t>
            </a:r>
            <a:r>
              <a:rPr lang="en-GB" sz="1400" i="0" u="none" strike="noStrike" kern="1200" dirty="0" err="1">
                <a:solidFill>
                  <a:srgbClr val="000000"/>
                </a:solidFill>
                <a:effectLst/>
                <a:ea typeface="Times New Roman" panose="02020603050405020304" pitchFamily="18" charset="0"/>
              </a:rPr>
              <a:t>Misc</a:t>
            </a:r>
            <a:r>
              <a:rPr lang="en-GB" sz="1400" i="0" u="none" strike="noStrike" kern="1200" dirty="0">
                <a:solidFill>
                  <a:srgbClr val="000000"/>
                </a:solidFill>
                <a:effectLst/>
                <a:ea typeface="Times New Roman" panose="02020603050405020304" pitchFamily="18" charset="0"/>
              </a:rPr>
              <a:t> 		Yanjun Sun 		[3C]</a:t>
            </a:r>
          </a:p>
          <a:p>
            <a:pPr lvl="1">
              <a:buFont typeface="Arial" panose="020B0604020202020204" pitchFamily="34" charset="0"/>
              <a:buChar char="•"/>
            </a:pPr>
            <a:r>
              <a:rPr lang="en-US" sz="1400" i="0" u="none" strike="noStrike" kern="1200" dirty="0">
                <a:solidFill>
                  <a:srgbClr val="000000"/>
                </a:solidFill>
                <a:effectLst/>
                <a:ea typeface="Times New Roman" panose="02020603050405020304" pitchFamily="18" charset="0"/>
                <a:hlinkClick r:id="rId4"/>
              </a:rPr>
              <a:t>1811r0</a:t>
            </a:r>
            <a:r>
              <a:rPr lang="en-US" sz="1400" i="0" u="none" strike="noStrike" kern="1200" dirty="0">
                <a:solidFill>
                  <a:srgbClr val="000000"/>
                </a:solidFill>
                <a:effectLst/>
                <a:ea typeface="Times New Roman" panose="02020603050405020304" pitchFamily="18" charset="0"/>
              </a:rPr>
              <a:t> TGbe D2.0 comment resolution 20 MHz only STA </a:t>
            </a:r>
            <a:r>
              <a:rPr lang="en-US" sz="1400" i="0" u="none" strike="noStrike" kern="1200" dirty="0">
                <a:solidFill>
                  <a:srgbClr val="000000"/>
                </a:solidFill>
                <a:effectLst/>
                <a:ea typeface="MS Gothic" panose="020B0609070205080204" pitchFamily="49" charset="-128"/>
              </a:rPr>
              <a:t>Liwen Chu		[3C-SP]</a:t>
            </a:r>
            <a:endParaRPr lang="en-US" sz="1400" i="0" u="none" strike="noStrike" dirty="0">
              <a:effectLst/>
            </a:endParaRPr>
          </a:p>
          <a:p>
            <a:pPr lvl="0">
              <a:buFont typeface="Arial" panose="020B0604020202020204" pitchFamily="34" charset="0"/>
              <a:buChar char="•"/>
            </a:pPr>
            <a:r>
              <a:rPr lang="en-GB" sz="1600" dirty="0"/>
              <a:t>Motions</a:t>
            </a:r>
            <a:r>
              <a:rPr lang="en-GB" sz="1600"/>
              <a:t>: </a:t>
            </a:r>
            <a:r>
              <a:rPr lang="en-GB" sz="1600">
                <a:hlinkClick r:id="rId5"/>
              </a:rPr>
              <a:t>1038r38</a:t>
            </a:r>
            <a:endParaRPr lang="en-GB" sz="1600" dirty="0"/>
          </a:p>
          <a:p>
            <a:pPr lvl="0">
              <a:buFont typeface="Arial" panose="020B0604020202020204" pitchFamily="34" charset="0"/>
              <a:buChar char="•"/>
            </a:pPr>
            <a:r>
              <a:rPr lang="en-GB" sz="1600" dirty="0" err="1"/>
              <a:t>AoB</a:t>
            </a:r>
            <a:r>
              <a:rPr lang="en-GB" sz="1600" dirty="0"/>
              <a:t>: </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137093728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Tuesday MAC Agenda–PM1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830388"/>
            <a:ext cx="7770813" cy="4645025"/>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Fast Track Submissions:</a:t>
            </a:r>
          </a:p>
          <a:p>
            <a:pPr lvl="0">
              <a:buFont typeface="Arial" panose="020B0604020202020204" pitchFamily="34" charset="0"/>
              <a:buChar char="•"/>
            </a:pPr>
            <a:r>
              <a:rPr lang="en-GB" sz="1600" dirty="0"/>
              <a:t>Submissions (last 30’):</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357941161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highlight>
                  <a:srgbClr val="FF0000"/>
                </a:highlight>
              </a:rPr>
              <a:t>Tuesday PHY Agenda–PM2</a:t>
            </a:r>
            <a:endParaRPr lang="en-US" dirty="0">
              <a:highlight>
                <a:srgbClr val="FF0000"/>
              </a:highlight>
            </a:endParaRPr>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p:txBody>
          <a:bodyPr/>
          <a:lstStyle/>
          <a:p>
            <a:pPr>
              <a:buFont typeface="Arial" panose="020B0604020202020204" pitchFamily="34" charset="0"/>
              <a:buChar char="•"/>
            </a:pPr>
            <a:r>
              <a:rPr lang="en-US" altLang="en-US" sz="1600" dirty="0">
                <a:highlight>
                  <a:srgbClr val="FF0000"/>
                </a:highlight>
              </a:rPr>
              <a:t>CANCELLED</a:t>
            </a:r>
            <a:endParaRPr lang="en-US" sz="1600" dirty="0">
              <a:highlight>
                <a:srgbClr val="FF0000"/>
              </a:highlight>
            </a:endParaRPr>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282860828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Tuesday MAC Agenda–PM2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Fast Track Submissions:</a:t>
            </a:r>
          </a:p>
          <a:p>
            <a:pPr marL="0" fontAlgn="b">
              <a:spcBef>
                <a:spcPts val="0"/>
              </a:spcBef>
              <a:spcAft>
                <a:spcPts val="0"/>
              </a:spcAft>
              <a:buFont typeface="Arial" panose="020B0604020202020204" pitchFamily="34" charset="0"/>
              <a:buChar char="•"/>
            </a:pPr>
            <a:r>
              <a:rPr lang="en-US" sz="1600" b="1" dirty="0">
                <a:cs typeface="+mn-cs"/>
              </a:rPr>
              <a:t>Submissions (last 30’):</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237944632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Wednesday Joint Agenda-AM1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24399"/>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GB" sz="1400" dirty="0"/>
              <a:t>Announcements:</a:t>
            </a:r>
          </a:p>
          <a:p>
            <a:pPr lvl="0">
              <a:buFont typeface="Arial" panose="020B0604020202020204" pitchFamily="34" charset="0"/>
              <a:buChar char="•"/>
            </a:pPr>
            <a:r>
              <a:rPr lang="en-GB" sz="1400" dirty="0"/>
              <a:t>Submissions (first hour):</a:t>
            </a:r>
          </a:p>
          <a:p>
            <a:pPr lvl="1">
              <a:buFont typeface="Arial" panose="020B0604020202020204" pitchFamily="34" charset="0"/>
              <a:buChar char="•"/>
            </a:pPr>
            <a:r>
              <a:rPr lang="en-GB" sz="1000" i="0" u="sng" strike="noStrike" kern="1200" dirty="0">
                <a:solidFill>
                  <a:srgbClr val="0000FF"/>
                </a:solidFill>
                <a:effectLst/>
                <a:ea typeface="Times New Roman" panose="02020603050405020304" pitchFamily="18" charset="0"/>
                <a:hlinkClick r:id="rId2"/>
              </a:rPr>
              <a:t>1692r2</a:t>
            </a:r>
            <a:r>
              <a:rPr lang="en-GB" sz="1000" i="0" u="sng" strike="noStrike" kern="1200" dirty="0">
                <a:solidFill>
                  <a:srgbClr val="0000FF"/>
                </a:solidFill>
                <a:effectLst/>
                <a:ea typeface="Times New Roman" panose="02020603050405020304" pitchFamily="18" charset="0"/>
              </a:rPr>
              <a:t> </a:t>
            </a:r>
            <a:r>
              <a:rPr lang="en-GB" sz="1000" i="0" u="none" strike="noStrike" kern="1200" dirty="0">
                <a:solidFill>
                  <a:srgbClr val="000000"/>
                </a:solidFill>
                <a:effectLst/>
                <a:ea typeface="Times New Roman" panose="02020603050405020304" pitchFamily="18" charset="0"/>
              </a:rPr>
              <a:t>Clause 3.2 Comment Resolutions		Stephen McCann			[2C]</a:t>
            </a:r>
          </a:p>
          <a:p>
            <a:pPr>
              <a:buFont typeface="Arial" panose="020B0604020202020204" pitchFamily="34" charset="0"/>
              <a:buChar char="•"/>
            </a:pPr>
            <a:r>
              <a:rPr lang="en-US" sz="1400" dirty="0">
                <a:solidFill>
                  <a:schemeClr val="tx1"/>
                </a:solidFill>
              </a:rPr>
              <a:t>Motions:</a:t>
            </a:r>
          </a:p>
          <a:p>
            <a:pPr lvl="0">
              <a:buFont typeface="Arial" panose="020B0604020202020204" pitchFamily="34" charset="0"/>
              <a:buChar char="•"/>
            </a:pPr>
            <a:r>
              <a:rPr lang="en-GB" sz="1400" dirty="0">
                <a:solidFill>
                  <a:schemeClr val="tx1"/>
                </a:solidFill>
              </a:rPr>
              <a:t>Submissions (second hour): MAC</a:t>
            </a:r>
          </a:p>
          <a:p>
            <a:pPr lvl="0">
              <a:buFont typeface="Arial" panose="020B0604020202020204" pitchFamily="34" charset="0"/>
              <a:buChar char="•"/>
            </a:pPr>
            <a:r>
              <a:rPr lang="en-GB" sz="1400" dirty="0" err="1"/>
              <a:t>AoB</a:t>
            </a:r>
            <a:r>
              <a:rPr lang="en-GB" sz="1400" dirty="0"/>
              <a:t>: Recess</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58813019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Wednesday MAC Agenda–PM2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24399"/>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Fast Track Submissions: </a:t>
            </a:r>
          </a:p>
          <a:p>
            <a:pPr>
              <a:buFont typeface="Arial" panose="020B0604020202020204" pitchFamily="34" charset="0"/>
              <a:buChar char="•"/>
            </a:pPr>
            <a:r>
              <a:rPr lang="en-GB" sz="1600" dirty="0"/>
              <a:t>Submissions (last 30’):</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406626813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Joint Agenda-AM1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830388"/>
            <a:ext cx="7770813" cy="4645025"/>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a:t>
            </a:r>
          </a:p>
          <a:p>
            <a:pPr lvl="0">
              <a:buFont typeface="Arial" panose="020B0604020202020204" pitchFamily="34" charset="0"/>
              <a:buChar char="•"/>
            </a:pPr>
            <a:r>
              <a:rPr lang="en-GB" sz="1600" dirty="0"/>
              <a:t>Submissions (first hour):</a:t>
            </a:r>
          </a:p>
          <a:p>
            <a:pPr>
              <a:buFont typeface="Arial" panose="020B0604020202020204" pitchFamily="34" charset="0"/>
              <a:buChar char="•"/>
            </a:pPr>
            <a:r>
              <a:rPr lang="en-US" sz="1600" dirty="0">
                <a:solidFill>
                  <a:schemeClr val="tx1"/>
                </a:solidFill>
              </a:rPr>
              <a:t>Motions:</a:t>
            </a:r>
            <a:endParaRPr lang="en-US" sz="1600" b="0" dirty="0">
              <a:solidFill>
                <a:schemeClr val="tx1"/>
              </a:solidFill>
            </a:endParaRPr>
          </a:p>
          <a:p>
            <a:pPr>
              <a:buFont typeface="Arial" panose="020B0604020202020204" pitchFamily="34" charset="0"/>
              <a:buChar char="•"/>
            </a:pPr>
            <a:r>
              <a:rPr lang="en-GB" sz="1600" dirty="0"/>
              <a:t>Submissions (second hour):</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dirty="0"/>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390929392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MAC Agenda–AM2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199"/>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Fast Track Submissions: </a:t>
            </a:r>
          </a:p>
          <a:p>
            <a:pPr>
              <a:buFont typeface="Arial" panose="020B0604020202020204" pitchFamily="34" charset="0"/>
              <a:buChar char="•"/>
            </a:pPr>
            <a:r>
              <a:rPr lang="en-US" sz="1600" kern="1200" dirty="0">
                <a:ea typeface="Times New Roman" panose="02020603050405020304" pitchFamily="18" charset="0"/>
              </a:rPr>
              <a:t>Submissions (30 mins):</a:t>
            </a:r>
            <a:endParaRPr lang="en-US" sz="1600" i="0" u="none" strike="noStrike" kern="1200" dirty="0">
              <a:solidFill>
                <a:srgbClr val="000000"/>
              </a:solidFill>
              <a:effectLst/>
              <a:ea typeface="Times New Roman" panose="02020603050405020304" pitchFamily="18" charset="0"/>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39013245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January 2023</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Joint Agenda-PM1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447800"/>
            <a:ext cx="7770813" cy="5076825"/>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GB" sz="1400" dirty="0"/>
              <a:t>Announcements:</a:t>
            </a:r>
          </a:p>
          <a:p>
            <a:pPr>
              <a:buFont typeface="Arial" panose="020B0604020202020204" pitchFamily="34" charset="0"/>
              <a:buChar char="•"/>
            </a:pPr>
            <a:r>
              <a:rPr lang="en-US" sz="1400" dirty="0">
                <a:solidFill>
                  <a:schemeClr val="tx1"/>
                </a:solidFill>
              </a:rPr>
              <a:t>TGbe Editor’s Report:</a:t>
            </a:r>
          </a:p>
          <a:p>
            <a:pPr lvl="0">
              <a:buFont typeface="Arial" panose="020B0604020202020204" pitchFamily="34" charset="0"/>
              <a:buChar char="•"/>
            </a:pPr>
            <a:r>
              <a:rPr lang="en-GB" sz="1400" dirty="0">
                <a:solidFill>
                  <a:schemeClr val="tx1"/>
                </a:solidFill>
              </a:rPr>
              <a:t>CR Status</a:t>
            </a:r>
          </a:p>
          <a:p>
            <a:pPr lvl="0">
              <a:buFont typeface="Arial" panose="020B0604020202020204" pitchFamily="34" charset="0"/>
              <a:buChar char="•"/>
            </a:pPr>
            <a:r>
              <a:rPr lang="en-GB" sz="1400" dirty="0"/>
              <a:t>Submissions (first hour):</a:t>
            </a:r>
          </a:p>
          <a:p>
            <a:pPr>
              <a:buFont typeface="Arial" panose="020B0604020202020204" pitchFamily="34" charset="0"/>
              <a:buChar char="•"/>
            </a:pPr>
            <a:r>
              <a:rPr lang="en-US" sz="1400" dirty="0">
                <a:solidFill>
                  <a:schemeClr val="tx1"/>
                </a:solidFill>
              </a:rPr>
              <a:t>Motions:</a:t>
            </a:r>
          </a:p>
          <a:p>
            <a:pPr lvl="0">
              <a:buFont typeface="Arial" panose="020B0604020202020204" pitchFamily="34" charset="0"/>
              <a:buChar char="•"/>
            </a:pPr>
            <a:r>
              <a:rPr lang="en-US" sz="1400" dirty="0">
                <a:solidFill>
                  <a:schemeClr val="tx1"/>
                </a:solidFill>
              </a:rPr>
              <a:t>Goals for March 2023, Teleconference/Ad-hoc Plan, Timeline</a:t>
            </a:r>
          </a:p>
          <a:p>
            <a:pPr lvl="0">
              <a:buFont typeface="Arial" panose="020B0604020202020204" pitchFamily="34" charset="0"/>
              <a:buChar char="•"/>
            </a:pPr>
            <a:r>
              <a:rPr lang="en-GB" sz="1400" dirty="0" err="1"/>
              <a:t>AoB</a:t>
            </a:r>
            <a:r>
              <a:rPr lang="en-GB" sz="1400" dirty="0"/>
              <a:t>: </a:t>
            </a:r>
          </a:p>
          <a:p>
            <a:pPr lvl="0">
              <a:buFont typeface="Arial" panose="020B0604020202020204" pitchFamily="34" charset="0"/>
              <a:buChar char="•"/>
            </a:pPr>
            <a:r>
              <a:rPr lang="en-GB" sz="1400" dirty="0"/>
              <a:t>Adjourn</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3382C34-84F1-F2DE-C5D9-E1296FE55B90}"/>
              </a:ext>
            </a:extLst>
          </p:cNvPr>
          <p:cNvSpPr>
            <a:spLocks noGrp="1"/>
          </p:cNvSpPr>
          <p:nvPr>
            <p:ph idx="1"/>
          </p:nvPr>
        </p:nvSpPr>
        <p:spPr>
          <a:xfrm>
            <a:off x="685800" y="1751013"/>
            <a:ext cx="4429921" cy="4724399"/>
          </a:xfrm>
        </p:spPr>
        <p:txBody>
          <a:bodyPr/>
          <a:lstStyle/>
          <a:p>
            <a:pPr>
              <a:buFont typeface="Arial" panose="020B0604020202020204" pitchFamily="34" charset="0"/>
              <a:buChar char="•"/>
            </a:pPr>
            <a:r>
              <a:rPr lang="en-US" sz="1600" dirty="0"/>
              <a:t>MAC: </a:t>
            </a:r>
          </a:p>
          <a:p>
            <a:pPr>
              <a:buFont typeface="Arial" panose="020B0604020202020204" pitchFamily="34" charset="0"/>
              <a:buChar char="•"/>
            </a:pPr>
            <a:r>
              <a:rPr lang="en-US" sz="1600" dirty="0"/>
              <a:t>PHY:</a:t>
            </a:r>
          </a:p>
          <a:p>
            <a:pPr>
              <a:buFont typeface="Arial" panose="020B0604020202020204" pitchFamily="34" charset="0"/>
              <a:buChar char="•"/>
            </a:pPr>
            <a:r>
              <a:rPr lang="en-US" sz="1600" dirty="0"/>
              <a:t>Joint:</a:t>
            </a:r>
          </a:p>
          <a:p>
            <a:pPr>
              <a:buFont typeface="Arial" panose="020B0604020202020204" pitchFamily="34" charset="0"/>
              <a:buChar char="•"/>
            </a:pPr>
            <a:r>
              <a:rPr lang="en-US" sz="1600" dirty="0"/>
              <a:t>Total:</a:t>
            </a:r>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p:txBody>
      </p:sp>
      <p:sp>
        <p:nvSpPr>
          <p:cNvPr id="2" name="Title 1">
            <a:extLst>
              <a:ext uri="{FF2B5EF4-FFF2-40B4-BE49-F238E27FC236}">
                <a16:creationId xmlns:a16="http://schemas.microsoft.com/office/drawing/2014/main" id="{D0172988-1296-802D-770D-899EA5C68516}"/>
              </a:ext>
            </a:extLst>
          </p:cNvPr>
          <p:cNvSpPr>
            <a:spLocks noGrp="1"/>
          </p:cNvSpPr>
          <p:nvPr>
            <p:ph type="title"/>
          </p:nvPr>
        </p:nvSpPr>
        <p:spPr/>
        <p:txBody>
          <a:bodyPr/>
          <a:lstStyle/>
          <a:p>
            <a:r>
              <a:rPr lang="en-US" dirty="0"/>
              <a:t>LB266 CR Status</a:t>
            </a:r>
          </a:p>
        </p:txBody>
      </p:sp>
      <p:sp>
        <p:nvSpPr>
          <p:cNvPr id="4" name="Slide Number Placeholder 3">
            <a:extLst>
              <a:ext uri="{FF2B5EF4-FFF2-40B4-BE49-F238E27FC236}">
                <a16:creationId xmlns:a16="http://schemas.microsoft.com/office/drawing/2014/main" id="{BDEF1204-13BD-2547-964F-DD58388FBC50}"/>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59596772-68A9-9B28-28D7-3A497D758DD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87C5A54-FD99-467B-5FA7-FA5027B55B0B}"/>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375971819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p:txBody>
          <a:bodyPr/>
          <a:lstStyle/>
          <a:p>
            <a:r>
              <a:rPr lang="en-US" dirty="0"/>
              <a:t>Goals for March 2023</a:t>
            </a:r>
          </a:p>
        </p:txBody>
      </p:sp>
      <p:sp>
        <p:nvSpPr>
          <p:cNvPr id="16" name="Content Placeholder 15">
            <a:extLst>
              <a:ext uri="{FF2B5EF4-FFF2-40B4-BE49-F238E27FC236}">
                <a16:creationId xmlns:a16="http://schemas.microsoft.com/office/drawing/2014/main" id="{CA1A1623-65F8-E7F3-860B-98677C489FFA}"/>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p:txBody>
          <a:bodyPr/>
          <a:lstStyle/>
          <a:p>
            <a:r>
              <a:rPr lang="en-US" dirty="0"/>
              <a:t>Teleconference Plan</a:t>
            </a:r>
          </a:p>
        </p:txBody>
      </p:sp>
      <p:sp>
        <p:nvSpPr>
          <p:cNvPr id="11" name="Content Placeholder 10">
            <a:extLst>
              <a:ext uri="{FF2B5EF4-FFF2-40B4-BE49-F238E27FC236}">
                <a16:creationId xmlns:a16="http://schemas.microsoft.com/office/drawing/2014/main" id="{E25872EE-E14B-2C9B-B930-D87E10CF78B0}"/>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p:txBody>
          <a:bodyPr/>
          <a:lstStyle/>
          <a:p>
            <a:r>
              <a:rPr lang="en-US" dirty="0"/>
              <a:t>January 2023</a:t>
            </a:r>
            <a:endParaRPr lang="en-GB" dirty="0"/>
          </a:p>
        </p:txBody>
      </p:sp>
      <p:sp>
        <p:nvSpPr>
          <p:cNvPr id="7" name="Content Placeholder 2">
            <a:extLst>
              <a:ext uri="{FF2B5EF4-FFF2-40B4-BE49-F238E27FC236}">
                <a16:creationId xmlns:a16="http://schemas.microsoft.com/office/drawing/2014/main" id="{22A9208D-4185-B8B8-F2A3-4A0DB48DBE16}"/>
              </a:ext>
            </a:extLst>
          </p:cNvPr>
          <p:cNvSpPr txBox="1">
            <a:spLocks/>
          </p:cNvSpPr>
          <p:nvPr/>
        </p:nvSpPr>
        <p:spPr bwMode="auto">
          <a:xfrm>
            <a:off x="964128" y="1524000"/>
            <a:ext cx="7560733" cy="48768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spcBef>
                <a:spcPts val="0"/>
              </a:spcBef>
              <a:spcAft>
                <a:spcPts val="1200"/>
              </a:spcAft>
              <a:buFont typeface="Times New Roman" panose="02020603050405020304" pitchFamily="18" charset="0"/>
              <a:buChar char="-"/>
            </a:pPr>
            <a:endParaRPr lang="en-US" sz="1600" dirty="0">
              <a:solidFill>
                <a:schemeClr val="tx1"/>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02077416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p:txBody>
          <a:bodyPr/>
          <a:lstStyle/>
          <a:p>
            <a:r>
              <a:rPr lang="en-US" dirty="0"/>
              <a:t>Ad-Hoc Plan</a:t>
            </a:r>
          </a:p>
        </p:txBody>
      </p:sp>
      <p:sp>
        <p:nvSpPr>
          <p:cNvPr id="10" name="Content Placeholder 9">
            <a:extLst>
              <a:ext uri="{FF2B5EF4-FFF2-40B4-BE49-F238E27FC236}">
                <a16:creationId xmlns:a16="http://schemas.microsoft.com/office/drawing/2014/main" id="{11C67F6B-1097-0DF1-0451-CBF17C2CE23A}"/>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184758108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108590-5B2E-4271-5DEB-D826BED24E56}"/>
              </a:ext>
            </a:extLst>
          </p:cNvPr>
          <p:cNvSpPr>
            <a:spLocks noGrp="1"/>
          </p:cNvSpPr>
          <p:nvPr>
            <p:ph type="title"/>
          </p:nvPr>
        </p:nvSpPr>
        <p:spPr/>
        <p:txBody>
          <a:bodyPr/>
          <a:lstStyle/>
          <a:p>
            <a:r>
              <a:rPr lang="en-US" dirty="0"/>
              <a:t>Timeline</a:t>
            </a:r>
          </a:p>
        </p:txBody>
      </p:sp>
      <p:sp>
        <p:nvSpPr>
          <p:cNvPr id="11" name="Content Placeholder 10">
            <a:extLst>
              <a:ext uri="{FF2B5EF4-FFF2-40B4-BE49-F238E27FC236}">
                <a16:creationId xmlns:a16="http://schemas.microsoft.com/office/drawing/2014/main" id="{63F1219F-7F2E-A16A-9929-BEA2E32477D6}"/>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B79203D5-A9FD-17EB-2FA1-1F2EED79C802}"/>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F6DE6A1B-684E-AA9F-4140-4F6490AC78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47A8DE3F-3163-E1B9-B394-ABE45EAD6318}"/>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156062660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January 2023</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January 2023</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“TGbe” group</a:t>
            </a:r>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4"/>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“TGbe &lt;MAC/PHY/Joint&gt;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200" b="1" dirty="0"/>
              <a:t>Joint: </a:t>
            </a:r>
            <a:r>
              <a:rPr lang="en-GB" sz="1200" dirty="0"/>
              <a:t>Jason Y. Guo (</a:t>
            </a:r>
            <a:r>
              <a:rPr lang="en-GB" sz="1200" dirty="0">
                <a:hlinkClick r:id="rId4"/>
              </a:rPr>
              <a:t>guoyuchen@huawei.com</a:t>
            </a:r>
            <a:r>
              <a:rPr lang="en-GB" sz="1200" dirty="0"/>
              <a:t>) &amp; Alfred Asterjadhi (</a:t>
            </a:r>
            <a:r>
              <a:rPr lang="en-GB" sz="1200" dirty="0">
                <a:hlinkClick r:id="rId5"/>
              </a:rPr>
              <a:t>aasterja@qti.qualcomm.com</a:t>
            </a:r>
            <a:r>
              <a:rPr lang="en-GB" sz="1200" dirty="0"/>
              <a:t>)</a:t>
            </a:r>
          </a:p>
          <a:p>
            <a:pPr marL="800100" lvl="1">
              <a:buFont typeface="Arial" panose="020B0604020202020204" pitchFamily="34" charset="0"/>
              <a:buChar char="•"/>
            </a:pPr>
            <a:r>
              <a:rPr lang="en-GB" sz="1200" b="1" dirty="0"/>
              <a:t>PHY: </a:t>
            </a:r>
            <a:r>
              <a:rPr lang="en-GB" sz="1200" dirty="0"/>
              <a:t>Tianyu Wu (</a:t>
            </a:r>
            <a:r>
              <a:rPr lang="en-GB" sz="1200" dirty="0">
                <a:hlinkClick r:id="rId6"/>
              </a:rPr>
              <a:t>tianyu@apple.com</a:t>
            </a:r>
            <a:r>
              <a:rPr lang="en-GB" sz="1200" dirty="0"/>
              <a:t>) &amp; Sigurd Schelstraete (</a:t>
            </a:r>
            <a:r>
              <a:rPr lang="en-GB" sz="1200" dirty="0">
                <a:hlinkClick r:id="rId7"/>
              </a:rPr>
              <a:t>sschelstraete@maxlinear.com</a:t>
            </a:r>
            <a:r>
              <a:rPr lang="en-GB" sz="1200" dirty="0"/>
              <a:t>)</a:t>
            </a:r>
          </a:p>
          <a:p>
            <a:pPr marL="800100" lvl="1">
              <a:buFont typeface="Arial" panose="020B0604020202020204" pitchFamily="34" charset="0"/>
              <a:buChar char="•"/>
            </a:pPr>
            <a:r>
              <a:rPr lang="en-GB" sz="1200" b="1" dirty="0"/>
              <a:t>MAC:</a:t>
            </a:r>
            <a:r>
              <a:rPr lang="en-GB" sz="1200" dirty="0"/>
              <a:t> Jeongki Kim (</a:t>
            </a:r>
            <a:r>
              <a:rPr lang="en-GB" sz="1200" dirty="0">
                <a:hlinkClick r:id="rId8"/>
              </a:rPr>
              <a:t>jeongki.kim.ieee@gmail.com</a:t>
            </a:r>
            <a:r>
              <a:rPr lang="en-GB" sz="1200" dirty="0"/>
              <a:t>) &amp; Liwen Chu (</a:t>
            </a:r>
            <a:r>
              <a:rPr lang="en-GB" sz="1200" dirty="0">
                <a:hlinkClick r:id="rId9"/>
              </a:rPr>
              <a:t>liwen.chu@nxp.com</a:t>
            </a:r>
            <a:r>
              <a:rPr lang="en-GB" sz="1200" dirty="0"/>
              <a:t>)</a:t>
            </a:r>
            <a:endParaRPr lang="en-US" sz="16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January 2023</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January 2023</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137193</TotalTime>
  <Words>4762</Words>
  <Application>Microsoft Office PowerPoint</Application>
  <PresentationFormat>On-screen Show (4:3)</PresentationFormat>
  <Paragraphs>969</Paragraphs>
  <Slides>46</Slides>
  <Notes>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46</vt:i4>
      </vt:variant>
    </vt:vector>
  </HeadingPairs>
  <TitlesOfParts>
    <vt:vector size="54" baseType="lpstr">
      <vt:lpstr>Arial</vt:lpstr>
      <vt:lpstr>Arial Black</vt:lpstr>
      <vt:lpstr>Calibri</vt:lpstr>
      <vt:lpstr>Monotype Sorts</vt:lpstr>
      <vt:lpstr>Times New Roman</vt:lpstr>
      <vt:lpstr>Wingdings</vt:lpstr>
      <vt:lpstr>Office Theme</vt:lpstr>
      <vt:lpstr>Document</vt:lpstr>
      <vt:lpstr>TGbe January 2023 Meeting Agenda</vt:lpstr>
      <vt:lpstr>IEEE 802.11 TGbe: Enhancements for Extremely High Throughput (EHT) WLAN Task Group</vt:lpstr>
      <vt:lpstr>Registration Information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TGbe Agenda</vt:lpstr>
      <vt:lpstr>TGbe Schedule</vt:lpstr>
      <vt:lpstr>Joint Submission’s List 1</vt:lpstr>
      <vt:lpstr>PHY Submission’s List 1</vt:lpstr>
      <vt:lpstr>MAC Submission’s List 1</vt:lpstr>
      <vt:lpstr>MAC Submission’s List 2</vt:lpstr>
      <vt:lpstr>MAC Submission’s List Q1</vt:lpstr>
      <vt:lpstr>MAC Submission’s List Q2</vt:lpstr>
      <vt:lpstr>MAC Submission’s List Q3</vt:lpstr>
      <vt:lpstr>Monday MAC Agenda–AM2</vt:lpstr>
      <vt:lpstr>Monday Joint Agenda-PM1</vt:lpstr>
      <vt:lpstr>Summary from Nov. meeting, conf calls and ad-hoc</vt:lpstr>
      <vt:lpstr>Monday MAC Agenda–PM2</vt:lpstr>
      <vt:lpstr>Tuesday MAC Agenda–AM1</vt:lpstr>
      <vt:lpstr>Tuesday Joint Agenda-AM2</vt:lpstr>
      <vt:lpstr>Tuesday MAC Agenda–PM1</vt:lpstr>
      <vt:lpstr>Tuesday PHY Agenda–PM2</vt:lpstr>
      <vt:lpstr>Tuesday MAC Agenda–PM2</vt:lpstr>
      <vt:lpstr>Wednesday Joint Agenda-AM1</vt:lpstr>
      <vt:lpstr>Wednesday MAC Agenda–PM2</vt:lpstr>
      <vt:lpstr>Thursday Joint Agenda-AM1</vt:lpstr>
      <vt:lpstr>Thursday MAC Agenda–AM2</vt:lpstr>
      <vt:lpstr>Thursday Joint Agenda-PM1</vt:lpstr>
      <vt:lpstr>LB266 CR Status</vt:lpstr>
      <vt:lpstr>Goals for March 2023</vt:lpstr>
      <vt:lpstr>Teleconference Plan</vt:lpstr>
      <vt:lpstr>Ad-Hoc Plan</vt:lpstr>
      <vt:lpstr>Timeline</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1420</cp:revision>
  <cp:lastPrinted>1601-01-01T00:00:00Z</cp:lastPrinted>
  <dcterms:created xsi:type="dcterms:W3CDTF">2017-01-26T15:28:16Z</dcterms:created>
  <dcterms:modified xsi:type="dcterms:W3CDTF">2023-01-17T06:35:59Z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