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2" r:id="rId34"/>
    <p:sldId id="357"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181" dt="2023-01-17T03:33:49.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9" autoAdjust="0"/>
    <p:restoredTop sz="94660"/>
  </p:normalViewPr>
  <p:slideViewPr>
    <p:cSldViewPr>
      <p:cViewPr varScale="1">
        <p:scale>
          <a:sx n="114" d="100"/>
          <a:sy n="114" d="100"/>
        </p:scale>
        <p:origin x="190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modSld modMainMaster">
      <pc:chgData name="Alfred Asterjadhi" userId="39de57b9-85c0-4fd1-aaac-8ca2b6560ad0" providerId="ADAL" clId="{8C32956B-7D9B-4F14-B129-AA061317A39C}" dt="2023-01-17T03:44:04.010" v="2473"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7T02:13:20.431" v="1884"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7T02:13:20.431" v="1884"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7T03:00:03.083" v="2425" actId="20577"/>
        <pc:sldMkLst>
          <pc:docMk/>
          <pc:sldMk cId="1370937286" sldId="350"/>
        </pc:sldMkLst>
        <pc:spChg chg="mod">
          <ac:chgData name="Alfred Asterjadhi" userId="39de57b9-85c0-4fd1-aaac-8ca2b6560ad0" providerId="ADAL" clId="{8C32956B-7D9B-4F14-B129-AA061317A39C}" dt="2023-01-17T02:54:42.669" v="225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7T03:00:03.083" v="2425" actId="2057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4T23:41:19.799" v="243" actId="313"/>
        <pc:sldMkLst>
          <pc:docMk/>
          <pc:sldMk cId="3579411611" sldId="352"/>
        </pc:sldMkLst>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5T23:14:09.758" v="950" actId="6549"/>
        <pc:sldMkLst>
          <pc:docMk/>
          <pc:sldMk cId="588130191" sldId="353"/>
        </pc:sldMkLst>
        <pc:spChg chg="mod">
          <ac:chgData name="Alfred Asterjadhi" userId="39de57b9-85c0-4fd1-aaac-8ca2b6560ad0" providerId="ADAL" clId="{8C32956B-7D9B-4F14-B129-AA061317A39C}" dt="2023-01-15T23:14:09.758" v="950" actId="6549"/>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4T23:41:21.585" v="248" actId="313"/>
        <pc:sldMkLst>
          <pc:docMk/>
          <pc:sldMk cId="3909293924" sldId="355"/>
        </pc:sldMkLst>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pc:chgData name="Alfred Asterjadhi" userId="39de57b9-85c0-4fd1-aaac-8ca2b6560ad0" providerId="ADAL" clId="{8C32956B-7D9B-4F14-B129-AA061317A39C}" dt="2023-01-17T03:00:36.132" v="2445" actId="13926"/>
        <pc:sldMkLst>
          <pc:docMk/>
          <pc:sldMk cId="2828608285" sldId="357"/>
        </pc:sldMkLst>
        <pc:spChg chg="mod">
          <ac:chgData name="Alfred Asterjadhi" userId="39de57b9-85c0-4fd1-aaac-8ca2b6560ad0" providerId="ADAL" clId="{8C32956B-7D9B-4F14-B129-AA061317A39C}" dt="2023-01-17T03:00:30.533" v="2435" actId="13926"/>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modSp mod">
        <pc:chgData name="Alfred Asterjadhi" userId="39de57b9-85c0-4fd1-aaac-8ca2b6560ad0" providerId="ADAL" clId="{8C32956B-7D9B-4F14-B129-AA061317A39C}" dt="2023-01-14T23:41:20.526" v="245" actId="313"/>
        <pc:sldMkLst>
          <pc:docMk/>
          <pc:sldMk cId="2379446320" sldId="358"/>
        </pc:sldMkLst>
        <pc:spChg chg="mod">
          <ac:chgData name="Alfred Asterjadhi" userId="39de57b9-85c0-4fd1-aaac-8ca2b6560ad0" providerId="ADAL" clId="{8C32956B-7D9B-4F14-B129-AA061317A39C}" dt="2023-01-14T23:41:20.526" v="245" actId="313"/>
          <ac:spMkLst>
            <pc:docMk/>
            <pc:sldMk cId="2379446320" sldId="358"/>
            <ac:spMk id="6" creationId="{974B2026-97FB-40D2-8F22-7E6D319B4EA2}"/>
          </ac:spMkLst>
        </pc:spChg>
      </pc:sldChg>
      <pc:sldChg chg="modSp mod">
        <pc:chgData name="Alfred Asterjadhi" userId="39de57b9-85c0-4fd1-aaac-8ca2b6560ad0" providerId="ADAL" clId="{8C32956B-7D9B-4F14-B129-AA061317A39C}" dt="2023-01-14T23:41:21.243" v="247" actId="313"/>
        <pc:sldMkLst>
          <pc:docMk/>
          <pc:sldMk cId="4066268139" sldId="360"/>
        </pc:sldMkLst>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7T02:43:26.664" v="1946" actId="20577"/>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7T02:43:26.664" v="1946" actId="2057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7T02:51:34.666" v="2151"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7T02:51:34.666" v="2151"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7T02:54:39.512" v="2257" actId="13926"/>
        <pc:sldMkLst>
          <pc:docMk/>
          <pc:sldMk cId="3985697833" sldId="385"/>
        </pc:sldMkLst>
        <pc:spChg chg="mod">
          <ac:chgData name="Alfred Asterjadhi" userId="39de57b9-85c0-4fd1-aaac-8ca2b6560ad0" providerId="ADAL" clId="{8C32956B-7D9B-4F14-B129-AA061317A39C}" dt="2023-01-17T02:54:39.512" v="2257"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7T02:54:31.431" v="2256" actId="2057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7T03:33:52.019" v="2471" actId="2057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7T03:33:52.019" v="2471" actId="2057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7T02:51:15.616" v="2139" actId="20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7T02:51:15.616" v="2139" actId="20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7T02:10:26.538" v="1852"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7T02:10:26.538" v="1852" actId="207"/>
          <ac:graphicFrameMkLst>
            <pc:docMk/>
            <pc:sldMk cId="2418179139" sldId="395"/>
            <ac:graphicFrameMk id="6" creationId="{5094FBC8-BB74-47F3-965D-16BC678F4D1D}"/>
          </ac:graphicFrameMkLst>
        </pc:graphicFrameChg>
      </pc:sldChg>
      <pc:sldMasterChg chg="modSp mod">
        <pc:chgData name="Alfred Asterjadhi" userId="39de57b9-85c0-4fd1-aaac-8ca2b6560ad0" providerId="ADAL" clId="{8C32956B-7D9B-4F14-B129-AA061317A39C}" dt="2023-01-17T03:44:04.010" v="2473" actId="6549"/>
        <pc:sldMasterMkLst>
          <pc:docMk/>
          <pc:sldMasterMk cId="0" sldId="2147483648"/>
        </pc:sldMasterMkLst>
        <pc:spChg chg="mod">
          <ac:chgData name="Alfred Asterjadhi" userId="39de57b9-85c0-4fd1-aaac-8ca2b6560ad0" providerId="ADAL" clId="{8C32956B-7D9B-4F14-B129-AA061317A39C}" dt="2023-01-17T03:44:04.010" v="2473"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1878-00-00be-lb266-cr-for-clause-6-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074-00-00be-lb266-crs-for-4-9-5-and-7-1-reference-model-and-ds-part-2.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1482-02-00be-lb266-cr-for-preamble-puncturing.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38-37-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4280567"/>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1348r2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CID 11196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41595146"/>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 Resolution for CID 10924</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 Thomas Handte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(Tuesday)</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rPr>
                        <a:t>2164r1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EPCS and Fast </a:t>
                      </a:r>
                      <a:r>
                        <a:rPr lang="en-GB" sz="1000" kern="1200" dirty="0" err="1">
                          <a:solidFill>
                            <a:srgbClr val="00B050"/>
                          </a:solidFill>
                          <a:effectLst/>
                          <a:latin typeface="Times New Roman" panose="02020603050405020304" pitchFamily="18" charset="0"/>
                          <a:ea typeface="Times New Roman" panose="02020603050405020304" pitchFamily="18" charset="0"/>
                        </a:rPr>
                        <a:t>Tranisition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rPr>
                        <a:t>2165r1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CR for Miscellaneous CIDs III</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36654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1683r7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1271612"/>
              </p:ext>
            </p:extLst>
          </p:nvPr>
        </p:nvGraphicFramePr>
        <p:xfrm>
          <a:off x="851217" y="1582301"/>
          <a:ext cx="7736269" cy="39557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MS Gothic" panose="020B0609070205080204" pitchFamily="49" charset="-128"/>
                        </a:rPr>
                        <a:t>D2.0 comment resolution subclause 35.3.18 part 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Liwen Chu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19</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2589709"/>
              </p:ext>
            </p:extLst>
          </p:nvPr>
        </p:nvGraphicFramePr>
        <p:xfrm>
          <a:off x="851217" y="1582301"/>
          <a:ext cx="7736269" cy="46583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Morteza Mehrnoush</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1793r4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NSTR Mobile AP Miscellaneous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1890r3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1535r1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1"/>
                        </a:rPr>
                        <a:t>1537r1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chemeClr val="tx1"/>
                          </a:solidFill>
                          <a:latin typeface="+mn-lt"/>
                          <a:ea typeface="+mn-ea"/>
                          <a:cs typeface="+mn-cs"/>
                          <a:hlinkClick r:id="rId13"/>
                        </a:rPr>
                        <a:t>1418r1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a:solidFill>
                            <a:schemeClr val="tx1"/>
                          </a:solidFill>
                          <a:latin typeface="+mn-lt"/>
                          <a:ea typeface="+mn-ea"/>
                          <a:cs typeface="+mn-cs"/>
                        </a:rPr>
                        <a:t>LB266 cr of nstr capability update</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chemeClr val="tx1"/>
                          </a:solidFill>
                          <a:latin typeface="+mn-lt"/>
                          <a:ea typeface="+mn-ea"/>
                          <a:cs typeface="+mn-cs"/>
                          <a:hlinkClick r:id="rId14"/>
                        </a:rPr>
                        <a:t>1417r2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chemeClr val="tx1"/>
                          </a:solidFill>
                          <a:latin typeface="+mn-lt"/>
                          <a:ea typeface="+mn-ea"/>
                          <a:cs typeface="+mn-cs"/>
                          <a:hlinkClick r:id="rId15"/>
                        </a:rPr>
                        <a:t>1263r4</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82014330"/>
              </p:ext>
            </p:extLst>
          </p:nvPr>
        </p:nvGraphicFramePr>
        <p:xfrm>
          <a:off x="851217" y="1582301"/>
          <a:ext cx="7736269" cy="4684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1705r2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CR for 9.4.2.316 QoS charateristics element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dirty="0">
                        <a:effectLst/>
                        <a:latin typeface="+mn-lt"/>
                      </a:endParaRPr>
                    </a:p>
                  </a:txBody>
                  <a:tcPr anchor="ctr"/>
                </a:tc>
                <a:tc>
                  <a:txBody>
                    <a:bodyPr/>
                    <a:lstStyle/>
                    <a:p>
                      <a:pPr algn="l"/>
                      <a:endParaRPr lang="en-US" sz="1000" b="0" dirty="0">
                        <a:effectLst/>
                        <a:latin typeface="+mn-lt"/>
                      </a:endParaRPr>
                    </a:p>
                  </a:txBody>
                  <a:tcPr anchor="ctr"/>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0000"/>
                </a:solidFill>
                <a:effectLst/>
                <a:ea typeface="Times New Roman" panose="02020603050405020304" pitchFamily="18" charset="0"/>
                <a:hlinkClick r:id="rId2"/>
              </a:rPr>
              <a:t>1935r0</a:t>
            </a:r>
            <a:r>
              <a:rPr lang="en-GB" sz="1200" i="0" u="sng" strike="noStrike" kern="1200" dirty="0">
                <a:solidFill>
                  <a:srgbClr val="00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200" strike="noStrike" kern="1200" dirty="0">
                <a:solidFill>
                  <a:schemeClr val="tx1"/>
                </a:solidFill>
                <a:effectLst/>
                <a:ea typeface="Times New Roman" panose="02020603050405020304" pitchFamily="18" charset="0"/>
                <a:hlinkClick r:id="rId3"/>
              </a:rPr>
              <a:t>2164r1</a:t>
            </a:r>
            <a:r>
              <a:rPr lang="en-GB" sz="1200" kern="1200" dirty="0">
                <a:solidFill>
                  <a:schemeClr val="tx1"/>
                </a:solidFill>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EPCS and Fast Transition 				John Wullert      		[SP]</a:t>
            </a:r>
            <a:endParaRPr lang="en-US" sz="1200" dirty="0">
              <a:solidFill>
                <a:schemeClr val="tx1"/>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rPr>
              <a:t>2159r0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QMF 						Po-Kai Huang    		[SP]</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rPr>
              <a:t>2165r1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2167r0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EHT bandwidth indication 				Morteza Mehrnoush		[1C]	</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2182r0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a:t>
            </a:r>
            <a:r>
              <a:rPr lang="en-GB" sz="1200" i="0" u="none" strike="noStrike" kern="1200" dirty="0" err="1">
                <a:solidFill>
                  <a:srgbClr val="000000"/>
                </a:solidFill>
                <a:effectLst/>
                <a:ea typeface="Times New Roman" panose="02020603050405020304" pitchFamily="18" charset="0"/>
              </a:rPr>
              <a:t>misc</a:t>
            </a:r>
            <a:r>
              <a:rPr lang="en-GB" sz="1200" i="0" u="none" strike="noStrike" kern="1200" dirty="0">
                <a:solidFill>
                  <a:srgbClr val="000000"/>
                </a:solidFill>
                <a:effectLst/>
                <a:ea typeface="Times New Roman" panose="02020603050405020304" pitchFamily="18" charset="0"/>
              </a:rPr>
              <a:t> CIDs in 35.9 and 35.9.4.1 	Chunyu Hu</a:t>
            </a:r>
            <a:r>
              <a:rPr lang="en-US" sz="1200" dirty="0"/>
              <a:t> 			[</a:t>
            </a:r>
            <a:r>
              <a:rPr lang="en-GB" sz="120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1793r4</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NSTR Mobile AP Miscellaneous CIDs 		Morteza Mehrnoush 		[Q-SP 2C]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9"/>
              </a:rPr>
              <a:t>1890r3</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Reconfiguration ML element 			Binita Gupta  			[Q-SP</a:t>
            </a:r>
            <a:r>
              <a:rPr lang="en-US" sz="1200" dirty="0"/>
              <a:t> </a:t>
            </a:r>
            <a:r>
              <a:rPr lang="en-GB" sz="1200" b="0" i="0" u="none" strike="noStrike" kern="1200" dirty="0">
                <a:solidFill>
                  <a:srgbClr val="000000"/>
                </a:solidFill>
                <a:effectLst/>
                <a:ea typeface="Times New Roman" panose="02020603050405020304" pitchFamily="18" charset="0"/>
              </a:rPr>
              <a:t>11C]</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0"/>
              </a:rPr>
              <a:t>1427r1</a:t>
            </a:r>
            <a:r>
              <a:rPr lang="en-US" sz="1200" b="0" i="0" u="none" strike="noStrike" kern="1200" dirty="0">
                <a:solidFill>
                  <a:srgbClr val="000000"/>
                </a:solidFill>
                <a:effectLst/>
                <a:ea typeface="MS Gothic" panose="020B0609070205080204" pitchFamily="49" charset="-128"/>
              </a:rPr>
              <a:t> LB266: CR for R-TWT Replacement Link   		Rubayet Shafin 		</a:t>
            </a:r>
            <a:r>
              <a:rPr lang="en-GB" sz="1200" b="0" i="0" u="none" strike="noStrike" kern="1200" dirty="0">
                <a:solidFill>
                  <a:srgbClr val="000000"/>
                </a:solidFill>
                <a:effectLst/>
                <a:ea typeface="Times New Roman" panose="02020603050405020304" pitchFamily="18" charset="0"/>
              </a:rPr>
              <a:t>[Q-SP 1C]</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1"/>
              </a:rPr>
              <a:t>1966r2</a:t>
            </a:r>
            <a:r>
              <a:rPr lang="en-US" sz="1200" b="0" i="0" u="none" strike="noStrike" kern="1200" dirty="0">
                <a:solidFill>
                  <a:srgbClr val="000000"/>
                </a:solidFill>
                <a:effectLst/>
                <a:ea typeface="MS Gothic" panose="020B0609070205080204" pitchFamily="49" charset="-128"/>
              </a:rPr>
              <a:t> </a:t>
            </a:r>
            <a:r>
              <a:rPr lang="en-US" sz="1200" b="0" i="0" u="none" strike="noStrike" kern="1200" dirty="0" err="1">
                <a:solidFill>
                  <a:srgbClr val="000000"/>
                </a:solidFill>
                <a:effectLst/>
                <a:ea typeface="MS Gothic" panose="020B0609070205080204" pitchFamily="49" charset="-128"/>
              </a:rPr>
              <a:t>cr</a:t>
            </a:r>
            <a:r>
              <a:rPr lang="en-US" sz="1200" b="0" i="0" u="none" strike="noStrike" kern="1200" dirty="0">
                <a:solidFill>
                  <a:srgbClr val="000000"/>
                </a:solidFill>
                <a:effectLst/>
                <a:ea typeface="MS Gothic" panose="020B0609070205080204" pitchFamily="49" charset="-128"/>
              </a:rPr>
              <a:t>-for-</a:t>
            </a:r>
            <a:r>
              <a:rPr lang="en-US" sz="1200" b="0" i="0" u="none" strike="noStrike" kern="1200" dirty="0" err="1">
                <a:solidFill>
                  <a:srgbClr val="000000"/>
                </a:solidFill>
                <a:effectLst/>
                <a:ea typeface="MS Gothic" panose="020B0609070205080204" pitchFamily="49" charset="-128"/>
              </a:rPr>
              <a:t>tid</a:t>
            </a:r>
            <a:r>
              <a:rPr lang="en-US" sz="1200" b="0" i="0" u="none" strike="noStrike" kern="1200" dirty="0">
                <a:solidFill>
                  <a:srgbClr val="000000"/>
                </a:solidFill>
                <a:effectLst/>
                <a:ea typeface="MS Gothic" panose="020B0609070205080204" pitchFamily="49" charset="-128"/>
              </a:rPr>
              <a:t>-to-link-mapping-advertisement   		Pooya Monajemi 		</a:t>
            </a:r>
            <a:r>
              <a:rPr lang="en-GB" sz="1200" b="0" i="0" u="none" strike="noStrike" kern="1200" dirty="0">
                <a:solidFill>
                  <a:srgbClr val="000000"/>
                </a:solidFill>
                <a:effectLst/>
                <a:ea typeface="Times New Roman" panose="02020603050405020304" pitchFamily="18" charset="0"/>
              </a:rPr>
              <a:t>[Q-SP 3C]</a:t>
            </a:r>
            <a:endParaRPr lang="en-US" sz="12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1851r0 </a:t>
            </a:r>
            <a:r>
              <a:rPr lang="en-GB" sz="1400" i="0" u="none" strike="noStrike" kern="1200" dirty="0">
                <a:solidFill>
                  <a:srgbClr val="000000"/>
                </a:solidFill>
                <a:effectLst/>
                <a:ea typeface="Times New Roman" panose="02020603050405020304" pitchFamily="18" charset="0"/>
              </a:rPr>
              <a:t>CR for CID 11891 						</a:t>
            </a:r>
            <a:r>
              <a:rPr lang="en-GB" sz="1400" i="0" u="none" strike="noStrike" kern="1200" dirty="0" err="1">
                <a:solidFill>
                  <a:srgbClr val="000000"/>
                </a:solidFill>
                <a:effectLst/>
                <a:ea typeface="Times New Roman" panose="02020603050405020304" pitchFamily="18" charset="0"/>
              </a:rPr>
              <a:t>Chenchen</a:t>
            </a:r>
            <a:r>
              <a:rPr lang="en-GB" sz="1400" i="0" u="none" strike="noStrike" kern="1200" dirty="0">
                <a:solidFill>
                  <a:srgbClr val="000000"/>
                </a:solidFill>
                <a:effectLst/>
                <a:ea typeface="Times New Roman" panose="02020603050405020304" pitchFamily="18" charset="0"/>
              </a:rPr>
              <a:t> LIU 	[1C]</a:t>
            </a:r>
          </a:p>
          <a:p>
            <a:pPr lvl="1">
              <a:buFont typeface="Arial" panose="020B0604020202020204" pitchFamily="34" charset="0"/>
              <a:buChar char="•"/>
            </a:pPr>
            <a:r>
              <a:rPr lang="en-GB" sz="1400" b="0" i="0" u="none" strike="noStrike" kern="1200" dirty="0">
                <a:solidFill>
                  <a:srgbClr val="FF0000"/>
                </a:solidFill>
                <a:effectLst/>
                <a:ea typeface="Times New Roman" panose="02020603050405020304" pitchFamily="18" charset="0"/>
              </a:rPr>
              <a:t>1348r2 </a:t>
            </a:r>
            <a:r>
              <a:rPr lang="en-GB" sz="1400" b="0" i="0" u="none" strike="noStrike" kern="1200" dirty="0">
                <a:solidFill>
                  <a:srgbClr val="000000"/>
                </a:solidFill>
                <a:effectLst/>
                <a:ea typeface="Times New Roman" panose="02020603050405020304" pitchFamily="18" charset="0"/>
              </a:rPr>
              <a:t>CR for PAR verification low latency 			</a:t>
            </a:r>
            <a:r>
              <a:rPr lang="en-GB" sz="1400" b="0" i="0" u="none" strike="noStrike" kern="1200" dirty="0" err="1">
                <a:solidFill>
                  <a:srgbClr val="000000"/>
                </a:solidFill>
                <a:effectLst/>
                <a:ea typeface="Times New Roman" panose="02020603050405020304" pitchFamily="18" charset="0"/>
              </a:rPr>
              <a:t>Yousi</a:t>
            </a:r>
            <a:r>
              <a:rPr lang="en-GB" sz="1400" b="0" i="0" u="none" strike="noStrike" kern="1200" dirty="0">
                <a:solidFill>
                  <a:srgbClr val="000000"/>
                </a:solidFill>
                <a:effectLst/>
                <a:ea typeface="Times New Roman" panose="02020603050405020304" pitchFamily="18" charset="0"/>
              </a:rPr>
              <a:t> Lin 		[1C]</a:t>
            </a:r>
            <a:endParaRPr lang="en-GB" sz="1400" i="0" u="sng" strike="noStrike" kern="1200" dirty="0">
              <a:solidFill>
                <a:srgbClr val="0000FF"/>
              </a:solidFill>
              <a:effectLst/>
              <a:ea typeface="Times New Roman" panose="02020603050405020304" pitchFamily="18" charset="0"/>
              <a:hlinkClick r:id="rId2"/>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1692r2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1482r2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2126r0 </a:t>
            </a:r>
            <a:r>
              <a:rPr lang="en-GB" sz="1400" i="0" u="none" strike="noStrike" kern="1200" dirty="0">
                <a:solidFill>
                  <a:srgbClr val="000000"/>
                </a:solidFill>
                <a:effectLst/>
                <a:ea typeface="Times New Roman" panose="02020603050405020304" pitchFamily="18" charset="0"/>
              </a:rPr>
              <a:t>LB266 CR for Preamble Puncturing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Yanjun Sun 		[3C]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1811r0</a:t>
            </a:r>
            <a:r>
              <a:rPr lang="en-US" sz="1400" i="0" u="none" strike="noStrike" kern="1200" dirty="0">
                <a:solidFill>
                  <a:srgbClr val="000000"/>
                </a:solidFill>
                <a:effectLst/>
                <a:ea typeface="Times New Roman" panose="02020603050405020304" pitchFamily="18" charset="0"/>
              </a:rPr>
              <a:t> TGbe D2.0 comment resolution 20 MHz only STA </a:t>
            </a:r>
            <a:r>
              <a:rPr lang="en-US" sz="1400" i="0" u="none" strike="noStrike" kern="1200" dirty="0">
                <a:solidFill>
                  <a:srgbClr val="000000"/>
                </a:solidFill>
                <a:effectLst/>
                <a:ea typeface="MS Gothic" panose="020B0609070205080204" pitchFamily="49" charset="-128"/>
              </a:rPr>
              <a:t>Liwen Chu		[3C-SP]</a:t>
            </a:r>
            <a:endParaRPr lang="en-US" sz="1400" i="0" u="none" strike="noStrike" dirty="0">
              <a:effectLst/>
            </a:endParaRPr>
          </a:p>
          <a:p>
            <a:pPr lvl="0">
              <a:buFont typeface="Arial" panose="020B0604020202020204" pitchFamily="34" charset="0"/>
              <a:buChar char="•"/>
            </a:pPr>
            <a:r>
              <a:rPr lang="en-GB" sz="1600" dirty="0"/>
              <a:t>Motions: </a:t>
            </a:r>
            <a:r>
              <a:rPr lang="en-GB" sz="1600" dirty="0">
                <a:hlinkClick r:id="rId5"/>
              </a:rPr>
              <a:t>1038r37</a:t>
            </a:r>
            <a:endParaRPr lang="en-GB" sz="1600" dirty="0"/>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000" i="0" u="sng" strike="noStrike" kern="1200" dirty="0">
                <a:solidFill>
                  <a:srgbClr val="0000FF"/>
                </a:solidFill>
                <a:effectLst/>
                <a:ea typeface="Times New Roman" panose="02020603050405020304" pitchFamily="18" charset="0"/>
                <a:hlinkClick r:id="rId2"/>
              </a:rPr>
              <a:t>1692r2</a:t>
            </a:r>
            <a:r>
              <a:rPr lang="en-GB" sz="1000" i="0" u="sng" strike="noStrike" kern="1200" dirty="0">
                <a:solidFill>
                  <a:srgbClr val="0000FF"/>
                </a:solidFill>
                <a:effectLst/>
                <a:ea typeface="Times New Roman" panose="02020603050405020304" pitchFamily="18" charset="0"/>
              </a:rPr>
              <a:t> </a:t>
            </a:r>
            <a:r>
              <a:rPr lang="en-GB" sz="1000" i="0" u="none" strike="noStrike" kern="1200" dirty="0">
                <a:solidFill>
                  <a:srgbClr val="000000"/>
                </a:solidFill>
                <a:effectLst/>
                <a:ea typeface="Times New Roman" panose="02020603050405020304" pitchFamily="18" charset="0"/>
              </a:rPr>
              <a:t>Clause 3.2 Comment Resolutions		Stephen McCann			[2C]</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137129</TotalTime>
  <Words>4744</Words>
  <Application>Microsoft Office PowerPoint</Application>
  <PresentationFormat>On-screen Show (4:3)</PresentationFormat>
  <Paragraphs>962</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2023-01-17T03:44:06Z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