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35" r:id="rId27"/>
    <p:sldId id="346" r:id="rId28"/>
    <p:sldId id="365" r:id="rId29"/>
    <p:sldId id="371" r:id="rId30"/>
    <p:sldId id="385" r:id="rId31"/>
    <p:sldId id="350" r:id="rId32"/>
    <p:sldId id="352" r:id="rId33"/>
    <p:sldId id="357" r:id="rId34"/>
    <p:sldId id="358" r:id="rId35"/>
    <p:sldId id="353" r:id="rId36"/>
    <p:sldId id="360" r:id="rId37"/>
    <p:sldId id="355" r:id="rId38"/>
    <p:sldId id="374" r:id="rId39"/>
    <p:sldId id="356" r:id="rId40"/>
    <p:sldId id="368" r:id="rId41"/>
    <p:sldId id="362" r:id="rId42"/>
    <p:sldId id="387" r:id="rId43"/>
    <p:sldId id="375" r:id="rId44"/>
    <p:sldId id="392"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112" dt="2023-01-16T05:37:34.3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modSld modMainMaster">
      <pc:chgData name="Alfred Asterjadhi" userId="39de57b9-85c0-4fd1-aaac-8ca2b6560ad0" providerId="ADAL" clId="{8C32956B-7D9B-4F14-B129-AA061317A39C}" dt="2023-01-16T05:50:44.200" v="1095"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6T05:37:32.215" v="1093" actId="6549"/>
        <pc:sldMkLst>
          <pc:docMk/>
          <pc:sldMk cId="2327388640" sldId="335"/>
        </pc:sldMkLst>
        <pc:spChg chg="mod">
          <ac:chgData name="Alfred Asterjadhi" userId="39de57b9-85c0-4fd1-aaac-8ca2b6560ad0" providerId="ADAL" clId="{8C32956B-7D9B-4F14-B129-AA061317A39C}" dt="2023-01-14T23:54:19.174" v="288" actId="13926"/>
          <ac:spMkLst>
            <pc:docMk/>
            <pc:sldMk cId="2327388640" sldId="335"/>
            <ac:spMk id="2" creationId="{4B5F0D0E-8BB7-48AB-9160-728B8B3399A2}"/>
          </ac:spMkLst>
        </pc:spChg>
        <pc:spChg chg="mod">
          <ac:chgData name="Alfred Asterjadhi" userId="39de57b9-85c0-4fd1-aaac-8ca2b6560ad0" providerId="ADAL" clId="{8C32956B-7D9B-4F14-B129-AA061317A39C}" dt="2023-01-16T05:37:32.215" v="1093" actId="6549"/>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5T23:15:01.493" v="991" actId="20577"/>
        <pc:sldMkLst>
          <pc:docMk/>
          <pc:sldMk cId="1766754893" sldId="346"/>
        </pc:sldMkLst>
        <pc:spChg chg="mod">
          <ac:chgData name="Alfred Asterjadhi" userId="39de57b9-85c0-4fd1-aaac-8ca2b6560ad0" providerId="ADAL" clId="{8C32956B-7D9B-4F14-B129-AA061317A39C}" dt="2023-01-14T23:40:39.909" v="203"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5T23:15:01.493" v="991" actId="2057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6T05:35:23.995" v="1053" actId="20577"/>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6T05:35:23.995" v="1053"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8C32956B-7D9B-4F14-B129-AA061317A39C}" dt="2023-01-15T00:46:47.037" v="593" actId="20577"/>
        <pc:sldMkLst>
          <pc:docMk/>
          <pc:sldMk cId="1370937286" sldId="350"/>
        </pc:sldMkLst>
        <pc:spChg chg="mod">
          <ac:chgData name="Alfred Asterjadhi" userId="39de57b9-85c0-4fd1-aaac-8ca2b6560ad0" providerId="ADAL" clId="{8C32956B-7D9B-4F14-B129-AA061317A39C}" dt="2023-01-15T00:46:47.037" v="593" actId="2057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sldChg>
      <pc:sldChg chg="modSp mod">
        <pc:chgData name="Alfred Asterjadhi" userId="39de57b9-85c0-4fd1-aaac-8ca2b6560ad0" providerId="ADAL" clId="{8C32956B-7D9B-4F14-B129-AA061317A39C}" dt="2023-01-14T23:41:19.799" v="243" actId="313"/>
        <pc:sldMkLst>
          <pc:docMk/>
          <pc:sldMk cId="3579411611" sldId="352"/>
        </pc:sldMkLst>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5T23:14:09.758" v="950" actId="6549"/>
        <pc:sldMkLst>
          <pc:docMk/>
          <pc:sldMk cId="588130191" sldId="353"/>
        </pc:sldMkLst>
        <pc:spChg chg="mod">
          <ac:chgData name="Alfred Asterjadhi" userId="39de57b9-85c0-4fd1-aaac-8ca2b6560ad0" providerId="ADAL" clId="{8C32956B-7D9B-4F14-B129-AA061317A39C}" dt="2023-01-15T23:14:09.758" v="950" actId="6549"/>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4T23:41:21.585" v="248" actId="313"/>
        <pc:sldMkLst>
          <pc:docMk/>
          <pc:sldMk cId="3909293924" sldId="355"/>
        </pc:sldMkLst>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pc:chgData name="Alfred Asterjadhi" userId="39de57b9-85c0-4fd1-aaac-8ca2b6560ad0" providerId="ADAL" clId="{8C32956B-7D9B-4F14-B129-AA061317A39C}" dt="2023-01-14T23:41:20.176" v="244" actId="313"/>
        <pc:sldMkLst>
          <pc:docMk/>
          <pc:sldMk cId="2828608285" sldId="357"/>
        </pc:sldMkLst>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modSp mod">
        <pc:chgData name="Alfred Asterjadhi" userId="39de57b9-85c0-4fd1-aaac-8ca2b6560ad0" providerId="ADAL" clId="{8C32956B-7D9B-4F14-B129-AA061317A39C}" dt="2023-01-14T23:41:20.526" v="245" actId="313"/>
        <pc:sldMkLst>
          <pc:docMk/>
          <pc:sldMk cId="2379446320" sldId="358"/>
        </pc:sldMkLst>
        <pc:spChg chg="mod">
          <ac:chgData name="Alfred Asterjadhi" userId="39de57b9-85c0-4fd1-aaac-8ca2b6560ad0" providerId="ADAL" clId="{8C32956B-7D9B-4F14-B129-AA061317A39C}" dt="2023-01-14T23:41:20.526" v="245" actId="313"/>
          <ac:spMkLst>
            <pc:docMk/>
            <pc:sldMk cId="2379446320" sldId="358"/>
            <ac:spMk id="6" creationId="{974B2026-97FB-40D2-8F22-7E6D319B4EA2}"/>
          </ac:spMkLst>
        </pc:spChg>
      </pc:sldChg>
      <pc:sldChg chg="modSp mod">
        <pc:chgData name="Alfred Asterjadhi" userId="39de57b9-85c0-4fd1-aaac-8ca2b6560ad0" providerId="ADAL" clId="{8C32956B-7D9B-4F14-B129-AA061317A39C}" dt="2023-01-14T23:41:21.243" v="247" actId="313"/>
        <pc:sldMkLst>
          <pc:docMk/>
          <pc:sldMk cId="4066268139" sldId="360"/>
        </pc:sldMkLst>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4T23:41:15.563" v="232" actId="313"/>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ac:chgData name="Alfred Asterjadhi" userId="39de57b9-85c0-4fd1-aaac-8ca2b6560ad0" providerId="ADAL" clId="{8C32956B-7D9B-4F14-B129-AA061317A39C}" dt="2023-01-14T01:12:49.974" v="4"/>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5T15:10:37.363" v="943" actId="13926"/>
        <pc:sldMkLst>
          <pc:docMk/>
          <pc:sldMk cId="3049755149" sldId="371"/>
        </pc:sldMkLst>
        <pc:spChg chg="mod">
          <ac:chgData name="Alfred Asterjadhi" userId="39de57b9-85c0-4fd1-aaac-8ca2b6560ad0" providerId="ADAL" clId="{8C32956B-7D9B-4F14-B129-AA061317A39C}" dt="2023-01-15T15:10:37.363" v="943"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5T15:10:23.832" v="942" actId="2057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6T05:31:05.529" v="1020"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6T05:31:05.529" v="1020"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6T05:33:24.648" v="1036" actId="20577"/>
        <pc:sldMkLst>
          <pc:docMk/>
          <pc:sldMk cId="3012137187" sldId="382"/>
        </pc:sldMkLst>
        <pc:spChg chg="mod">
          <ac:chgData name="Alfred Asterjadhi" userId="39de57b9-85c0-4fd1-aaac-8ca2b6560ad0" providerId="ADAL" clId="{8C32956B-7D9B-4F14-B129-AA061317A39C}" dt="2023-01-14T01:21:05.623" v="77"/>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6T05:33:24.648" v="1036" actId="2057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4T23:41:19.043" v="241" actId="313"/>
        <pc:sldMkLst>
          <pc:docMk/>
          <pc:sldMk cId="3985697833" sldId="385"/>
        </pc:sldMkLst>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6T05:36:32.694" v="1067" actId="2057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6T05:36:32.694" v="1067" actId="2057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4T23:41:16.584" v="235" actId="313"/>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4T23:36:42.694" v="99" actId="122"/>
          <ac:graphicFrameMkLst>
            <pc:docMk/>
            <pc:sldMk cId="2032639195" sldId="394"/>
            <ac:graphicFrameMk id="6" creationId="{5094FBC8-BB74-47F3-965D-16BC678F4D1D}"/>
          </ac:graphicFrameMkLst>
        </pc:graphicFrameChg>
      </pc:sldChg>
      <pc:sldMasterChg chg="modSp mod">
        <pc:chgData name="Alfred Asterjadhi" userId="39de57b9-85c0-4fd1-aaac-8ca2b6560ad0" providerId="ADAL" clId="{8C32956B-7D9B-4F14-B129-AA061317A39C}" dt="2023-01-16T05:50:44.200" v="1095" actId="6549"/>
        <pc:sldMasterMkLst>
          <pc:docMk/>
          <pc:sldMasterMk cId="0" sldId="2147483648"/>
        </pc:sldMasterMkLst>
        <pc:spChg chg="mod">
          <ac:chgData name="Alfred Asterjadhi" userId="39de57b9-85c0-4fd1-aaac-8ca2b6560ad0" providerId="ADAL" clId="{8C32956B-7D9B-4F14-B129-AA061317A39C}" dt="2023-01-16T05:50:44.200" v="1095"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1878-00-00be-lb266-cr-for-clause-6-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074-00-00be-lb266-crs-for-4-9-5-and-7-1-reference-model-and-ds-part-2.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1482-02-00be-lb266-cr-for-preamble-puncturing.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03-02-00be-d2-0-comment-resolution-subclause-35-3-18-part-1.docx" TargetMode="External"/><Relationship Id="rId13" Type="http://schemas.openxmlformats.org/officeDocument/2006/relationships/hyperlink" Target="https://mentor.ieee.org/802.11/dcn/22/11-22-1717-01-00be-lb266-cr-for-subclause-1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373-02-00be-lb266-cr-for-cid-11700.docx" TargetMode="External"/><Relationship Id="rId12" Type="http://schemas.openxmlformats.org/officeDocument/2006/relationships/hyperlink" Target="https://mentor.ieee.org/802.11/dcn/22/11-22-1661-01-00be-lb266-cr-for-35-17-3-part-4-rtwt.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943-01-00be-cr-13063-13773-for-35-2-1-2-3.docx" TargetMode="External"/><Relationship Id="rId11" Type="http://schemas.openxmlformats.org/officeDocument/2006/relationships/hyperlink" Target="https://mentor.ieee.org/802.11/dcn/22/11-22-1366-01-00be-cr-for-miscellaneous-cids.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264-05-00be-lb266-cr-for-p2p-buffer-report.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768-06-00be-lb266-cr-for-subclause-35-3-16-8-1.docx" TargetMode="External"/><Relationship Id="rId14" Type="http://schemas.openxmlformats.org/officeDocument/2006/relationships/hyperlink" Target="https://mentor.ieee.org/802.11/dcn/22/11-22-1680-03-00be-comment-resolution-for-clause-11-20-6-5.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2125-00-00be-lb266-cr-for-trigger-frame-misc-part2.docx" TargetMode="External"/><Relationship Id="rId4" Type="http://schemas.openxmlformats.org/officeDocument/2006/relationships/hyperlink" Target="https://mentor.ieee.org/802.11/dcn/22/11-22-1482-02-00be-lb266-cr-for-preamble-puncturing.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12869634"/>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11891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1348r2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1878r0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Trigger frame Misc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Preamble Puncturing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2180r0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LB266-General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0074r0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9733672"/>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hlinkClick r:id="rId2"/>
                        </a:rPr>
                        <a:t>2109r0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CID 11196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9355767"/>
              </p:ext>
            </p:extLst>
          </p:nvPr>
        </p:nvGraphicFramePr>
        <p:xfrm>
          <a:off x="806069" y="1513813"/>
          <a:ext cx="7736269" cy="392590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CL35 EMLSR part4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Schedule Next Week</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3"/>
                        </a:rPr>
                        <a:t>1935r0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 Resolution for CID 10924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 Thomas Handte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rPr>
                        <a:t>2164r1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EPCS and Fast </a:t>
                      </a:r>
                      <a:r>
                        <a:rPr lang="en-GB" sz="1000" kern="1200" dirty="0" err="1">
                          <a:solidFill>
                            <a:srgbClr val="00B050"/>
                          </a:solidFill>
                          <a:effectLst/>
                          <a:latin typeface="Times New Roman" panose="02020603050405020304" pitchFamily="18" charset="0"/>
                          <a:ea typeface="Times New Roman" panose="02020603050405020304" pitchFamily="18" charset="0"/>
                        </a:rPr>
                        <a:t>Tranisition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Po-Kai Huang</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rPr>
                        <a:t>2165r1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CR for Miscellaneous CIDs III</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Po-Kai Huang</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2167r0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2172r0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CIDs in 35.9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Abdel Karim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6885628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12488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lb266-cr-for-MISC-CIDs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Partially 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2179r0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MS Gothic" panose="020B0609070205080204" pitchFamily="49" charset="-128"/>
                        </a:rPr>
                        <a:t>CC36-CR-for-CID-12622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2177r0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MS Gothic" panose="020B0609070205080204" pitchFamily="49" charset="-128"/>
                        </a:rPr>
                        <a:t>LB266 CR on CID 10480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2196r0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MS Gothic" panose="020B0609070205080204" pitchFamily="49" charset="-128"/>
                        </a:rPr>
                        <a:t>CR for Misc.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Insun Jang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2199r0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10437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2202r0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10864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0084r0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283400"/>
              </p:ext>
            </p:extLst>
          </p:nvPr>
        </p:nvGraphicFramePr>
        <p:xfrm>
          <a:off x="851217" y="1582301"/>
          <a:ext cx="7736269" cy="46490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1844r0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1786r0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14071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1462r1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6"/>
                        </a:rPr>
                        <a:t>1943r1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CR 13063 13773 for 35.2.1.2.3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1373r2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LB266 CR for CID 11700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1503r2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D2.0 comment resolution subclause 35.3.18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9"/>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subclause 35.3.16.8.1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1264r5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P2P buffer report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1"/>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kern="1200" dirty="0">
                          <a:solidFill>
                            <a:srgbClr val="5B9BD5"/>
                          </a:solidFill>
                          <a:effectLst/>
                          <a:latin typeface="Times New Roman" panose="02020603050405020304" pitchFamily="18" charset="0"/>
                          <a:ea typeface="Times New Roman" panose="02020603050405020304" pitchFamily="18" charset="0"/>
                          <a:hlinkClick r:id="rId12"/>
                        </a:rPr>
                        <a:t>1661r1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1717r1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subclause 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(13471)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4"/>
                        </a:rPr>
                        <a:t>1680r3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19275787"/>
              </p:ext>
            </p:extLst>
          </p:nvPr>
        </p:nvGraphicFramePr>
        <p:xfrm>
          <a:off x="851217" y="1582301"/>
          <a:ext cx="7736269" cy="498011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1369r3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some CIDs on clause-9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1793r4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NSTR Mobile AP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1774r3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1890r3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Reconfiguration ML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1535r1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1"/>
                        </a:rPr>
                        <a:t>1537r1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a:t>
                      </a:r>
                      <a:r>
                        <a:rPr lang="en-US" sz="1000" b="0" kern="1200" dirty="0" err="1">
                          <a:solidFill>
                            <a:schemeClr val="tx1"/>
                          </a:solidFill>
                          <a:latin typeface="+mn-lt"/>
                          <a:ea typeface="+mn-ea"/>
                          <a:cs typeface="+mn-cs"/>
                        </a:rPr>
                        <a:t>Juseong</a:t>
                      </a:r>
                      <a:r>
                        <a:rPr lang="en-US" sz="1000" b="0" kern="1200" dirty="0">
                          <a:solidFill>
                            <a:schemeClr val="tx1"/>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chemeClr val="tx1"/>
                          </a:solidFill>
                          <a:effectLst/>
                          <a:latin typeface="Times New Roman" panose="02020603050405020304" pitchFamily="18" charset="0"/>
                          <a:ea typeface="Times New Roman" panose="02020603050405020304" pitchFamily="18" charset="0"/>
                        </a:rPr>
                        <a:t>NoM</a:t>
                      </a:r>
                      <a:r>
                        <a:rPr lang="en-GB" sz="1000" kern="1200" dirty="0">
                          <a:solidFill>
                            <a:schemeClr val="tx1"/>
                          </a:solidFill>
                          <a:effectLst/>
                          <a:latin typeface="Times New Roman" panose="02020603050405020304" pitchFamily="18" charset="0"/>
                          <a:ea typeface="Times New Roman" panose="02020603050405020304" pitchFamily="18" charset="0"/>
                        </a:rPr>
                        <a:t>: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963698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1489r0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lb266-cr-for-MISC-CIDs 			Jason Y. Guo 		[6C]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2179r0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MS Gothic" panose="020B0609070205080204" pitchFamily="49" charset="-128"/>
              </a:rPr>
              <a:t>CC36-CR-for-CID-12622 		</a:t>
            </a:r>
            <a:r>
              <a:rPr lang="en-GB" sz="1400" i="0" u="none" strike="noStrike" kern="1200" dirty="0">
                <a:solidFill>
                  <a:srgbClr val="000000"/>
                </a:solidFill>
                <a:effectLst/>
                <a:ea typeface="Times New Roman" panose="02020603050405020304" pitchFamily="18" charset="0"/>
              </a:rPr>
              <a:t>Arik Klein 			[1C]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2177r0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MS Gothic" panose="020B0609070205080204" pitchFamily="49" charset="-128"/>
              </a:rPr>
              <a:t>LB266 CR on CID 10480 		</a:t>
            </a:r>
            <a:r>
              <a:rPr lang="en-GB" sz="1400" i="0" u="none" strike="noStrike" kern="1200" dirty="0">
                <a:solidFill>
                  <a:srgbClr val="000000"/>
                </a:solidFill>
                <a:effectLst/>
                <a:ea typeface="Times New Roman" panose="02020603050405020304" pitchFamily="18" charset="0"/>
              </a:rPr>
              <a:t>Guogang Huang 		[1C]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2196r0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MS Gothic" panose="020B0609070205080204" pitchFamily="49" charset="-128"/>
              </a:rPr>
              <a:t>CR for Misc. CIDs 				</a:t>
            </a:r>
            <a:r>
              <a:rPr lang="en-GB" sz="1400" i="0" u="none" strike="noStrike" kern="1200" dirty="0">
                <a:solidFill>
                  <a:srgbClr val="000000"/>
                </a:solidFill>
                <a:effectLst/>
                <a:ea typeface="Times New Roman" panose="02020603050405020304" pitchFamily="18" charset="0"/>
              </a:rPr>
              <a:t>Insun Jang 			[7C] </a:t>
            </a:r>
          </a:p>
          <a:p>
            <a:pPr lvl="1">
              <a:buFont typeface="Arial" panose="020B0604020202020204" pitchFamily="34" charset="0"/>
              <a:buChar char="•"/>
            </a:pPr>
            <a:r>
              <a:rPr lang="en-GB" sz="1400" i="0" u="none" strike="noStrike" kern="1200">
                <a:solidFill>
                  <a:srgbClr val="FF0000"/>
                </a:solidFill>
                <a:effectLst/>
                <a:ea typeface="Times New Roman" panose="02020603050405020304" pitchFamily="18" charset="0"/>
                <a:hlinkClick r:id="rId6"/>
              </a:rPr>
              <a:t>2199r1</a:t>
            </a:r>
            <a:r>
              <a:rPr lang="en-GB" sz="1400" i="0" u="none" strike="noStrike" kern="120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 10437 				Liuming Lu 			[1C]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2182r0 </a:t>
            </a:r>
            <a:r>
              <a:rPr lang="en-GB" sz="1400" i="0" u="none" strike="noStrike" kern="1200" dirty="0">
                <a:solidFill>
                  <a:srgbClr val="000000"/>
                </a:solidFill>
                <a:effectLst/>
                <a:ea typeface="Times New Roman" panose="02020603050405020304" pitchFamily="18" charset="0"/>
              </a:rPr>
              <a:t>LB266 CR for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CIDs in 35.9 and 35.9.4.1 6 Chunyu Hu 	[6C]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7"/>
              </a:rPr>
              <a:t>2202r0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 10864 				</a:t>
            </a:r>
            <a:r>
              <a:rPr lang="en-GB" sz="1400" i="0" u="none" strike="noStrike" kern="1200" dirty="0" err="1">
                <a:solidFill>
                  <a:srgbClr val="000000"/>
                </a:solidFill>
                <a:effectLst/>
                <a:ea typeface="Times New Roman" panose="02020603050405020304" pitchFamily="18" charset="0"/>
              </a:rPr>
              <a:t>Yousi</a:t>
            </a:r>
            <a:r>
              <a:rPr lang="en-GB" sz="1400" i="0" u="none" strike="noStrike" kern="1200" dirty="0">
                <a:solidFill>
                  <a:srgbClr val="000000"/>
                </a:solidFill>
                <a:effectLst/>
                <a:ea typeface="Times New Roman" panose="02020603050405020304" pitchFamily="18" charset="0"/>
              </a:rPr>
              <a:t> Lin 			[1C]</a:t>
            </a:r>
          </a:p>
          <a:p>
            <a:pPr lvl="1">
              <a:buFont typeface="Arial" panose="020B0604020202020204" pitchFamily="34" charset="0"/>
              <a:buChar char="•"/>
            </a:pPr>
            <a:r>
              <a:rPr lang="en-US" sz="1400" kern="1200" dirty="0">
                <a:hlinkClick r:id="rId8"/>
              </a:rPr>
              <a:t>0084r0</a:t>
            </a:r>
            <a:r>
              <a:rPr lang="en-US" sz="1400" kern="1200" dirty="0"/>
              <a:t> D2.0 </a:t>
            </a:r>
            <a:r>
              <a:rPr lang="en-US" sz="1400" kern="1200" dirty="0" err="1"/>
              <a:t>Misc</a:t>
            </a:r>
            <a:r>
              <a:rPr lang="en-US" sz="1400" kern="1200" dirty="0"/>
              <a:t> CIDs 				Liwen Chu			[5C]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November 2022 meeting, conf calls, and ad-hoc</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0074r0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400" i="0" u="none" strike="noStrike" dirty="0">
              <a:effectLst/>
              <a:latin typeface="Arial" panose="020B0604020202020204" pitchFamily="34" charset="0"/>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1878r0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CR-for-Clause-6.3					Arik Klein				[3C]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1482r2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preamble puncturing			Yanjun Sun				[2C]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5"/>
              </a:rPr>
              <a:t>2125r0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 CR for Trigger frame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Part2	Yanjun Sun				[3C]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2126r0 </a:t>
            </a:r>
            <a:r>
              <a:rPr lang="en-GB" sz="1400" i="0" u="none" strike="noStrike" kern="1200" dirty="0">
                <a:solidFill>
                  <a:srgbClr val="000000"/>
                </a:solidFill>
                <a:effectLst/>
                <a:ea typeface="Times New Roman" panose="02020603050405020304" pitchFamily="18" charset="0"/>
              </a:rPr>
              <a:t>LB266 CR for Preamble Puncturing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Yanjun Sun				[3C]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2180r0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LB266-General CID				Alfred Asterjadhi			[1C]</a:t>
            </a:r>
            <a:endParaRPr lang="en-GB" sz="1400" dirty="0"/>
          </a:p>
          <a:p>
            <a:pPr>
              <a:buFont typeface="Arial" panose="020B0604020202020204" pitchFamily="34" charset="0"/>
              <a:buChar char="•"/>
            </a:pPr>
            <a:r>
              <a:rPr lang="en-US" altLang="en-US" sz="1400" dirty="0"/>
              <a:t>Motions (including </a:t>
            </a:r>
            <a:r>
              <a:rPr lang="en-US" altLang="en-US" sz="1400"/>
              <a:t>approving minutes)</a:t>
            </a:r>
            <a:endParaRPr lang="en-GB" sz="140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2"/>
              </a:rPr>
              <a:t>1844r0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3"/>
              </a:rPr>
              <a:t>1786r0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CID 14071 						Liuming Lu</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4"/>
              </a:rPr>
              <a:t>1462r1</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5"/>
              </a:rPr>
              <a:t>1943r1</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MS Gothic" panose="020B0609070205080204" pitchFamily="49" charset="-128"/>
              </a:rPr>
              <a:t>CR 13063 13773 for 35.2.1.2.3 				</a:t>
            </a:r>
            <a:r>
              <a:rPr lang="en-GB" sz="1200" b="0" i="0" u="none" strike="noStrike" kern="1200" dirty="0">
                <a:solidFill>
                  <a:srgbClr val="000000"/>
                </a:solidFill>
                <a:effectLst/>
                <a:ea typeface="Times New Roman" panose="02020603050405020304" pitchFamily="18" charset="0"/>
              </a:rPr>
              <a:t>Dmitry Akhmetov</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6"/>
              </a:rPr>
              <a:t>1373r2</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MS Gothic" panose="020B0609070205080204" pitchFamily="49" charset="-128"/>
              </a:rPr>
              <a:t>LB266 CR for CID 11700 					</a:t>
            </a:r>
            <a:r>
              <a:rPr lang="en-GB" sz="1200" b="0" i="0" u="none" strike="noStrike" kern="1200" dirty="0">
                <a:solidFill>
                  <a:srgbClr val="000000"/>
                </a:solidFill>
                <a:effectLst/>
                <a:ea typeface="Times New Roman" panose="02020603050405020304" pitchFamily="18" charset="0"/>
              </a:rPr>
              <a:t>Abdel K. Ajami</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7"/>
              </a:rPr>
              <a:t>1503r2</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MS Gothic" panose="020B0609070205080204" pitchFamily="49" charset="-128"/>
              </a:rPr>
              <a:t>D2.0 comment resolution subclause 35.3.18 part 1 		</a:t>
            </a:r>
            <a:r>
              <a:rPr lang="en-GB" sz="1200" b="0" i="0" u="none" strike="noStrike" kern="1200" dirty="0">
                <a:solidFill>
                  <a:srgbClr val="000000"/>
                </a:solidFill>
                <a:effectLst/>
                <a:ea typeface="Times New Roman" panose="02020603050405020304" pitchFamily="18" charset="0"/>
              </a:rPr>
              <a:t>Liwen Chu</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8"/>
              </a:rPr>
              <a:t>1768r6</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9"/>
              </a:rPr>
              <a:t>1264r5</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noStrike" kern="1200" dirty="0">
                <a:solidFill>
                  <a:srgbClr val="5B9BD5"/>
                </a:solidFill>
                <a:effectLst/>
                <a:ea typeface="Times New Roman" panose="02020603050405020304" pitchFamily="18" charset="0"/>
                <a:hlinkClick r:id="rId10"/>
              </a:rPr>
              <a:t>1661r1</a:t>
            </a:r>
            <a:r>
              <a:rPr lang="en-GB" sz="1200" b="0" i="0" u="sng" strike="noStrike" kern="1200" dirty="0">
                <a:solidFill>
                  <a:srgbClr val="5B9BD5"/>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35-17-3 part 4-rTWT 					Yonggang Fang</a:t>
            </a:r>
            <a:endParaRPr lang="en-US" sz="1200"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1"/>
              </a:rPr>
              <a:t>1717r1</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hlinkClick r:id="rId12"/>
              </a:rPr>
              <a:t>2172r1</a:t>
            </a:r>
            <a:r>
              <a:rPr lang="en-GB" sz="1200" kern="1200" dirty="0"/>
              <a:t> LB266 CR for CIDs in 35.9					 Abdel Karim Ajami</a:t>
            </a:r>
            <a:endParaRPr lang="en-US" sz="1200" kern="1200" dirty="0"/>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r>
              <a:rPr lang="en-GB" sz="1200" kern="1200" dirty="0">
                <a:solidFill>
                  <a:srgbClr val="00B050"/>
                </a:solidFill>
                <a:latin typeface="Times New Roman" panose="02020603050405020304" pitchFamily="18" charset="0"/>
                <a:ea typeface="Times New Roman" panose="02020603050405020304" pitchFamily="18" charset="0"/>
              </a:rPr>
              <a:t>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000" i="0" u="sng" strike="noStrike" kern="1200" dirty="0">
                <a:solidFill>
                  <a:srgbClr val="0000FF"/>
                </a:solidFill>
                <a:effectLst/>
                <a:ea typeface="Times New Roman" panose="02020603050405020304" pitchFamily="18" charset="0"/>
                <a:hlinkClick r:id="rId2"/>
              </a:rPr>
              <a:t>1692r2</a:t>
            </a:r>
            <a:r>
              <a:rPr lang="en-GB" sz="1000" i="0" u="sng" strike="noStrike" kern="1200" dirty="0">
                <a:solidFill>
                  <a:srgbClr val="0000FF"/>
                </a:solidFill>
                <a:effectLst/>
                <a:ea typeface="Times New Roman" panose="02020603050405020304" pitchFamily="18" charset="0"/>
              </a:rPr>
              <a:t> </a:t>
            </a:r>
            <a:r>
              <a:rPr lang="en-GB" sz="1000" i="0" u="none" strike="noStrike" kern="1200" dirty="0">
                <a:solidFill>
                  <a:srgbClr val="000000"/>
                </a:solidFill>
                <a:effectLst/>
                <a:ea typeface="Times New Roman" panose="02020603050405020304" pitchFamily="18" charset="0"/>
              </a:rPr>
              <a:t>Clause 3.2 Comment Resolutions		Stephen McCann			[2C]</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136479</TotalTime>
  <Words>4362</Words>
  <Application>Microsoft Office PowerPoint</Application>
  <PresentationFormat>On-screen Show (4:3)</PresentationFormat>
  <Paragraphs>903</Paragraphs>
  <Slides>45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Q1</vt:lpstr>
      <vt:lpstr>Monday MAC Agenda–AM2</vt:lpstr>
      <vt:lpstr>Monday Joint Agenda-PM1</vt:lpstr>
      <vt:lpstr>Summary from Nov. meeting, conf calls and ad-hoc</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2023-01-16T05:50:47Z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