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530" r:id="rId3"/>
    <p:sldId id="580" r:id="rId4"/>
    <p:sldId id="618" r:id="rId5"/>
    <p:sldId id="560" r:id="rId6"/>
    <p:sldId id="615" r:id="rId7"/>
    <p:sldId id="675" r:id="rId8"/>
    <p:sldId id="673" r:id="rId9"/>
    <p:sldId id="674" r:id="rId10"/>
    <p:sldId id="672" r:id="rId11"/>
    <p:sldId id="658" r:id="rId12"/>
    <p:sldId id="1030" r:id="rId13"/>
    <p:sldId id="1029" r:id="rId14"/>
    <p:sldId id="542" r:id="rId15"/>
    <p:sldId id="54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97" d="100"/>
          <a:sy n="97" d="100"/>
        </p:scale>
        <p:origin x="90"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802.11-22/2117r2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January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802.11-22/2117r2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802.11-22/2117r2</a:t>
            </a:r>
            <a:endParaRPr lang="en-US" dirty="0"/>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802.11-22/2117r2</a:t>
            </a:r>
            <a:endParaRPr lang="en-US" dirty="0"/>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kern="1200" dirty="0">
                <a:solidFill>
                  <a:schemeClr val="tx1"/>
                </a:solidFill>
                <a:effectLst/>
                <a:latin typeface="Times New Roman" pitchFamily="18" charset="0"/>
                <a:ea typeface="MS PGothic" pitchFamily="34" charset="-128"/>
                <a:cs typeface="MS PGothic" charset="0"/>
              </a:rPr>
              <a:t>There are two forms of this motion.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kern="1200" dirty="0">
                <a:solidFill>
                  <a:schemeClr val="tx1"/>
                </a:solidFill>
                <a:effectLst/>
                <a:latin typeface="Times New Roman" pitchFamily="18" charset="0"/>
                <a:ea typeface="MS PGothic" pitchFamily="34" charset="-128"/>
                <a:cs typeface="MS PGothic" charset="0"/>
              </a:rPr>
              <a:t>The simple form (“Approve a 30 day...”) is used when the draft being balloted is available at the time of the motion.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GB" altLang="zh-CN" sz="1200" kern="1200" dirty="0">
                <a:solidFill>
                  <a:schemeClr val="tx1"/>
                </a:solidFill>
                <a:effectLst/>
                <a:latin typeface="Times New Roman" pitchFamily="18" charset="0"/>
                <a:ea typeface="MS PGothic" pitchFamily="34" charset="-128"/>
                <a:cs typeface="MS PGothic" charset="0"/>
              </a:rPr>
              <a:t>The longer form (“Having approved changes...”) is used when the draft to be balloted is not available at the time of the motion. The “instruct the editor” language is superfluous, because that’s the editor’s job already.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941458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820-21-00bf-ieee-802-11bf-cc40-comment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January 2023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2023-01-23</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P802.11be initial WG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pPr>
              <a:spcBef>
                <a:spcPts val="0"/>
              </a:spcBef>
            </a:pPr>
            <a:r>
              <a:rPr lang="en-US" dirty="0"/>
              <a:t>Having approved changes to P802.11be Draft 2.0, as defined in 11-22/971r52, in addition to motions passed during the </a:t>
            </a:r>
            <a:r>
              <a:rPr lang="en-US" dirty="0" err="1"/>
              <a:t>TGbe</a:t>
            </a:r>
            <a:r>
              <a:rPr lang="en-US" dirty="0"/>
              <a:t> joint meetings of January 19</a:t>
            </a:r>
            <a:r>
              <a:rPr lang="en-US" baseline="30000" dirty="0"/>
              <a:t>th</a:t>
            </a:r>
            <a:r>
              <a:rPr lang="en-US" dirty="0"/>
              <a:t>, 2023,</a:t>
            </a:r>
          </a:p>
          <a:p>
            <a:pPr>
              <a:spcBef>
                <a:spcPts val="0"/>
              </a:spcBef>
            </a:pPr>
            <a:r>
              <a:rPr lang="en-US" dirty="0"/>
              <a:t>Instruct the editor to prepare P802.11be Draft 3.0</a:t>
            </a:r>
          </a:p>
          <a:p>
            <a:pPr>
              <a:spcBef>
                <a:spcPts val="0"/>
              </a:spcBef>
            </a:pPr>
            <a:r>
              <a:rPr lang="en-US" dirty="0"/>
              <a:t>Approve a 30 day Initial Working Group Technical Letter Ballot asking the question “Should P802.11be Draft 3.0 be forwarded to SA Ballot?”</a:t>
            </a:r>
          </a:p>
          <a:p>
            <a:endParaRPr lang="en-US" dirty="0"/>
          </a:p>
          <a:p>
            <a:r>
              <a:rPr lang="en-US" dirty="0"/>
              <a:t>Moved by Alfred </a:t>
            </a:r>
            <a:r>
              <a:rPr lang="en-US" dirty="0" err="1"/>
              <a:t>Asterjadhi</a:t>
            </a:r>
            <a:r>
              <a:rPr lang="en-US" dirty="0"/>
              <a:t> on behalf of </a:t>
            </a:r>
            <a:r>
              <a:rPr lang="en-US" dirty="0" err="1"/>
              <a:t>TGbe</a:t>
            </a:r>
            <a:r>
              <a:rPr lang="en-US" dirty="0"/>
              <a:t> / Second: </a:t>
            </a:r>
            <a:r>
              <a:rPr lang="en-US" dirty="0" err="1"/>
              <a:t>Subir</a:t>
            </a:r>
            <a:r>
              <a:rPr lang="en-US" dirty="0"/>
              <a:t> Das</a:t>
            </a:r>
          </a:p>
          <a:p>
            <a:endParaRPr lang="en-US" dirty="0"/>
          </a:p>
          <a:p>
            <a:r>
              <a:rPr lang="en-US" dirty="0"/>
              <a:t>Result: Yes: 74, No: 0, Abstain: 7 (Motion passes)</a:t>
            </a:r>
          </a:p>
          <a:p>
            <a:r>
              <a:rPr lang="en-US" dirty="0"/>
              <a:t>[</a:t>
            </a:r>
            <a:r>
              <a:rPr lang="en-US" dirty="0" err="1"/>
              <a:t>TGbe</a:t>
            </a:r>
            <a:r>
              <a:rPr lang="en-US" dirty="0"/>
              <a:t>: Moved: Stephen McCann, 2nd: Ian Sherlock, Result: 104/2/13]</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2650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a:t>
            </a:r>
            <a:r>
              <a:rPr lang="en-GB" dirty="0"/>
              <a:t>P802.11be</a:t>
            </a:r>
            <a:r>
              <a:rPr lang="en-US" sz="3200" dirty="0"/>
              <a:t> </a:t>
            </a:r>
            <a:r>
              <a:rPr lang="en-GB" dirty="0"/>
              <a:t>CAD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P802.11be</a:t>
            </a:r>
            <a:r>
              <a:rPr lang="en-US" dirty="0"/>
              <a:t> </a:t>
            </a:r>
            <a:r>
              <a:rPr lang="en-US" dirty="0">
                <a:solidFill>
                  <a:schemeClr val="tx1"/>
                </a:solidFill>
              </a:rPr>
              <a:t>Coexistence Assessment Document in 11-21/0706r7</a:t>
            </a:r>
          </a:p>
          <a:p>
            <a:endParaRPr lang="en-US" dirty="0">
              <a:solidFill>
                <a:schemeClr val="tx1"/>
              </a:solidFill>
            </a:endParaRPr>
          </a:p>
          <a:p>
            <a:endParaRPr lang="en-US" dirty="0">
              <a:solidFill>
                <a:schemeClr val="tx1"/>
              </a:solidFill>
            </a:endParaRPr>
          </a:p>
          <a:p>
            <a:r>
              <a:rPr lang="en-US" dirty="0"/>
              <a:t>Moved by Alfred </a:t>
            </a:r>
            <a:r>
              <a:rPr lang="en-US" dirty="0" err="1"/>
              <a:t>Asterjadhi</a:t>
            </a:r>
            <a:r>
              <a:rPr lang="en-US" dirty="0"/>
              <a:t> on behalf of </a:t>
            </a:r>
            <a:r>
              <a:rPr lang="en-US" dirty="0" err="1"/>
              <a:t>TGbe</a:t>
            </a:r>
            <a:r>
              <a:rPr lang="en-US" dirty="0"/>
              <a:t>/Second: Mike Montemurro</a:t>
            </a:r>
          </a:p>
          <a:p>
            <a:endParaRPr lang="en-US" dirty="0"/>
          </a:p>
          <a:p>
            <a:endParaRPr lang="en-US" dirty="0"/>
          </a:p>
          <a:p>
            <a:endParaRPr lang="en-US" dirty="0"/>
          </a:p>
          <a:p>
            <a:endParaRPr lang="en-US" dirty="0"/>
          </a:p>
          <a:p>
            <a:r>
              <a:rPr lang="en-US" dirty="0"/>
              <a:t>Result: Yes: 74, No: 0, Abstain: 11  (Motion passes)</a:t>
            </a:r>
          </a:p>
          <a:p>
            <a:r>
              <a:rPr lang="en-US" dirty="0"/>
              <a:t>[</a:t>
            </a:r>
            <a:r>
              <a:rPr lang="en-US" dirty="0" err="1"/>
              <a:t>TGbe</a:t>
            </a:r>
            <a:r>
              <a:rPr lang="en-US" dirty="0"/>
              <a:t>: Moved: Stephen McCann, 2</a:t>
            </a:r>
            <a:r>
              <a:rPr lang="en-US" baseline="30000" dirty="0"/>
              <a:t>nd</a:t>
            </a:r>
            <a:r>
              <a:rPr lang="en-US" dirty="0"/>
              <a:t>: Stephen Palm, Result: 103/1/10]</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dirty="0"/>
              <a:t>January 2023</a:t>
            </a:r>
            <a:endParaRPr lang="en-GB" dirty="0"/>
          </a:p>
        </p:txBody>
      </p:sp>
    </p:spTree>
    <p:extLst>
      <p:ext uri="{BB962C8B-B14F-4D97-AF65-F5344CB8AC3E}">
        <p14:creationId xmlns:p14="http://schemas.microsoft.com/office/powerpoint/2010/main" val="3878983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057400" y="8382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7: P802.11bf Initial WG Letter Ballot</a:t>
            </a:r>
            <a:endParaRPr lang="en-US" altLang="en-US" sz="3200" dirty="0">
              <a:solidFill>
                <a:schemeClr val="tx2"/>
              </a:solidFill>
            </a:endParaRPr>
          </a:p>
        </p:txBody>
      </p:sp>
      <p:sp>
        <p:nvSpPr>
          <p:cNvPr id="4" name="Rectangle 3"/>
          <p:cNvSpPr txBox="1">
            <a:spLocks noChangeArrowheads="1"/>
          </p:cNvSpPr>
          <p:nvPr/>
        </p:nvSpPr>
        <p:spPr bwMode="auto">
          <a:xfrm>
            <a:off x="533400" y="14478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0" lvl="0" indent="0">
              <a:buNone/>
            </a:pPr>
            <a:r>
              <a:rPr lang="en-US" altLang="zh-CN" dirty="0"/>
              <a:t>Having approved changes to P802.11bf D0.1, as defined in doc 11-22/0820r21: </a:t>
            </a:r>
            <a:r>
              <a:rPr lang="en-US" altLang="zh-CN" dirty="0">
                <a:hlinkClick r:id="rId3"/>
              </a:rPr>
              <a:t>https://mentor.ieee.org/802.11/dcn/22/11-22-0820-21-00bf-ieee-802-11bf-cc40-comments.xlsx</a:t>
            </a:r>
            <a:r>
              <a:rPr lang="en-US" altLang="zh-CN" dirty="0"/>
              <a:t>,</a:t>
            </a:r>
            <a:endParaRPr lang="en-GB" altLang="zh-CN" dirty="0"/>
          </a:p>
          <a:p>
            <a:pPr marL="0" lvl="0" indent="0">
              <a:buNone/>
            </a:pPr>
            <a:r>
              <a:rPr lang="en-US" altLang="zh-CN" dirty="0"/>
              <a:t>Instruct the editor to prepare P802.11bf D1.0, and</a:t>
            </a:r>
            <a:endParaRPr lang="zh-CN" altLang="zh-CN" dirty="0"/>
          </a:p>
          <a:p>
            <a:pPr marL="0" lvl="0" indent="0">
              <a:buNone/>
            </a:pPr>
            <a:r>
              <a:rPr lang="en-US" altLang="zh-CN" dirty="0"/>
              <a:t>Approve a 30 day Initial Working Group Technical Letter Ballot asking the question “Should P802.11bf D1.0 be forwarded to Standards Association Ballot?”</a:t>
            </a:r>
            <a:endParaRPr lang="zh-CN" altLang="zh-CN" dirty="0"/>
          </a:p>
          <a:p>
            <a:pPr marL="0" indent="0">
              <a:buNone/>
            </a:pPr>
            <a:r>
              <a:rPr lang="en-GB" altLang="zh-CN" dirty="0"/>
              <a:t> Moved by Tony Xiao Han on behalf of </a:t>
            </a:r>
            <a:r>
              <a:rPr lang="en-US" altLang="zh-CN" dirty="0" err="1"/>
              <a:t>TGbf</a:t>
            </a:r>
            <a:r>
              <a:rPr lang="en-US" altLang="zh-CN" dirty="0"/>
              <a:t> / </a:t>
            </a:r>
            <a:r>
              <a:rPr lang="en-US" dirty="0"/>
              <a:t>Second: Ian Sherlock</a:t>
            </a:r>
            <a:endParaRPr lang="en-US" altLang="zh-CN" dirty="0"/>
          </a:p>
          <a:p>
            <a:pPr marL="0" indent="0">
              <a:buNone/>
            </a:pPr>
            <a:endParaRPr lang="zh-CN" altLang="zh-CN" dirty="0"/>
          </a:p>
          <a:p>
            <a:pPr marL="0" indent="0">
              <a:buNone/>
            </a:pPr>
            <a:r>
              <a:rPr lang="en-US" altLang="zh-CN" dirty="0"/>
              <a:t>Result: Yes: 68, No: 0, Abstain: 16</a:t>
            </a:r>
            <a:r>
              <a:rPr lang="en-US" dirty="0"/>
              <a:t> </a:t>
            </a:r>
            <a:r>
              <a:rPr lang="en-US" altLang="zh-CN" dirty="0"/>
              <a:t>(Motion passes)</a:t>
            </a:r>
          </a:p>
          <a:p>
            <a:pPr marL="0" indent="0">
              <a:buNone/>
            </a:pPr>
            <a:r>
              <a:rPr lang="en-US" altLang="zh-CN" dirty="0"/>
              <a:t>[</a:t>
            </a:r>
            <a:r>
              <a:rPr lang="en-US" altLang="zh-CN" dirty="0" err="1"/>
              <a:t>TGbf</a:t>
            </a:r>
            <a:r>
              <a:rPr lang="en-US" altLang="zh-CN" dirty="0"/>
              <a:t>: </a:t>
            </a:r>
            <a:r>
              <a:rPr lang="en-GB" altLang="zh-CN" dirty="0"/>
              <a:t>Moved: </a:t>
            </a:r>
            <a:r>
              <a:rPr lang="en-GB" altLang="zh-CN" dirty="0" err="1"/>
              <a:t>Dongguk</a:t>
            </a:r>
            <a:r>
              <a:rPr lang="en-GB" altLang="zh-CN" dirty="0"/>
              <a:t> Lim,  Seconded: Assaf Kasher</a:t>
            </a:r>
            <a:r>
              <a:rPr lang="en-US" altLang="zh-CN" dirty="0"/>
              <a:t>, Result: 24/0/0]</a:t>
            </a:r>
          </a:p>
          <a:p>
            <a:pPr lvl="0"/>
            <a:endParaRPr lang="zh-CN" altLang="zh-CN" dirty="0"/>
          </a:p>
          <a:p>
            <a:pPr marL="628650" lvl="2">
              <a:buFont typeface="微软雅黑" panose="020B0503020204020204" pitchFamily="34" charset="-122"/>
              <a:buChar char="–"/>
              <a:defRPr/>
            </a:pPr>
            <a:endParaRPr lang="en-US" altLang="zh-CN" sz="1050" b="1" kern="0" dirty="0"/>
          </a:p>
        </p:txBody>
      </p:sp>
      <p:sp>
        <p:nvSpPr>
          <p:cNvPr id="2" name="Date Placeholder 5">
            <a:extLst>
              <a:ext uri="{FF2B5EF4-FFF2-40B4-BE49-F238E27FC236}">
                <a16:creationId xmlns:a16="http://schemas.microsoft.com/office/drawing/2014/main" id="{4C21F263-CC11-F2FB-7A0F-5B35C7C854E7}"/>
              </a:ext>
            </a:extLst>
          </p:cNvPr>
          <p:cNvSpPr txBox="1">
            <a:spLocks/>
          </p:cNvSpPr>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202376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8: </a:t>
            </a:r>
            <a:r>
              <a:rPr lang="en-GB" dirty="0"/>
              <a:t>P802.11bf CAD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the P802.11bf Coexistence Assessment Document in </a:t>
            </a:r>
            <a:r>
              <a:rPr lang="en-US" altLang="zh-CN" dirty="0"/>
              <a:t>11-22-1795r2 </a:t>
            </a:r>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t>Moved by Tony Han on behalf of </a:t>
            </a:r>
            <a:r>
              <a:rPr lang="en-US" dirty="0" err="1"/>
              <a:t>TGbf</a:t>
            </a:r>
            <a:r>
              <a:rPr lang="en-US" dirty="0"/>
              <a:t>  / Second: Assaf Kasher</a:t>
            </a:r>
          </a:p>
          <a:p>
            <a:endParaRPr lang="en-US" dirty="0"/>
          </a:p>
          <a:p>
            <a:endParaRPr lang="en-US" dirty="0"/>
          </a:p>
          <a:p>
            <a:endParaRPr lang="en-US" dirty="0"/>
          </a:p>
          <a:p>
            <a:endParaRPr lang="en-US" dirty="0"/>
          </a:p>
          <a:p>
            <a:r>
              <a:rPr lang="en-US" dirty="0"/>
              <a:t>Result: Yes: 58, No: 0, Abstain: 15 / Unanimous consent (Motion passes/fails)</a:t>
            </a:r>
          </a:p>
          <a:p>
            <a:r>
              <a:rPr lang="en-US" dirty="0"/>
              <a:t>[</a:t>
            </a:r>
            <a:r>
              <a:rPr lang="en-US" dirty="0" err="1"/>
              <a:t>TGbf</a:t>
            </a:r>
            <a:r>
              <a:rPr lang="en-US" dirty="0"/>
              <a:t>: Moved: </a:t>
            </a:r>
            <a:r>
              <a:rPr lang="en-US" altLang="zh-CN" dirty="0"/>
              <a:t>Claudio da Silva </a:t>
            </a:r>
            <a:r>
              <a:rPr lang="en-US" dirty="0"/>
              <a:t>, 2nd: </a:t>
            </a:r>
            <a:r>
              <a:rPr lang="en-US" altLang="zh-CN" dirty="0"/>
              <a:t>Solomon Trainin</a:t>
            </a:r>
            <a:r>
              <a:rPr lang="en-US" dirty="0"/>
              <a:t>, Result: 26/0/8]</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13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4294967295"/>
          </p:nvPr>
        </p:nvSpPr>
        <p:spPr>
          <a:xfrm>
            <a:off x="7143757" y="6475414"/>
            <a:ext cx="4246027" cy="180975"/>
          </a:xfrm>
          <a:prstGeom prst="rect">
            <a:avLst/>
          </a:prstGeo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4294967295"/>
          </p:nvPr>
        </p:nvSpPr>
        <p:spPr>
          <a:xfrm>
            <a:off x="929217" y="333375"/>
            <a:ext cx="2499764" cy="273050"/>
          </a:xfrm>
          <a:prstGeom prst="rect">
            <a:avLst/>
          </a:prstGeom>
        </p:spPr>
        <p:txBody>
          <a:bodyPr/>
          <a:lstStyle/>
          <a:p>
            <a:r>
              <a:rPr lang="en-US" dirty="0"/>
              <a:t>January 2023</a:t>
            </a:r>
            <a:endParaRPr lang="en-GB" dirty="0"/>
          </a:p>
        </p:txBody>
      </p:sp>
      <p:pic>
        <p:nvPicPr>
          <p:cNvPr id="2050" name="Picture 2">
            <a:extLst>
              <a:ext uri="{FF2B5EF4-FFF2-40B4-BE49-F238E27FC236}">
                <a16:creationId xmlns:a16="http://schemas.microsoft.com/office/drawing/2014/main" id="{C4D78F79-5C6B-B13D-2F0D-C495676FFC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669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March – Atlanta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b="1" dirty="0"/>
              <a:t>1. If the 2023 March Plenary Session were held at the Hilton Atlanta, GA  as an in-person only session, would you attend?</a:t>
            </a:r>
          </a:p>
          <a:p>
            <a:pPr lvl="2"/>
            <a:r>
              <a:rPr lang="en-US" sz="2000" b="1" dirty="0"/>
              <a:t>Yes - 69</a:t>
            </a:r>
          </a:p>
          <a:p>
            <a:pPr lvl="2"/>
            <a:r>
              <a:rPr lang="en-US" sz="2000" b="1" dirty="0"/>
              <a:t>No - 37</a:t>
            </a:r>
          </a:p>
          <a:p>
            <a:pPr marL="457200" lvl="1" indent="0">
              <a:buNone/>
            </a:pPr>
            <a:r>
              <a:rPr lang="en-US" sz="2000" b="1" dirty="0"/>
              <a:t>2. If the 2023 March Plenary Session is held in as a mixed-mode session, will you attend:</a:t>
            </a:r>
          </a:p>
          <a:p>
            <a:pPr lvl="2"/>
            <a:r>
              <a:rPr lang="en-US" sz="2000" b="1" dirty="0"/>
              <a:t>Attend In-person - 66</a:t>
            </a:r>
          </a:p>
          <a:p>
            <a:pPr lvl="2"/>
            <a:r>
              <a:rPr lang="en-US" sz="2000" b="1" dirty="0"/>
              <a:t>Attend Virtually (remotely) - 52</a:t>
            </a:r>
          </a:p>
          <a:p>
            <a:pPr lvl="2"/>
            <a:r>
              <a:rPr lang="en-US" sz="2000" b="1" dirty="0"/>
              <a:t>Will not attend plenary - 4</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January 2023</a:t>
            </a:r>
            <a:endParaRPr lang="en-GB" dirty="0"/>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Footer Placeholder 6">
            <a:extLst>
              <a:ext uri="{FF2B5EF4-FFF2-40B4-BE49-F238E27FC236}">
                <a16:creationId xmlns:a16="http://schemas.microsoft.com/office/drawing/2014/main" id="{6639FAA3-B4A5-41BC-3BF8-1C642D2C5B12}"/>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3093212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May – Orlando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b="1" dirty="0"/>
              <a:t>1. If the 2023 May 802 Wireless </a:t>
            </a:r>
            <a:r>
              <a:rPr lang="en-US" b="1" dirty="0"/>
              <a:t>Interim </a:t>
            </a:r>
            <a:r>
              <a:rPr lang="en-US" sz="2000" b="1" dirty="0"/>
              <a:t>Session were held at the Hilton Orlando Buena Vista , Orlando, FL  as an in-person only session, would you attend?</a:t>
            </a:r>
          </a:p>
          <a:p>
            <a:pPr lvl="2"/>
            <a:r>
              <a:rPr lang="en-US" sz="2000" b="1" dirty="0"/>
              <a:t>Yes – 60</a:t>
            </a:r>
          </a:p>
          <a:p>
            <a:pPr lvl="2"/>
            <a:r>
              <a:rPr lang="en-US" sz="2000" b="1" dirty="0"/>
              <a:t>No – 45</a:t>
            </a:r>
          </a:p>
          <a:p>
            <a:pPr lvl="2"/>
            <a:r>
              <a:rPr lang="en-US" sz="2000" b="1" dirty="0"/>
              <a:t>Abstain –  6</a:t>
            </a:r>
          </a:p>
          <a:p>
            <a:pPr lvl="2"/>
            <a:endParaRPr lang="en-US" sz="2000" b="1" dirty="0"/>
          </a:p>
          <a:p>
            <a:pPr marL="457200" lvl="1" indent="0">
              <a:buNone/>
            </a:pPr>
            <a:r>
              <a:rPr lang="en-US" sz="2000" b="1" dirty="0"/>
              <a:t>2. If the 2023 May 802 Wireless </a:t>
            </a:r>
            <a:r>
              <a:rPr lang="en-US" b="1" dirty="0"/>
              <a:t>Interim </a:t>
            </a:r>
            <a:r>
              <a:rPr lang="en-US" sz="2000" b="1" dirty="0"/>
              <a:t>Session were held at the Hilton Orlando Buena Vista , Orlando, FL as mixed-mode session, will you attend:</a:t>
            </a:r>
          </a:p>
          <a:p>
            <a:pPr lvl="2"/>
            <a:r>
              <a:rPr lang="en-US" sz="2000" b="1" dirty="0"/>
              <a:t>Attend In-person -- 63</a:t>
            </a:r>
          </a:p>
          <a:p>
            <a:pPr lvl="2"/>
            <a:r>
              <a:rPr lang="en-US" sz="2000" b="1" dirty="0"/>
              <a:t>Attend Virtually (remotely) - 62</a:t>
            </a:r>
          </a:p>
          <a:p>
            <a:pPr lvl="2"/>
            <a:r>
              <a:rPr lang="en-US" sz="2000" b="1" dirty="0"/>
              <a:t>Will not attend plenary - 2</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January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414532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motions that are brought to the January 2023 802.11 WG plenary meeting.</a:t>
            </a:r>
          </a:p>
          <a:p>
            <a:endParaRPr lang="en-US" b="0" dirty="0"/>
          </a:p>
          <a:p>
            <a:r>
              <a:rPr lang="en-US" b="0" dirty="0"/>
              <a:t>Revisions</a:t>
            </a:r>
          </a:p>
          <a:p>
            <a:r>
              <a:rPr lang="en-US" b="0" dirty="0"/>
              <a:t>R0 Draft Straw polls and motions</a:t>
            </a:r>
          </a:p>
          <a:p>
            <a:r>
              <a:rPr lang="en-US" b="0" dirty="0"/>
              <a:t>R1 Motion results from opening plenary and draft motions for closing plenary</a:t>
            </a:r>
          </a:p>
          <a:p>
            <a:r>
              <a:rPr lang="en-US" b="0" dirty="0"/>
              <a:t>R2 Verified motion results from closing plenary</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(January 16)</a:t>
            </a:r>
          </a:p>
        </p:txBody>
      </p:sp>
      <p:sp>
        <p:nvSpPr>
          <p:cNvPr id="4" name="Date Placeholder 3"/>
          <p:cNvSpPr>
            <a:spLocks noGrp="1"/>
          </p:cNvSpPr>
          <p:nvPr>
            <p:ph type="dt" idx="10"/>
          </p:nvPr>
        </p:nvSpPr>
        <p:spPr/>
        <p:txBody>
          <a:bodyPr/>
          <a:lstStyle/>
          <a:p>
            <a:r>
              <a:rPr lang="en-US" dirty="0"/>
              <a:t>January 2023</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12</a:t>
            </a:r>
          </a:p>
          <a:p>
            <a:endParaRPr lang="en-US" dirty="0"/>
          </a:p>
          <a:p>
            <a:endParaRPr lang="en-US" dirty="0"/>
          </a:p>
          <a:p>
            <a:endParaRPr lang="en-US" dirty="0"/>
          </a:p>
          <a:p>
            <a:endParaRPr lang="en-US" dirty="0"/>
          </a:p>
          <a:p>
            <a:endParaRPr lang="en-US" dirty="0"/>
          </a:p>
          <a:p>
            <a:endParaRPr lang="en-US" dirty="0"/>
          </a:p>
          <a:p>
            <a:endParaRPr lang="en-US" dirty="0"/>
          </a:p>
          <a:p>
            <a:r>
              <a:rPr lang="en-US" dirty="0"/>
              <a:t>Note: New Attendees session: Tuesday January 17</a:t>
            </a:r>
            <a:r>
              <a:rPr lang="en-US" baseline="30000" dirty="0"/>
              <a:t>th</a:t>
            </a:r>
            <a:r>
              <a:rPr lang="en-US" dirty="0"/>
              <a:t> 10:30 ICT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a:t>
            </a:r>
            <a:r>
              <a:rPr lang="en-US" dirty="0" err="1"/>
              <a:t>TGbk</a:t>
            </a:r>
            <a:r>
              <a:rPr lang="en-US" dirty="0"/>
              <a:t>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Jonathan </a:t>
            </a:r>
            <a:r>
              <a:rPr lang="en-US" sz="2000" dirty="0" err="1"/>
              <a:t>Segev</a:t>
            </a:r>
            <a:r>
              <a:rPr lang="en-US" sz="2000" dirty="0"/>
              <a:t> as the IEEE 802.11 Task Group bk chair.</a:t>
            </a:r>
          </a:p>
          <a:p>
            <a:endParaRPr lang="en-US" sz="2000" dirty="0"/>
          </a:p>
          <a:p>
            <a:r>
              <a:rPr lang="en-US" sz="2000" dirty="0"/>
              <a:t>Moved: Roy Want, Seconded: Mark Hamilton</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 (Motion passes)</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a:t>
            </a:r>
            <a:r>
              <a:rPr lang="en-US"/>
              <a:t>January 20)</a:t>
            </a:r>
            <a:br>
              <a:rPr lang="en-US" dirty="0"/>
            </a:br>
            <a:endParaRPr lang="en-US" dirty="0"/>
          </a:p>
        </p:txBody>
      </p:sp>
      <p:sp>
        <p:nvSpPr>
          <p:cNvPr id="4" name="Date Placeholder 3"/>
          <p:cNvSpPr>
            <a:spLocks noGrp="1"/>
          </p:cNvSpPr>
          <p:nvPr>
            <p:ph type="dt" idx="10"/>
          </p:nvPr>
        </p:nvSpPr>
        <p:spPr/>
        <p:txBody>
          <a:bodyPr/>
          <a:lstStyle/>
          <a:p>
            <a:r>
              <a:rPr lang="en-US" dirty="0"/>
              <a:t>January 2023</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P802.11bk Vice-Chair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dirty="0"/>
              <a:t>Confirm Assaf Kasher as the IEEE 802.11 Task Group bk vice-chair.</a:t>
            </a:r>
          </a:p>
          <a:p>
            <a:endParaRPr lang="en-US" dirty="0"/>
          </a:p>
          <a:p>
            <a:r>
              <a:rPr lang="en-US" dirty="0"/>
              <a:t>Moved by Jonathan </a:t>
            </a:r>
            <a:r>
              <a:rPr lang="en-US" dirty="0" err="1"/>
              <a:t>Segev</a:t>
            </a:r>
            <a:r>
              <a:rPr lang="en-US" dirty="0"/>
              <a:t> on behalf of </a:t>
            </a:r>
            <a:r>
              <a:rPr lang="en-US" dirty="0" err="1"/>
              <a:t>TGbk</a:t>
            </a:r>
            <a:endParaRPr lang="en-US" dirty="0"/>
          </a:p>
          <a:p>
            <a:endParaRPr lang="en-US" dirty="0"/>
          </a:p>
          <a:p>
            <a:endParaRPr lang="en-US" dirty="0"/>
          </a:p>
          <a:p>
            <a:endParaRPr lang="en-US" dirty="0"/>
          </a:p>
          <a:p>
            <a:endParaRPr lang="en-US" dirty="0"/>
          </a:p>
          <a:p>
            <a:endParaRPr lang="en-US" dirty="0"/>
          </a:p>
          <a:p>
            <a:r>
              <a:rPr lang="en-US" dirty="0"/>
              <a:t>Result: Unanimous consent (Motion passes)</a:t>
            </a:r>
          </a:p>
          <a:p>
            <a:r>
              <a:rPr lang="en-US" dirty="0"/>
              <a:t>[</a:t>
            </a:r>
            <a:r>
              <a:rPr lang="en-US" dirty="0" err="1"/>
              <a:t>TGbk</a:t>
            </a:r>
            <a:r>
              <a:rPr lang="en-US" dirty="0"/>
              <a:t>: Moved: Chao Chun Wang, 2nd: Roy Want, Result: Unanimous consent ]</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54326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a:t>
            </a:r>
            <a:r>
              <a:rPr lang="en-US" dirty="0" err="1"/>
              <a:t>TGaz</a:t>
            </a:r>
            <a:r>
              <a:rPr lang="en-US" dirty="0"/>
              <a:t> minutes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Move to approve the </a:t>
            </a:r>
            <a:r>
              <a:rPr lang="en-US" dirty="0" err="1"/>
              <a:t>TGaz</a:t>
            </a:r>
            <a:r>
              <a:rPr lang="en-US" dirty="0"/>
              <a:t> minutes in document: &lt;https://mentor.ieee.org/802.11/dcn/22/11-22-1989-00-00az-november-2022-plenary-minutes.docx&gt;</a:t>
            </a:r>
          </a:p>
          <a:p>
            <a:endParaRPr lang="en-US" dirty="0"/>
          </a:p>
          <a:p>
            <a:r>
              <a:rPr lang="en-US" dirty="0"/>
              <a:t>Moved: Jonathan </a:t>
            </a:r>
            <a:r>
              <a:rPr lang="en-US" dirty="0" err="1"/>
              <a:t>Segev</a:t>
            </a:r>
            <a:r>
              <a:rPr lang="en-US" dirty="0"/>
              <a:t>, Second: Mike Montemurro</a:t>
            </a:r>
          </a:p>
          <a:p>
            <a:endParaRPr lang="en-US" dirty="0"/>
          </a:p>
          <a:p>
            <a:endParaRPr lang="en-US" dirty="0"/>
          </a:p>
          <a:p>
            <a:endParaRPr lang="en-US" dirty="0"/>
          </a:p>
          <a:p>
            <a:endParaRPr lang="en-US" dirty="0"/>
          </a:p>
          <a:p>
            <a:endParaRPr lang="en-US" dirty="0"/>
          </a:p>
          <a:p>
            <a:r>
              <a:rPr lang="en-US" dirty="0"/>
              <a:t>Result: Unanimous consent (Motion passes)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4487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a:t>
            </a:r>
            <a:r>
              <a:rPr lang="en-US" dirty="0" err="1"/>
              <a:t>TGbd</a:t>
            </a:r>
            <a:r>
              <a:rPr lang="en-US" dirty="0"/>
              <a:t> minutes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Move to approve the </a:t>
            </a:r>
            <a:r>
              <a:rPr lang="en-US" dirty="0" err="1"/>
              <a:t>TGbd</a:t>
            </a:r>
            <a:r>
              <a:rPr lang="en-US" dirty="0"/>
              <a:t> minutes in document: &lt;https://mentor.ieee.org/802.11/dcn/22/11-22-2004-00-00bd-ieee-802-11bd-november-2022-plenary-meeting-minutes.docx&gt;</a:t>
            </a:r>
          </a:p>
          <a:p>
            <a:endParaRPr lang="en-US" dirty="0"/>
          </a:p>
          <a:p>
            <a:r>
              <a:rPr lang="en-US" dirty="0"/>
              <a:t>Moved: Bo Sun, Second: Joseph Levy</a:t>
            </a:r>
          </a:p>
          <a:p>
            <a:endParaRPr lang="en-US" dirty="0"/>
          </a:p>
          <a:p>
            <a:endParaRPr lang="en-US" dirty="0"/>
          </a:p>
          <a:p>
            <a:endParaRPr lang="en-US" dirty="0"/>
          </a:p>
          <a:p>
            <a:endParaRPr lang="en-US" dirty="0"/>
          </a:p>
          <a:p>
            <a:endParaRPr lang="en-US" dirty="0"/>
          </a:p>
          <a:p>
            <a:r>
              <a:rPr lang="en-US" dirty="0"/>
              <a:t>Result: Unanimous consent (Motion passes)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January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74413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1028</Words>
  <Application>Microsoft Office PowerPoint</Application>
  <PresentationFormat>Widescreen</PresentationFormat>
  <Paragraphs>179</Paragraphs>
  <Slides>15</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微软雅黑</vt:lpstr>
      <vt:lpstr>Times New Roman</vt:lpstr>
      <vt:lpstr>Office Theme</vt:lpstr>
      <vt:lpstr>Document</vt:lpstr>
      <vt:lpstr>802.11 January 2023 WG Motions</vt:lpstr>
      <vt:lpstr>Abstract</vt:lpstr>
      <vt:lpstr>MONDAY (January 16)</vt:lpstr>
      <vt:lpstr>Straw Poll: New Attendees</vt:lpstr>
      <vt:lpstr>Motion 1: TGbk Chair</vt:lpstr>
      <vt:lpstr>FRIDAY (January 20) </vt:lpstr>
      <vt:lpstr>Motion 2: P802.11bk Vice-Chair</vt:lpstr>
      <vt:lpstr>Motion 3: TGaz minutes</vt:lpstr>
      <vt:lpstr>Motion 4: TGbd minutes</vt:lpstr>
      <vt:lpstr>Motion 5: P802.11be initial WG letter ballot</vt:lpstr>
      <vt:lpstr>Motion 6: P802.11be CAD Re-affirmation</vt:lpstr>
      <vt:lpstr>PowerPoint Presentation</vt:lpstr>
      <vt:lpstr>Motion 8: P802.11bf CAD approval</vt:lpstr>
      <vt:lpstr>Straw Poll: March – Atlanta Plenary</vt:lpstr>
      <vt:lpstr>Straw Poll: May – Orlando Interim</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November 2022 WG Motions</dc:title>
  <dc:creator>Stephen McCann</dc:creator>
  <cp:keywords>11-22-1678r4</cp:keywords>
  <cp:lastModifiedBy>Stephen McCann</cp:lastModifiedBy>
  <cp:revision>1388</cp:revision>
  <cp:lastPrinted>1601-01-01T00:00:00Z</cp:lastPrinted>
  <dcterms:created xsi:type="dcterms:W3CDTF">2018-05-10T16:45:22Z</dcterms:created>
  <dcterms:modified xsi:type="dcterms:W3CDTF">2023-01-23T11:29:46Z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1668732051</vt:lpwstr>
  </property>
</Properties>
</file>