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580" r:id="rId4"/>
    <p:sldId id="618" r:id="rId5"/>
    <p:sldId id="560" r:id="rId6"/>
    <p:sldId id="61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3" d="100"/>
          <a:sy n="83" d="100"/>
        </p:scale>
        <p:origin x="84" y="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802.11-22/2117r0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802.11-22/2117r0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802.11-22/2117r0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802.11-22/2117r0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802.11-22/2117r0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January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xx</a:t>
            </a:r>
          </a:p>
          <a:p>
            <a:r>
              <a:rPr lang="en-US" dirty="0"/>
              <a:t>N:  xx</a:t>
            </a:r>
          </a:p>
          <a:p>
            <a:r>
              <a:rPr lang="en-US" dirty="0"/>
              <a:t>Abstain (and no answer):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January 17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TGbk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Jonathan </a:t>
            </a:r>
            <a:r>
              <a:rPr lang="en-US" sz="2000" dirty="0" err="1"/>
              <a:t>Segev</a:t>
            </a:r>
            <a:r>
              <a:rPr lang="en-US" sz="2000" dirty="0"/>
              <a:t> as the IEEE 802.11 Task Group bk chair.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</a:t>
            </a:r>
            <a:r>
              <a:rPr lang="en-US"/>
              <a:t>January 20)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</TotalTime>
  <Words>205</Words>
  <Application>Microsoft Office PowerPoint</Application>
  <PresentationFormat>Widescreen</PresentationFormat>
  <Paragraphs>59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Document</vt:lpstr>
      <vt:lpstr>802.11 January 2023 WG Motions</vt:lpstr>
      <vt:lpstr>Abstract</vt:lpstr>
      <vt:lpstr>MONDAY (January 16)</vt:lpstr>
      <vt:lpstr>Straw Poll: New Attendees</vt:lpstr>
      <vt:lpstr>Motion 1: TGbk Chair</vt:lpstr>
      <vt:lpstr>FRIDAY (January 20)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1343</cp:revision>
  <cp:lastPrinted>1601-01-01T00:00:00Z</cp:lastPrinted>
  <dcterms:created xsi:type="dcterms:W3CDTF">2018-05-10T16:45:22Z</dcterms:created>
  <dcterms:modified xsi:type="dcterms:W3CDTF">2023-01-15T23:35:20Z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