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491" r:id="rId19"/>
    <p:sldId id="404" r:id="rId20"/>
    <p:sldId id="430" r:id="rId21"/>
    <p:sldId id="406" r:id="rId22"/>
    <p:sldId id="451" r:id="rId23"/>
    <p:sldId id="476" r:id="rId24"/>
    <p:sldId id="472" r:id="rId25"/>
    <p:sldId id="471" r:id="rId26"/>
    <p:sldId id="409" r:id="rId27"/>
    <p:sldId id="477" r:id="rId28"/>
    <p:sldId id="455" r:id="rId29"/>
    <p:sldId id="474" r:id="rId30"/>
    <p:sldId id="475" r:id="rId31"/>
    <p:sldId id="454" r:id="rId32"/>
    <p:sldId id="478" r:id="rId33"/>
    <p:sldId id="490"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6" d="100"/>
          <a:sy n="86" d="100"/>
        </p:scale>
        <p:origin x="984"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802.11-22/2114r0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802.11-22/2114r0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802.11-22/2114r0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32119116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18</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19</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6627" name="Slide Image Placeholder 1"/>
          <p:cNvSpPr>
            <a:spLocks noGrp="1" noRot="1" noChangeAspect="1" noTextEdit="1"/>
          </p:cNvSpPr>
          <p:nvPr>
            <p:ph type="sldImg"/>
          </p:nvPr>
        </p:nvSpPr>
        <p:spPr>
          <a:xfrm>
            <a:off x="1069181" y="1040606"/>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20</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8675" name="Slide Image Placeholder 1"/>
          <p:cNvSpPr>
            <a:spLocks noGrp="1" noRot="1" noChangeAspect="1" noTextEdit="1"/>
          </p:cNvSpPr>
          <p:nvPr>
            <p:ph type="sldImg"/>
          </p:nvPr>
        </p:nvSpPr>
        <p:spPr>
          <a:xfrm>
            <a:off x="914400" y="838200"/>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21</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23</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802.11-22/2114r0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25</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26</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29</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3011" name="Slide Image Placeholder 1"/>
          <p:cNvSpPr>
            <a:spLocks noGrp="1" noRot="1" noChangeAspect="1" noTextEdit="1"/>
          </p:cNvSpPr>
          <p:nvPr>
            <p:ph type="sldImg"/>
          </p:nvPr>
        </p:nvSpPr>
        <p:spPr>
          <a:xfrm>
            <a:off x="1050131" y="695325"/>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30</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5059" name="Slide Image Placeholder 1"/>
          <p:cNvSpPr>
            <a:spLocks noGrp="1" noRot="1" noChangeAspect="1" noTextEdit="1"/>
          </p:cNvSpPr>
          <p:nvPr>
            <p:ph type="sldImg"/>
          </p:nvPr>
        </p:nvSpPr>
        <p:spPr>
          <a:xfrm>
            <a:off x="1050131" y="1040606"/>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31</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8675" name="Slide Image Placeholder 1"/>
          <p:cNvSpPr>
            <a:spLocks noGrp="1" noRot="1" noChangeAspect="1" noTextEdit="1"/>
          </p:cNvSpPr>
          <p:nvPr>
            <p:ph type="sldImg"/>
          </p:nvPr>
        </p:nvSpPr>
        <p:spPr>
          <a:xfrm>
            <a:off x="1021556" y="698500"/>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32</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185809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January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January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January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January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89883" y="332601"/>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802.11-22/2114r0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January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jdambrosia@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January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2023-01-18</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97"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January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March 12-17,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2023-02-06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2023-02-27 at 9 am Eastern </a:t>
            </a:r>
          </a:p>
          <a:p>
            <a:pPr marL="457200" lvl="1" indent="0">
              <a:buNone/>
              <a:defRPr/>
            </a:pPr>
            <a:r>
              <a:rPr lang="en-GB" altLang="en-US" dirty="0"/>
              <a:t>CAC teleconference: </a:t>
            </a:r>
            <a:r>
              <a:rPr lang="en-GB" altLang="en-US" b="1" dirty="0"/>
              <a:t>Sunday 2023-03-12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sz="1600" dirty="0"/>
              <a:t> </a:t>
            </a:r>
            <a:br>
              <a:rPr lang="en-US" dirty="0"/>
            </a:br>
            <a:endParaRPr lang="en-US" dirty="0"/>
          </a:p>
        </p:txBody>
      </p:sp>
      <p:sp>
        <p:nvSpPr>
          <p:cNvPr id="20483" name="Title 1"/>
          <p:cNvSpPr>
            <a:spLocks noGrp="1"/>
          </p:cNvSpPr>
          <p:nvPr>
            <p:ph type="title"/>
          </p:nvPr>
        </p:nvSpPr>
        <p:spPr/>
        <p:txBody>
          <a:bodyPr/>
          <a:lstStyle/>
          <a:p>
            <a:r>
              <a:rPr lang="en-GB" altLang="en-US" dirty="0"/>
              <a:t>F2.5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3085750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US" altLang="en-US" dirty="0"/>
              <a:t>	</a:t>
            </a:r>
            <a:r>
              <a:rPr lang="en-GB" dirty="0"/>
              <a:t>Communication Systems LLC</a:t>
            </a:r>
            <a:endParaRPr lang="en-US" altLang="en-US" dirty="0"/>
          </a:p>
          <a:p>
            <a:pPr marL="0" indent="0">
              <a:buFontTx/>
              <a:buNone/>
              <a:defRPr/>
            </a:pPr>
            <a:endParaRPr lang="en-US" altLang="en-US" dirty="0"/>
          </a:p>
          <a:p>
            <a:pPr marL="0" indent="0">
              <a:buFontTx/>
              <a:buNone/>
              <a:defRPr/>
            </a:pPr>
            <a:r>
              <a:rPr lang="en-US" altLang="en-US" dirty="0"/>
              <a:t>Detailed status is here (updated 2021-03-15):</a:t>
            </a:r>
          </a:p>
          <a:p>
            <a:pPr marL="0" indent="0">
              <a:buFontTx/>
              <a:buNone/>
              <a:defRPr/>
            </a:pPr>
            <a:r>
              <a:rPr lang="en-GB" altLang="en-US" dirty="0">
                <a:hlinkClick r:id="rId4"/>
              </a:rPr>
              <a:t>https://</a:t>
            </a:r>
            <a:r>
              <a:rPr lang="en-GB" altLang="en-US" dirty="0">
                <a:hlinkClick r:id="rId5"/>
              </a:rPr>
              <a:t>mentor.ieee.org/802.11/dcn/15/11-15-1489-16-0000-register-of-loa-requests.docx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request/receipt (SK Telecom)</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18</a:t>
            </a:fld>
            <a:endParaRPr lang="en-US" altLang="en-US" sz="1200" b="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19</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2023-01-17</a:t>
            </a:r>
          </a:p>
        </p:txBody>
      </p:sp>
      <p:graphicFrame>
        <p:nvGraphicFramePr>
          <p:cNvPr id="77901" name="Group 77"/>
          <p:cNvGraphicFramePr>
            <a:graphicFrameLocks noGrp="1"/>
          </p:cNvGraphicFramePr>
          <p:nvPr>
            <p:ph idx="1"/>
            <p:extLst>
              <p:ext uri="{D42A27DB-BD31-4B8C-83A1-F6EECF244321}">
                <p14:modId xmlns:p14="http://schemas.microsoft.com/office/powerpoint/2010/main" val="621369294"/>
              </p:ext>
            </p:extLst>
          </p:nvPr>
        </p:nvGraphicFramePr>
        <p:xfrm>
          <a:off x="1316038" y="1341438"/>
          <a:ext cx="9661525" cy="3254693"/>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P802.11az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P802.11bd D8.0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D8.0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January 2023 802.11 WG session.</a:t>
            </a:r>
          </a:p>
          <a:p>
            <a:endParaRPr lang="en-GB" altLang="en-US" sz="2800" b="0" dirty="0"/>
          </a:p>
          <a:p>
            <a:r>
              <a:rPr lang="en-GB" altLang="en-US" sz="2800" b="0" dirty="0"/>
              <a:t>Refer to the agenda: 11-22/2112r&lt;latest&gt;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graphicFrame>
        <p:nvGraphicFramePr>
          <p:cNvPr id="2" name="Table 1"/>
          <p:cNvGraphicFramePr>
            <a:graphicFrameLocks noGrp="1"/>
          </p:cNvGraphicFramePr>
          <p:nvPr>
            <p:extLst>
              <p:ext uri="{D42A27DB-BD31-4B8C-83A1-F6EECF244321}">
                <p14:modId xmlns:p14="http://schemas.microsoft.com/office/powerpoint/2010/main" val="1729141821"/>
              </p:ext>
            </p:extLst>
          </p:nvPr>
        </p:nvGraphicFramePr>
        <p:xfrm>
          <a:off x="304800" y="2057400"/>
          <a:ext cx="11266487" cy="3001074"/>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Blog planned.</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2022-09-21. Blog planned.</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2022-09-25. Additional blogs, webinar, </a:t>
                      </a: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etc</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planned.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6"/>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23</a:t>
            </a:fld>
            <a:endParaRPr lang="en-US" altLang="en-US" sz="1200" b="0"/>
          </a:p>
        </p:txBody>
      </p:sp>
      <p:sp>
        <p:nvSpPr>
          <p:cNvPr id="7" name="Content Placeholder 1"/>
          <p:cNvSpPr>
            <a:spLocks noGrp="1"/>
          </p:cNvSpPr>
          <p:nvPr>
            <p:ph idx="1"/>
          </p:nvPr>
        </p:nvSpPr>
        <p:spPr>
          <a:xfrm>
            <a:off x="533400" y="1786569"/>
            <a:ext cx="11125200" cy="4722813"/>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dirty="0">
                <a:hlinkClick r:id="rId8"/>
              </a:rPr>
              <a:t>2021-01-20 January Computer Society Standards Activities Board Webinar Series </a:t>
            </a:r>
            <a:r>
              <a:rPr lang="en-US" dirty="0"/>
              <a:t> 802 Wireless Standards: D. Stanley, P. Kinney, P. Nikolich</a:t>
            </a:r>
          </a:p>
          <a:p>
            <a:pPr>
              <a:defRPr/>
            </a:pPr>
            <a:r>
              <a:rPr lang="en-US" dirty="0"/>
              <a:t>Computer Society hosted 2023 webinars being planned </a:t>
            </a:r>
          </a:p>
          <a:p>
            <a:pPr lvl="1">
              <a:defRPr/>
            </a:pPr>
            <a:r>
              <a:rPr lang="en-US" dirty="0"/>
              <a:t>Targeting 11bb, 11bc, 11az</a:t>
            </a:r>
            <a:br>
              <a:rPr lang="en-US" dirty="0"/>
            </a:br>
            <a:endParaRPr lang="en-US" dirty="0"/>
          </a:p>
          <a:p>
            <a:pPr>
              <a:defRPr/>
            </a:pPr>
            <a:r>
              <a:rPr lang="en-US" dirty="0"/>
              <a:t>See the indicated links for recordings of the talks and webinar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2023-02-15 3PM Eastern and Sunday 2023-03-12 4PM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a:t>March 12-17 2023 in-person &amp; electronic WG11 session </a:t>
            </a:r>
          </a:p>
          <a:p>
            <a:pPr lvl="1">
              <a:defRPr/>
            </a:pPr>
            <a:r>
              <a:rPr lang="en-US" sz="2800" dirty="0"/>
              <a:t>802 Wireless Interim session May 14-17,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F7.2 Planned Next Meeting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32</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January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a:p>
        </p:txBody>
      </p:sp>
      <p:sp>
        <p:nvSpPr>
          <p:cNvPr id="20483" name="Title 1"/>
          <p:cNvSpPr>
            <a:spLocks noGrp="1"/>
          </p:cNvSpPr>
          <p:nvPr>
            <p:ph type="title"/>
          </p:nvPr>
        </p:nvSpPr>
        <p:spPr/>
        <p:txBody>
          <a:bodyPr/>
          <a:lstStyle/>
          <a:p>
            <a:r>
              <a:rPr lang="en-GB" altLang="en-US" dirty="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18063299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149748</TotalTime>
  <Words>3470</Words>
  <Application>Microsoft Office PowerPoint</Application>
  <PresentationFormat>Widescreen</PresentationFormat>
  <Paragraphs>528</Paragraphs>
  <Slides>32</Slides>
  <Notes>32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Times New Roman</vt:lpstr>
      <vt:lpstr>Wingdings</vt:lpstr>
      <vt:lpstr>Default Design</vt:lpstr>
      <vt:lpstr>Custom Design</vt:lpstr>
      <vt:lpstr>Document</vt:lpstr>
      <vt:lpstr>January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vt:lpstr>
      <vt:lpstr>F2.7 Requests for Letters of Assurance</vt:lpstr>
      <vt:lpstr>F2.8 Drafts for Sale by IEEE– as of 2023-01-17</vt:lpstr>
      <vt:lpstr>F2.9 ISO/IEC JTC1/SC6</vt:lpstr>
      <vt:lpstr>F2.10 Social media, Blog posts</vt:lpstr>
      <vt:lpstr>F2.11 IEEE 802 Public Visibility Standing Committee</vt:lpstr>
      <vt:lpstr>F2.11 802.11 Public Visibility Events</vt:lpstr>
      <vt:lpstr>F7.1 802 Wireless Chairs meeting</vt:lpstr>
      <vt:lpstr>F7.2 Planned Next Meeting </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2023 Supplementary Material</dc:title>
  <dc:creator>dorothy.stanley@hpe.com</dc:creator>
  <cp:keywords>11-22-2114r0</cp:keywords>
  <cp:lastModifiedBy>Stanley, Dorothy</cp:lastModifiedBy>
  <cp:revision>2391</cp:revision>
  <cp:lastPrinted>1998-02-10T13:28:06Z</cp:lastPrinted>
  <dcterms:created xsi:type="dcterms:W3CDTF">1998-02-10T13:07:52Z</dcterms:created>
  <dcterms:modified xsi:type="dcterms:W3CDTF">2023-01-18T16:29:53Z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