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3" d="100"/>
          <a:sy n="123" d="100"/>
        </p:scale>
        <p:origin x="3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F1B3E2D-485C-4FF7-9753-CFC150F41EE6}"/>
    <pc:docChg chg="modMainMaster">
      <pc:chgData name="Ansley, Carol (CCI-Atlanta)" userId="cbcdc21a-90c4-4b2f-81f7-da4165205229" providerId="ADAL" clId="{4F1B3E2D-485C-4FF7-9753-CFC150F41EE6}" dt="2023-01-05T14:33:28.281" v="8" actId="20577"/>
      <pc:docMkLst>
        <pc:docMk/>
      </pc:docMkLst>
      <pc:sldMasterChg chg="modSp mod">
        <pc:chgData name="Ansley, Carol (CCI-Atlanta)" userId="cbcdc21a-90c4-4b2f-81f7-da4165205229" providerId="ADAL" clId="{4F1B3E2D-485C-4FF7-9753-CFC150F41EE6}" dt="2023-01-05T14:33:28.281" v="8" actId="20577"/>
        <pc:sldMasterMkLst>
          <pc:docMk/>
          <pc:sldMasterMk cId="0" sldId="2147483648"/>
        </pc:sldMasterMkLst>
        <pc:spChg chg="mod">
          <ac:chgData name="Ansley, Carol (CCI-Atlanta)" userId="cbcdc21a-90c4-4b2f-81f7-da4165205229" providerId="ADAL" clId="{4F1B3E2D-485C-4FF7-9753-CFC150F41EE6}" dt="2023-01-05T14:33:28.281" v="8" actId="20577"/>
          <ac:spMkLst>
            <pc:docMk/>
            <pc:sldMasterMk cId="0" sldId="2147483648"/>
            <ac:spMk id="2" creationId="{00000000-0000-0000-0000-000000000000}"/>
          </ac:spMkLst>
        </pc:spChg>
        <pc:spChg chg="mod">
          <ac:chgData name="Ansley, Carol (CCI-Atlanta)" userId="cbcdc21a-90c4-4b2f-81f7-da4165205229" providerId="ADAL" clId="{4F1B3E2D-485C-4FF7-9753-CFC150F41EE6}" dt="2023-01-05T14:33:20.60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2107r3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Interim session schedule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AM2 X-drop</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AM2 – potential drop</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 – potential drop</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Interim session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 – spec text submission – session TBD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Duncan Ho – spec text submission – session Wed or Thurs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Also – spec discussion – outline/initial draft target</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December 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 reminder:</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15 (9am), Jan. 5 (9am)</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22/2106r0 – User-Friendly WPA3 Passwords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22/1666r2 – Pre-Association Management Frame Protection </a:t>
            </a:r>
            <a:r>
              <a:rPr lang="en-US" sz="1400" spc="-1">
                <a:solidFill>
                  <a:schemeClr val="bg1">
                    <a:lumMod val="50000"/>
                  </a:schemeClr>
                </a:solidFill>
                <a:latin typeface="Times New Roman" panose="02020603050405020304" pitchFamily="18" charset="0"/>
                <a:cs typeface="Times New Roman" panose="02020603050405020304" pitchFamily="18" charset="0"/>
                <a:sym typeface="Arial"/>
              </a:rPr>
              <a:t>(presented)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91880644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December/January Teleconferences </a:t>
            </a:r>
            <a:r>
              <a:rPr dirty="0"/>
              <a:t>202</a:t>
            </a:r>
            <a:r>
              <a:rPr lang="en-US" dirty="0"/>
              <a:t>2/2023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January 5,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14117</TotalTime>
  <Words>2034</Words>
  <Application>Microsoft Office PowerPoint</Application>
  <PresentationFormat>On-screen Show (4:3)</PresentationFormat>
  <Paragraphs>189</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5, 2023 </vt:lpstr>
      <vt:lpstr>TGbi Agenda – December 8,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226</cp:revision>
  <dcterms:modified xsi:type="dcterms:W3CDTF">2023-01-05T14:33:38Z</dcterms:modified>
</cp:coreProperties>
</file>