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85" r:id="rId17"/>
    <p:sldId id="2386" r:id="rId18"/>
    <p:sldId id="2373" r:id="rId19"/>
    <p:sldId id="293" r:id="rId20"/>
    <p:sldId id="267" r:id="rId2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3" autoAdjust="0"/>
    <p:restoredTop sz="96786"/>
  </p:normalViewPr>
  <p:slideViewPr>
    <p:cSldViewPr snapToGrid="0" snapToObjects="1">
      <p:cViewPr varScale="1">
        <p:scale>
          <a:sx n="123" d="100"/>
          <a:sy n="123" d="100"/>
        </p:scale>
        <p:origin x="3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91FE9046-8D1D-4310-93F8-166FFC05C027}"/>
    <pc:docChg chg="addSld modSld modMainMaster">
      <pc:chgData name="Ansley, Carol (CCI-Atlanta)" userId="cbcdc21a-90c4-4b2f-81f7-da4165205229" providerId="ADAL" clId="{91FE9046-8D1D-4310-93F8-166FFC05C027}" dt="2023-01-05T13:35:44.134" v="182" actId="20577"/>
      <pc:docMkLst>
        <pc:docMk/>
      </pc:docMkLst>
      <pc:sldChg chg="modSp mod">
        <pc:chgData name="Ansley, Carol (CCI-Atlanta)" userId="cbcdc21a-90c4-4b2f-81f7-da4165205229" providerId="ADAL" clId="{91FE9046-8D1D-4310-93F8-166FFC05C027}" dt="2023-01-05T13:31:46.060" v="21" actId="20577"/>
        <pc:sldMkLst>
          <pc:docMk/>
          <pc:sldMk cId="0" sldId="256"/>
        </pc:sldMkLst>
        <pc:spChg chg="mod">
          <ac:chgData name="Ansley, Carol (CCI-Atlanta)" userId="cbcdc21a-90c4-4b2f-81f7-da4165205229" providerId="ADAL" clId="{91FE9046-8D1D-4310-93F8-166FFC05C027}" dt="2023-01-05T13:31:32.792" v="13" actId="20577"/>
          <ac:spMkLst>
            <pc:docMk/>
            <pc:sldMk cId="0" sldId="256"/>
            <ac:spMk id="53" creationId="{00000000-0000-0000-0000-000000000000}"/>
          </ac:spMkLst>
        </pc:spChg>
        <pc:spChg chg="mod">
          <ac:chgData name="Ansley, Carol (CCI-Atlanta)" userId="cbcdc21a-90c4-4b2f-81f7-da4165205229" providerId="ADAL" clId="{91FE9046-8D1D-4310-93F8-166FFC05C027}" dt="2023-01-05T13:31:46.060" v="21" actId="20577"/>
          <ac:spMkLst>
            <pc:docMk/>
            <pc:sldMk cId="0" sldId="256"/>
            <ac:spMk id="54" creationId="{00000000-0000-0000-0000-000000000000}"/>
          </ac:spMkLst>
        </pc:spChg>
      </pc:sldChg>
      <pc:sldChg chg="modSp mod">
        <pc:chgData name="Ansley, Carol (CCI-Atlanta)" userId="cbcdc21a-90c4-4b2f-81f7-da4165205229" providerId="ADAL" clId="{91FE9046-8D1D-4310-93F8-166FFC05C027}" dt="2023-01-05T13:32:01.405" v="36" actId="20577"/>
        <pc:sldMkLst>
          <pc:docMk/>
          <pc:sldMk cId="0" sldId="259"/>
        </pc:sldMkLst>
        <pc:spChg chg="mod">
          <ac:chgData name="Ansley, Carol (CCI-Atlanta)" userId="cbcdc21a-90c4-4b2f-81f7-da4165205229" providerId="ADAL" clId="{91FE9046-8D1D-4310-93F8-166FFC05C027}" dt="2023-01-05T13:32:01.405" v="36" actId="20577"/>
          <ac:spMkLst>
            <pc:docMk/>
            <pc:sldMk cId="0" sldId="259"/>
            <ac:spMk id="64" creationId="{00000000-0000-0000-0000-000000000000}"/>
          </ac:spMkLst>
        </pc:spChg>
      </pc:sldChg>
      <pc:sldChg chg="modSp mod">
        <pc:chgData name="Ansley, Carol (CCI-Atlanta)" userId="cbcdc21a-90c4-4b2f-81f7-da4165205229" providerId="ADAL" clId="{91FE9046-8D1D-4310-93F8-166FFC05C027}" dt="2023-01-05T13:35:44.134" v="182" actId="20577"/>
        <pc:sldMkLst>
          <pc:docMk/>
          <pc:sldMk cId="2332662549" sldId="2373"/>
        </pc:sldMkLst>
        <pc:spChg chg="mod">
          <ac:chgData name="Ansley, Carol (CCI-Atlanta)" userId="cbcdc21a-90c4-4b2f-81f7-da4165205229" providerId="ADAL" clId="{91FE9046-8D1D-4310-93F8-166FFC05C027}" dt="2023-01-05T13:35:44.134" v="182" actId="20577"/>
          <ac:spMkLst>
            <pc:docMk/>
            <pc:sldMk cId="2332662549" sldId="2373"/>
            <ac:spMk id="4" creationId="{16685247-17BB-1747-8EE0-02714A250D97}"/>
          </ac:spMkLst>
        </pc:spChg>
      </pc:sldChg>
      <pc:sldChg chg="modSp mod">
        <pc:chgData name="Ansley, Carol (CCI-Atlanta)" userId="cbcdc21a-90c4-4b2f-81f7-da4165205229" providerId="ADAL" clId="{91FE9046-8D1D-4310-93F8-166FFC05C027}" dt="2023-01-05T13:35:07.384" v="180" actId="20577"/>
        <pc:sldMkLst>
          <pc:docMk/>
          <pc:sldMk cId="88108499" sldId="2385"/>
        </pc:sldMkLst>
        <pc:spChg chg="mod">
          <ac:chgData name="Ansley, Carol (CCI-Atlanta)" userId="cbcdc21a-90c4-4b2f-81f7-da4165205229" providerId="ADAL" clId="{91FE9046-8D1D-4310-93F8-166FFC05C027}" dt="2023-01-05T13:32:31.376" v="48" actId="20577"/>
          <ac:spMkLst>
            <pc:docMk/>
            <pc:sldMk cId="88108499" sldId="2385"/>
            <ac:spMk id="2" creationId="{F3220D77-4B90-B742-B74B-6BD78C0D50E7}"/>
          </ac:spMkLst>
        </pc:spChg>
        <pc:spChg chg="mod">
          <ac:chgData name="Ansley, Carol (CCI-Atlanta)" userId="cbcdc21a-90c4-4b2f-81f7-da4165205229" providerId="ADAL" clId="{91FE9046-8D1D-4310-93F8-166FFC05C027}" dt="2023-01-05T13:35:07.384" v="180" actId="20577"/>
          <ac:spMkLst>
            <pc:docMk/>
            <pc:sldMk cId="88108499" sldId="2385"/>
            <ac:spMk id="3" creationId="{D9119F4E-FC06-F646-87EB-EF12912A7052}"/>
          </ac:spMkLst>
        </pc:spChg>
      </pc:sldChg>
      <pc:sldChg chg="modSp add mod">
        <pc:chgData name="Ansley, Carol (CCI-Atlanta)" userId="cbcdc21a-90c4-4b2f-81f7-da4165205229" providerId="ADAL" clId="{91FE9046-8D1D-4310-93F8-166FFC05C027}" dt="2023-01-05T13:35:20.495" v="181" actId="207"/>
        <pc:sldMkLst>
          <pc:docMk/>
          <pc:sldMk cId="3918806443" sldId="2386"/>
        </pc:sldMkLst>
        <pc:spChg chg="mod">
          <ac:chgData name="Ansley, Carol (CCI-Atlanta)" userId="cbcdc21a-90c4-4b2f-81f7-da4165205229" providerId="ADAL" clId="{91FE9046-8D1D-4310-93F8-166FFC05C027}" dt="2023-01-05T13:35:20.495" v="181" actId="207"/>
          <ac:spMkLst>
            <pc:docMk/>
            <pc:sldMk cId="3918806443" sldId="2386"/>
            <ac:spMk id="2" creationId="{F3220D77-4B90-B742-B74B-6BD78C0D50E7}"/>
          </ac:spMkLst>
        </pc:spChg>
        <pc:spChg chg="mod">
          <ac:chgData name="Ansley, Carol (CCI-Atlanta)" userId="cbcdc21a-90c4-4b2f-81f7-da4165205229" providerId="ADAL" clId="{91FE9046-8D1D-4310-93F8-166FFC05C027}" dt="2023-01-05T13:35:20.495" v="181" actId="207"/>
          <ac:spMkLst>
            <pc:docMk/>
            <pc:sldMk cId="3918806443" sldId="2386"/>
            <ac:spMk id="3" creationId="{D9119F4E-FC06-F646-87EB-EF12912A7052}"/>
          </ac:spMkLst>
        </pc:spChg>
      </pc:sldChg>
      <pc:sldMasterChg chg="modSp mod">
        <pc:chgData name="Ansley, Carol (CCI-Atlanta)" userId="cbcdc21a-90c4-4b2f-81f7-da4165205229" providerId="ADAL" clId="{91FE9046-8D1D-4310-93F8-166FFC05C027}" dt="2023-01-05T13:31:18.052" v="1" actId="20577"/>
        <pc:sldMasterMkLst>
          <pc:docMk/>
          <pc:sldMasterMk cId="0" sldId="2147483648"/>
        </pc:sldMasterMkLst>
        <pc:spChg chg="mod">
          <ac:chgData name="Ansley, Carol (CCI-Atlanta)" userId="cbcdc21a-90c4-4b2f-81f7-da4165205229" providerId="ADAL" clId="{91FE9046-8D1D-4310-93F8-166FFC05C027}" dt="2023-01-05T13:31:18.052"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1798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December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2107r2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January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2023-01-05</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January 5,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Interim session schedule</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Monday 	PM2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Tuesday	AM2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Wednesday AM2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AM2</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 for Interim session</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8810849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December 8,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(14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teleconferences reminder:</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Dec. 15 (9am), Jan. 5 (9am)</a:t>
            </a: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22/2106r0 – User-Friendly WPA3 Passwords (presented)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22/1666r2 – Pre-Association Management Frame Protection </a:t>
            </a:r>
            <a:r>
              <a:rPr lang="en-US" sz="1400" spc="-1">
                <a:solidFill>
                  <a:schemeClr val="bg1">
                    <a:lumMod val="50000"/>
                  </a:schemeClr>
                </a:solidFill>
                <a:latin typeface="Times New Roman" panose="02020603050405020304" pitchFamily="18" charset="0"/>
                <a:cs typeface="Times New Roman" panose="02020603050405020304" pitchFamily="18" charset="0"/>
                <a:sym typeface="Arial"/>
              </a:rPr>
              <a:t>(presented)</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3918806443"/>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highlight>
                  <a:srgbClr val="FFFF00"/>
                </a:highlight>
              </a:rPr>
              <a:t>Comment collection:			March 2023</a:t>
            </a:r>
          </a:p>
          <a:p>
            <a:r>
              <a:rPr lang="en-US" dirty="0">
                <a:highlight>
                  <a:srgbClr val="FFFF00"/>
                </a:highlight>
              </a:rPr>
              <a:t>LB initial:   				July 2023</a:t>
            </a:r>
            <a:endParaRPr lang="en-US" dirty="0">
              <a:solidFill>
                <a:srgbClr val="FF0000"/>
              </a:solidFill>
              <a:highlight>
                <a:srgbClr val="FFFF00"/>
              </a:highlight>
            </a:endParaRPr>
          </a:p>
          <a:p>
            <a:r>
              <a:rPr lang="en-US" dirty="0">
                <a:highlight>
                  <a:srgbClr val="FFFF00"/>
                </a:highlight>
              </a:rPr>
              <a:t>LB re-circ:  				November 2023</a:t>
            </a:r>
            <a:endParaRPr lang="en-US" dirty="0">
              <a:solidFill>
                <a:srgbClr val="FF0000"/>
              </a:solidFill>
              <a:highlight>
                <a:srgbClr val="FFFF00"/>
              </a:highlight>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December/January Teleconferences </a:t>
            </a:r>
            <a:r>
              <a:rPr dirty="0"/>
              <a:t>202</a:t>
            </a:r>
            <a:r>
              <a:rPr lang="en-US" dirty="0"/>
              <a:t>2/2023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January 5,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14080</TotalTime>
  <Words>1997</Words>
  <Application>Microsoft Office PowerPoint</Application>
  <PresentationFormat>On-screen Show (4:3)</PresentationFormat>
  <Paragraphs>185</Paragraphs>
  <Slides>20</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January 5, 2023 </vt:lpstr>
      <vt:lpstr>TGbi Agenda – December 8, 2022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225</cp:revision>
  <dcterms:modified xsi:type="dcterms:W3CDTF">2023-01-05T13:35:52Z</dcterms:modified>
</cp:coreProperties>
</file>