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23" d="100"/>
          <a:sy n="123" d="100"/>
        </p:scale>
        <p:origin x="3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3E66449-16B5-4B59-8A71-41BB3601BA49}"/>
    <pc:docChg chg="modSld modMainMaster">
      <pc:chgData name="Ansley, Carol (CCI-Atlanta)" userId="cbcdc21a-90c4-4b2f-81f7-da4165205229" providerId="ADAL" clId="{43E66449-16B5-4B59-8A71-41BB3601BA49}" dt="2022-12-08T16:37:06.492" v="43" actId="20577"/>
      <pc:docMkLst>
        <pc:docMk/>
      </pc:docMkLst>
      <pc:sldChg chg="modSp mod">
        <pc:chgData name="Ansley, Carol (CCI-Atlanta)" userId="cbcdc21a-90c4-4b2f-81f7-da4165205229" providerId="ADAL" clId="{43E66449-16B5-4B59-8A71-41BB3601BA49}" dt="2022-12-08T16:37:06.492" v="43" actId="20577"/>
        <pc:sldMkLst>
          <pc:docMk/>
          <pc:sldMk cId="88108499" sldId="2385"/>
        </pc:sldMkLst>
        <pc:spChg chg="mod">
          <ac:chgData name="Ansley, Carol (CCI-Atlanta)" userId="cbcdc21a-90c4-4b2f-81f7-da4165205229" providerId="ADAL" clId="{43E66449-16B5-4B59-8A71-41BB3601BA49}" dt="2022-12-08T16:37:06.492" v="43" actId="20577"/>
          <ac:spMkLst>
            <pc:docMk/>
            <pc:sldMk cId="88108499" sldId="2385"/>
            <ac:spMk id="3" creationId="{D9119F4E-FC06-F646-87EB-EF12912A7052}"/>
          </ac:spMkLst>
        </pc:spChg>
      </pc:sldChg>
      <pc:sldMasterChg chg="modSp mod">
        <pc:chgData name="Ansley, Carol (CCI-Atlanta)" userId="cbcdc21a-90c4-4b2f-81f7-da4165205229" providerId="ADAL" clId="{43E66449-16B5-4B59-8A71-41BB3601BA49}" dt="2022-12-08T16:36:44.549" v="1" actId="20577"/>
        <pc:sldMasterMkLst>
          <pc:docMk/>
          <pc:sldMasterMk cId="0" sldId="2147483648"/>
        </pc:sldMasterMkLst>
        <pc:spChg chg="mod">
          <ac:chgData name="Ansley, Carol (CCI-Atlanta)" userId="cbcdc21a-90c4-4b2f-81f7-da4165205229" providerId="ADAL" clId="{43E66449-16B5-4B59-8A71-41BB3601BA49}" dt="2022-12-08T16:36:44.549"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2107r1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December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2022-12-08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December 8,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(14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teleconferences reminder:</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Dec. 15 (9am), Jan. 5 (9am)</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22/2106r0 – User-Friendly WPA3 Passwords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22/1666r2 – Pre-Association Management Frame Protection </a:t>
            </a:r>
            <a:r>
              <a:rPr lang="en-US" sz="1400" spc="-1">
                <a:latin typeface="Times New Roman" panose="02020603050405020304" pitchFamily="18" charset="0"/>
                <a:cs typeface="Times New Roman" panose="02020603050405020304" pitchFamily="18" charset="0"/>
                <a:sym typeface="Arial"/>
              </a:rPr>
              <a:t>(presented)</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December/January Teleconferences </a:t>
            </a:r>
            <a:r>
              <a:rPr dirty="0"/>
              <a:t>202</a:t>
            </a:r>
            <a:r>
              <a:rPr lang="en-US" dirty="0"/>
              <a:t>2/2023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December 8,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14075</TotalTime>
  <Words>1966</Words>
  <Application>Microsoft Office PowerPoint</Application>
  <PresentationFormat>On-screen Show (4:3)</PresentationFormat>
  <Paragraphs>169</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December 8,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224</cp:revision>
  <dcterms:modified xsi:type="dcterms:W3CDTF">2022-12-08T16:37:10Z</dcterms:modified>
</cp:coreProperties>
</file>