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11" d="100"/>
          <a:sy n="111" d="100"/>
        </p:scale>
        <p:origin x="9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844801B9-2819-40F1-9603-A7EF4F4BCDA4}"/>
    <pc:docChg chg="custSel delSld modSld modMainMaster">
      <pc:chgData name="Ansley, Carol (CCI-Atlanta)" userId="cbcdc21a-90c4-4b2f-81f7-da4165205229" providerId="ADAL" clId="{844801B9-2819-40F1-9603-A7EF4F4BCDA4}" dt="2022-12-07T15:43:35.037" v="209" actId="47"/>
      <pc:docMkLst>
        <pc:docMk/>
      </pc:docMkLst>
      <pc:sldChg chg="modSp mod">
        <pc:chgData name="Ansley, Carol (CCI-Atlanta)" userId="cbcdc21a-90c4-4b2f-81f7-da4165205229" providerId="ADAL" clId="{844801B9-2819-40F1-9603-A7EF4F4BCDA4}" dt="2022-12-07T15:39:15.738" v="24" actId="20577"/>
        <pc:sldMkLst>
          <pc:docMk/>
          <pc:sldMk cId="0" sldId="256"/>
        </pc:sldMkLst>
        <pc:spChg chg="mod">
          <ac:chgData name="Ansley, Carol (CCI-Atlanta)" userId="cbcdc21a-90c4-4b2f-81f7-da4165205229" providerId="ADAL" clId="{844801B9-2819-40F1-9603-A7EF4F4BCDA4}" dt="2022-12-07T15:39:03.003" v="18" actId="20577"/>
          <ac:spMkLst>
            <pc:docMk/>
            <pc:sldMk cId="0" sldId="256"/>
            <ac:spMk id="53" creationId="{00000000-0000-0000-0000-000000000000}"/>
          </ac:spMkLst>
        </pc:spChg>
        <pc:spChg chg="mod">
          <ac:chgData name="Ansley, Carol (CCI-Atlanta)" userId="cbcdc21a-90c4-4b2f-81f7-da4165205229" providerId="ADAL" clId="{844801B9-2819-40F1-9603-A7EF4F4BCDA4}" dt="2022-12-07T15:39:15.738" v="24" actId="20577"/>
          <ac:spMkLst>
            <pc:docMk/>
            <pc:sldMk cId="0" sldId="256"/>
            <ac:spMk id="54" creationId="{00000000-0000-0000-0000-000000000000}"/>
          </ac:spMkLst>
        </pc:spChg>
      </pc:sldChg>
      <pc:sldChg chg="modSp mod">
        <pc:chgData name="Ansley, Carol (CCI-Atlanta)" userId="cbcdc21a-90c4-4b2f-81f7-da4165205229" providerId="ADAL" clId="{844801B9-2819-40F1-9603-A7EF4F4BCDA4}" dt="2022-12-07T15:39:41.491" v="59" actId="20577"/>
        <pc:sldMkLst>
          <pc:docMk/>
          <pc:sldMk cId="0" sldId="257"/>
        </pc:sldMkLst>
        <pc:spChg chg="mod">
          <ac:chgData name="Ansley, Carol (CCI-Atlanta)" userId="cbcdc21a-90c4-4b2f-81f7-da4165205229" providerId="ADAL" clId="{844801B9-2819-40F1-9603-A7EF4F4BCDA4}" dt="2022-12-07T15:39:41.491" v="59" actId="20577"/>
          <ac:spMkLst>
            <pc:docMk/>
            <pc:sldMk cId="0" sldId="257"/>
            <ac:spMk id="59" creationId="{00000000-0000-0000-0000-000000000000}"/>
          </ac:spMkLst>
        </pc:spChg>
      </pc:sldChg>
      <pc:sldChg chg="modSp mod">
        <pc:chgData name="Ansley, Carol (CCI-Atlanta)" userId="cbcdc21a-90c4-4b2f-81f7-da4165205229" providerId="ADAL" clId="{844801B9-2819-40F1-9603-A7EF4F4BCDA4}" dt="2022-12-07T15:39:56.384" v="68" actId="20577"/>
        <pc:sldMkLst>
          <pc:docMk/>
          <pc:sldMk cId="0" sldId="259"/>
        </pc:sldMkLst>
        <pc:spChg chg="mod">
          <ac:chgData name="Ansley, Carol (CCI-Atlanta)" userId="cbcdc21a-90c4-4b2f-81f7-da4165205229" providerId="ADAL" clId="{844801B9-2819-40F1-9603-A7EF4F4BCDA4}" dt="2022-12-07T15:39:56.384" v="68" actId="20577"/>
          <ac:spMkLst>
            <pc:docMk/>
            <pc:sldMk cId="0" sldId="259"/>
            <ac:spMk id="64" creationId="{00000000-0000-0000-0000-000000000000}"/>
          </ac:spMkLst>
        </pc:spChg>
      </pc:sldChg>
      <pc:sldChg chg="modSp mod">
        <pc:chgData name="Ansley, Carol (CCI-Atlanta)" userId="cbcdc21a-90c4-4b2f-81f7-da4165205229" providerId="ADAL" clId="{844801B9-2819-40F1-9603-A7EF4F4BCDA4}" dt="2022-12-07T15:43:24.772" v="207" actId="20577"/>
        <pc:sldMkLst>
          <pc:docMk/>
          <pc:sldMk cId="88108499" sldId="2385"/>
        </pc:sldMkLst>
        <pc:spChg chg="mod">
          <ac:chgData name="Ansley, Carol (CCI-Atlanta)" userId="cbcdc21a-90c4-4b2f-81f7-da4165205229" providerId="ADAL" clId="{844801B9-2819-40F1-9603-A7EF4F4BCDA4}" dt="2022-12-07T15:40:21.859" v="81" actId="20577"/>
          <ac:spMkLst>
            <pc:docMk/>
            <pc:sldMk cId="88108499" sldId="2385"/>
            <ac:spMk id="2" creationId="{F3220D77-4B90-B742-B74B-6BD78C0D50E7}"/>
          </ac:spMkLst>
        </pc:spChg>
        <pc:spChg chg="mod">
          <ac:chgData name="Ansley, Carol (CCI-Atlanta)" userId="cbcdc21a-90c4-4b2f-81f7-da4165205229" providerId="ADAL" clId="{844801B9-2819-40F1-9603-A7EF4F4BCDA4}" dt="2022-12-07T15:43:24.772" v="207" actId="20577"/>
          <ac:spMkLst>
            <pc:docMk/>
            <pc:sldMk cId="88108499" sldId="2385"/>
            <ac:spMk id="3" creationId="{D9119F4E-FC06-F646-87EB-EF12912A7052}"/>
          </ac:spMkLst>
        </pc:spChg>
      </pc:sldChg>
      <pc:sldChg chg="del">
        <pc:chgData name="Ansley, Carol (CCI-Atlanta)" userId="cbcdc21a-90c4-4b2f-81f7-da4165205229" providerId="ADAL" clId="{844801B9-2819-40F1-9603-A7EF4F4BCDA4}" dt="2022-12-07T15:43:35.037" v="209" actId="47"/>
        <pc:sldMkLst>
          <pc:docMk/>
          <pc:sldMk cId="1606822883" sldId="2413"/>
        </pc:sldMkLst>
      </pc:sldChg>
      <pc:sldChg chg="del">
        <pc:chgData name="Ansley, Carol (CCI-Atlanta)" userId="cbcdc21a-90c4-4b2f-81f7-da4165205229" providerId="ADAL" clId="{844801B9-2819-40F1-9603-A7EF4F4BCDA4}" dt="2022-12-07T15:40:07.972" v="70" actId="47"/>
        <pc:sldMkLst>
          <pc:docMk/>
          <pc:sldMk cId="582472878" sldId="2415"/>
        </pc:sldMkLst>
      </pc:sldChg>
      <pc:sldChg chg="del">
        <pc:chgData name="Ansley, Carol (CCI-Atlanta)" userId="cbcdc21a-90c4-4b2f-81f7-da4165205229" providerId="ADAL" clId="{844801B9-2819-40F1-9603-A7EF4F4BCDA4}" dt="2022-12-07T15:40:00.310" v="69" actId="47"/>
        <pc:sldMkLst>
          <pc:docMk/>
          <pc:sldMk cId="1667645336" sldId="2416"/>
        </pc:sldMkLst>
      </pc:sldChg>
      <pc:sldChg chg="del">
        <pc:chgData name="Ansley, Carol (CCI-Atlanta)" userId="cbcdc21a-90c4-4b2f-81f7-da4165205229" providerId="ADAL" clId="{844801B9-2819-40F1-9603-A7EF4F4BCDA4}" dt="2022-12-07T15:43:31.880" v="208" actId="47"/>
        <pc:sldMkLst>
          <pc:docMk/>
          <pc:sldMk cId="3637338930" sldId="2417"/>
        </pc:sldMkLst>
      </pc:sldChg>
      <pc:sldMasterChg chg="modSp mod">
        <pc:chgData name="Ansley, Carol (CCI-Atlanta)" userId="cbcdc21a-90c4-4b2f-81f7-da4165205229" providerId="ADAL" clId="{844801B9-2819-40F1-9603-A7EF4F4BCDA4}" dt="2022-12-07T15:38:51.191" v="12" actId="20577"/>
        <pc:sldMasterMkLst>
          <pc:docMk/>
          <pc:sldMasterMk cId="0" sldId="2147483648"/>
        </pc:sldMasterMkLst>
        <pc:spChg chg="mod">
          <ac:chgData name="Ansley, Carol (CCI-Atlanta)" userId="cbcdc21a-90c4-4b2f-81f7-da4165205229" providerId="ADAL" clId="{844801B9-2819-40F1-9603-A7EF4F4BCDA4}" dt="2022-12-07T15:38:51.191" v="12" actId="20577"/>
          <ac:spMkLst>
            <pc:docMk/>
            <pc:sldMasterMk cId="0" sldId="2147483648"/>
            <ac:spMk id="2" creationId="{00000000-0000-0000-0000-000000000000}"/>
          </ac:spMkLst>
        </pc:spChg>
        <pc:spChg chg="mod">
          <ac:chgData name="Ansley, Carol (CCI-Atlanta)" userId="cbcdc21a-90c4-4b2f-81f7-da4165205229" providerId="ADAL" clId="{844801B9-2819-40F1-9603-A7EF4F4BCDA4}" dt="2022-12-07T15:38:45.938" v="9"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2107r0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December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2022-12-08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December 8,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teleconferences reminder:</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Dec. 15 (9am), Jan. 5 (9am)</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22/2106r0 – User-Friendly WPA3 Passwords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22/1666r2 – Pre-Association Management Frame Protection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December/January Teleconferences </a:t>
            </a:r>
            <a:r>
              <a:rPr dirty="0"/>
              <a:t>202</a:t>
            </a:r>
            <a:r>
              <a:rPr lang="en-US" dirty="0"/>
              <a:t>2/2023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December 8,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13977</TotalTime>
  <Words>1960</Words>
  <Application>Microsoft Office PowerPoint</Application>
  <PresentationFormat>On-screen Show (4:3)</PresentationFormat>
  <Paragraphs>169</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December 8,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223</cp:revision>
  <dcterms:modified xsi:type="dcterms:W3CDTF">2022-12-07T15:43:43Z</dcterms:modified>
</cp:coreProperties>
</file>