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8" r:id="rId1"/>
    <p:sldMasterId id="2147483669" r:id="rId2"/>
  </p:sldMasterIdLst>
  <p:notesMasterIdLst>
    <p:notesMasterId r:id="rId11"/>
  </p:notesMasterIdLst>
  <p:sldIdLst>
    <p:sldId id="256" r:id="rId3"/>
    <p:sldId id="257" r:id="rId4"/>
    <p:sldId id="258" r:id="rId5"/>
    <p:sldId id="259" r:id="rId6"/>
    <p:sldId id="260" r:id="rId7"/>
    <p:sldId id="261" r:id="rId8"/>
    <p:sldId id="262" r:id="rId9"/>
    <p:sldId id="263"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11622F9-E79B-474A-A0C7-4CE43B660DB6}">
  <a:tblStyle styleId="{C11622F9-E79B-474A-A0C7-4CE43B660DB6}"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p:cViewPr varScale="1">
        <p:scale>
          <a:sx n="161" d="100"/>
          <a:sy n="161" d="100"/>
        </p:scale>
        <p:origin x="784" y="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1a385772c20_2_65:notes"/>
          <p:cNvSpPr txBox="1">
            <a:spLocks noGrp="1"/>
          </p:cNvSpPr>
          <p:nvPr>
            <p:ph type="hdr" idx="2"/>
          </p:nvPr>
        </p:nvSpPr>
        <p:spPr>
          <a:xfrm>
            <a:off x="5578406" y="95413"/>
            <a:ext cx="632732" cy="208031"/>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 sz="1400"/>
              <a:t>doc.: IEEE 802.11-yy/xxxxr0</a:t>
            </a:r>
            <a:endParaRPr sz="1400"/>
          </a:p>
        </p:txBody>
      </p:sp>
      <p:sp>
        <p:nvSpPr>
          <p:cNvPr id="117" name="Google Shape;117;g1a385772c20_2_65:notes"/>
          <p:cNvSpPr txBox="1">
            <a:spLocks noGrp="1"/>
          </p:cNvSpPr>
          <p:nvPr>
            <p:ph type="dt" idx="10"/>
          </p:nvPr>
        </p:nvSpPr>
        <p:spPr>
          <a:xfrm>
            <a:off x="646863" y="95413"/>
            <a:ext cx="816429" cy="208031"/>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sz="1400"/>
              <a:t>Month Year</a:t>
            </a:r>
            <a:endParaRPr sz="1400"/>
          </a:p>
        </p:txBody>
      </p:sp>
      <p:sp>
        <p:nvSpPr>
          <p:cNvPr id="118" name="Google Shape;118;g1a385772c20_2_65:notes"/>
          <p:cNvSpPr txBox="1">
            <a:spLocks noGrp="1"/>
          </p:cNvSpPr>
          <p:nvPr>
            <p:ph type="ftr" idx="11"/>
          </p:nvPr>
        </p:nvSpPr>
        <p:spPr>
          <a:xfrm>
            <a:off x="5298936" y="8853069"/>
            <a:ext cx="912201" cy="178313"/>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sz="1400"/>
              <a:t>John Doe, Some Company</a:t>
            </a:r>
            <a:endParaRPr sz="1400"/>
          </a:p>
        </p:txBody>
      </p:sp>
      <p:sp>
        <p:nvSpPr>
          <p:cNvPr id="119" name="Google Shape;119;g1a385772c20_2_65:notes"/>
          <p:cNvSpPr txBox="1">
            <a:spLocks noGrp="1"/>
          </p:cNvSpPr>
          <p:nvPr>
            <p:ph type="sldNum" idx="12"/>
          </p:nvPr>
        </p:nvSpPr>
        <p:spPr>
          <a:xfrm>
            <a:off x="3187212" y="8853069"/>
            <a:ext cx="505558" cy="35819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sz="1400"/>
              <a:t>Page </a:t>
            </a:r>
            <a:fld id="{00000000-1234-1234-1234-123412341234}" type="slidenum">
              <a:rPr lang="en" sz="1400"/>
              <a:t>1</a:t>
            </a:fld>
            <a:endParaRPr sz="1400"/>
          </a:p>
        </p:txBody>
      </p:sp>
      <p:sp>
        <p:nvSpPr>
          <p:cNvPr id="120" name="Google Shape;120;g1a385772c20_2_65:notes"/>
          <p:cNvSpPr txBox="1"/>
          <p:nvPr/>
        </p:nvSpPr>
        <p:spPr>
          <a:xfrm>
            <a:off x="1141430" y="691353"/>
            <a:ext cx="4575140" cy="341766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21" name="Google Shape;121;g1a385772c20_2_65:notes"/>
          <p:cNvSpPr txBox="1">
            <a:spLocks noGrp="1"/>
          </p:cNvSpPr>
          <p:nvPr>
            <p:ph type="body" idx="1"/>
          </p:nvPr>
        </p:nvSpPr>
        <p:spPr>
          <a:xfrm>
            <a:off x="913772" y="4343635"/>
            <a:ext cx="5030456" cy="4207554"/>
          </a:xfrm>
          <a:prstGeom prst="rect">
            <a:avLst/>
          </a:prstGeom>
          <a:noFill/>
          <a:ln>
            <a:noFill/>
          </a:ln>
        </p:spPr>
        <p:txBody>
          <a:bodyPr spcFirstLastPara="1" wrap="square" lIns="92450" tIns="45500" rIns="92450" bIns="45500" anchor="ctr" anchorCtr="0">
            <a:noAutofit/>
          </a:bodyPr>
          <a:lstStyle/>
          <a:p>
            <a:pPr marL="0" lvl="0" indent="0" algn="l" rtl="0">
              <a:spcBef>
                <a:spcPts val="0"/>
              </a:spcBef>
              <a:spcAft>
                <a:spcPts val="0"/>
              </a:spcAft>
              <a:buNone/>
            </a:pPr>
            <a:endParaRPr sz="1400"/>
          </a:p>
        </p:txBody>
      </p:sp>
      <p:sp>
        <p:nvSpPr>
          <p:cNvPr id="122" name="Google Shape;122;g1a385772c20_2_65: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1a385772c20_2_81:notes"/>
          <p:cNvSpPr txBox="1">
            <a:spLocks noGrp="1"/>
          </p:cNvSpPr>
          <p:nvPr>
            <p:ph type="hdr" idx="2"/>
          </p:nvPr>
        </p:nvSpPr>
        <p:spPr>
          <a:xfrm>
            <a:off x="5578406" y="95413"/>
            <a:ext cx="632732" cy="208031"/>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 sz="1400"/>
              <a:t>doc.: IEEE 802.11-yy/xxxxr0</a:t>
            </a:r>
            <a:endParaRPr sz="1400"/>
          </a:p>
        </p:txBody>
      </p:sp>
      <p:sp>
        <p:nvSpPr>
          <p:cNvPr id="133" name="Google Shape;133;g1a385772c20_2_81:notes"/>
          <p:cNvSpPr txBox="1">
            <a:spLocks noGrp="1"/>
          </p:cNvSpPr>
          <p:nvPr>
            <p:ph type="dt" idx="10"/>
          </p:nvPr>
        </p:nvSpPr>
        <p:spPr>
          <a:xfrm>
            <a:off x="646863" y="95413"/>
            <a:ext cx="816429" cy="208031"/>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sz="1400"/>
              <a:t>Month Year</a:t>
            </a:r>
            <a:endParaRPr sz="1400"/>
          </a:p>
        </p:txBody>
      </p:sp>
      <p:sp>
        <p:nvSpPr>
          <p:cNvPr id="134" name="Google Shape;134;g1a385772c20_2_81:notes"/>
          <p:cNvSpPr txBox="1">
            <a:spLocks noGrp="1"/>
          </p:cNvSpPr>
          <p:nvPr>
            <p:ph type="ftr" idx="11"/>
          </p:nvPr>
        </p:nvSpPr>
        <p:spPr>
          <a:xfrm>
            <a:off x="5298936" y="8853069"/>
            <a:ext cx="912201" cy="178313"/>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sz="1400"/>
              <a:t>John Doe, Some Company</a:t>
            </a:r>
            <a:endParaRPr sz="1400"/>
          </a:p>
        </p:txBody>
      </p:sp>
      <p:sp>
        <p:nvSpPr>
          <p:cNvPr id="135" name="Google Shape;135;g1a385772c20_2_81:notes"/>
          <p:cNvSpPr txBox="1">
            <a:spLocks noGrp="1"/>
          </p:cNvSpPr>
          <p:nvPr>
            <p:ph type="sldNum" idx="12"/>
          </p:nvPr>
        </p:nvSpPr>
        <p:spPr>
          <a:xfrm>
            <a:off x="3187212" y="8853069"/>
            <a:ext cx="505558" cy="35819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sz="1400"/>
              <a:t>Page </a:t>
            </a:r>
            <a:fld id="{00000000-1234-1234-1234-123412341234}" type="slidenum">
              <a:rPr lang="en" sz="1400"/>
              <a:t>2</a:t>
            </a:fld>
            <a:endParaRPr sz="1400"/>
          </a:p>
        </p:txBody>
      </p:sp>
      <p:sp>
        <p:nvSpPr>
          <p:cNvPr id="136" name="Google Shape;136;g1a385772c20_2_81:notes"/>
          <p:cNvSpPr txBox="1"/>
          <p:nvPr/>
        </p:nvSpPr>
        <p:spPr>
          <a:xfrm>
            <a:off x="1141430" y="691353"/>
            <a:ext cx="4575140" cy="341766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37" name="Google Shape;137;g1a385772c20_2_81:notes"/>
          <p:cNvSpPr txBox="1">
            <a:spLocks noGrp="1"/>
          </p:cNvSpPr>
          <p:nvPr>
            <p:ph type="body" idx="1"/>
          </p:nvPr>
        </p:nvSpPr>
        <p:spPr>
          <a:xfrm>
            <a:off x="913772" y="4343635"/>
            <a:ext cx="5030456" cy="4207554"/>
          </a:xfrm>
          <a:prstGeom prst="rect">
            <a:avLst/>
          </a:prstGeom>
          <a:noFill/>
          <a:ln>
            <a:noFill/>
          </a:ln>
        </p:spPr>
        <p:txBody>
          <a:bodyPr spcFirstLastPara="1" wrap="square" lIns="92450" tIns="45500" rIns="92450" bIns="45500" anchor="ctr" anchorCtr="0">
            <a:noAutofit/>
          </a:bodyPr>
          <a:lstStyle/>
          <a:p>
            <a:pPr marL="0" lvl="0" indent="0" algn="l" rtl="0">
              <a:spcBef>
                <a:spcPts val="0"/>
              </a:spcBef>
              <a:spcAft>
                <a:spcPts val="0"/>
              </a:spcAft>
              <a:buNone/>
            </a:pPr>
            <a:endParaRPr sz="1400"/>
          </a:p>
        </p:txBody>
      </p:sp>
      <p:sp>
        <p:nvSpPr>
          <p:cNvPr id="138" name="Google Shape;138;g1a385772c20_2_81: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1a385772c20_0_1:notes"/>
          <p:cNvSpPr txBox="1">
            <a:spLocks noGrp="1"/>
          </p:cNvSpPr>
          <p:nvPr>
            <p:ph type="hdr" idx="2"/>
          </p:nvPr>
        </p:nvSpPr>
        <p:spPr>
          <a:xfrm>
            <a:off x="5578406" y="95413"/>
            <a:ext cx="632700" cy="207900"/>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 sz="1400"/>
              <a:t>doc.: IEEE 802.11-yy/xxxxr0</a:t>
            </a:r>
            <a:endParaRPr sz="1400"/>
          </a:p>
        </p:txBody>
      </p:sp>
      <p:sp>
        <p:nvSpPr>
          <p:cNvPr id="147" name="Google Shape;147;g1a385772c20_0_1:notes"/>
          <p:cNvSpPr txBox="1">
            <a:spLocks noGrp="1"/>
          </p:cNvSpPr>
          <p:nvPr>
            <p:ph type="dt" idx="10"/>
          </p:nvPr>
        </p:nvSpPr>
        <p:spPr>
          <a:xfrm>
            <a:off x="646863" y="95413"/>
            <a:ext cx="816300" cy="2079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sz="1400"/>
              <a:t>Month Year</a:t>
            </a:r>
            <a:endParaRPr sz="1400"/>
          </a:p>
        </p:txBody>
      </p:sp>
      <p:sp>
        <p:nvSpPr>
          <p:cNvPr id="148" name="Google Shape;148;g1a385772c20_0_1:notes"/>
          <p:cNvSpPr txBox="1">
            <a:spLocks noGrp="1"/>
          </p:cNvSpPr>
          <p:nvPr>
            <p:ph type="ftr" idx="11"/>
          </p:nvPr>
        </p:nvSpPr>
        <p:spPr>
          <a:xfrm>
            <a:off x="5298936" y="8853069"/>
            <a:ext cx="912300" cy="1782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sz="1400"/>
              <a:t>John Doe, Some Company</a:t>
            </a:r>
            <a:endParaRPr sz="1400"/>
          </a:p>
        </p:txBody>
      </p:sp>
      <p:sp>
        <p:nvSpPr>
          <p:cNvPr id="149" name="Google Shape;149;g1a385772c20_0_1: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sz="1400"/>
              <a:t>Page </a:t>
            </a:r>
            <a:fld id="{00000000-1234-1234-1234-123412341234}" type="slidenum">
              <a:rPr lang="en" sz="1400"/>
              <a:t>3</a:t>
            </a:fld>
            <a:endParaRPr sz="1400"/>
          </a:p>
        </p:txBody>
      </p:sp>
      <p:sp>
        <p:nvSpPr>
          <p:cNvPr id="150" name="Google Shape;150;g1a385772c20_0_1:notes"/>
          <p:cNvSpPr txBox="1"/>
          <p:nvPr/>
        </p:nvSpPr>
        <p:spPr>
          <a:xfrm>
            <a:off x="1141430" y="691353"/>
            <a:ext cx="45750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51" name="Google Shape;151;g1a385772c20_0_1:notes"/>
          <p:cNvSpPr txBox="1">
            <a:spLocks noGrp="1"/>
          </p:cNvSpPr>
          <p:nvPr>
            <p:ph type="body" idx="1"/>
          </p:nvPr>
        </p:nvSpPr>
        <p:spPr>
          <a:xfrm>
            <a:off x="913772" y="4343635"/>
            <a:ext cx="5030400" cy="4207500"/>
          </a:xfrm>
          <a:prstGeom prst="rect">
            <a:avLst/>
          </a:prstGeom>
          <a:noFill/>
          <a:ln>
            <a:noFill/>
          </a:ln>
        </p:spPr>
        <p:txBody>
          <a:bodyPr spcFirstLastPara="1" wrap="square" lIns="92450" tIns="45500" rIns="92450" bIns="45500" anchor="ctr" anchorCtr="0">
            <a:noAutofit/>
          </a:bodyPr>
          <a:lstStyle/>
          <a:p>
            <a:pPr marL="0" lvl="0" indent="0" algn="l" rtl="0">
              <a:spcBef>
                <a:spcPts val="0"/>
              </a:spcBef>
              <a:spcAft>
                <a:spcPts val="0"/>
              </a:spcAft>
              <a:buNone/>
            </a:pPr>
            <a:endParaRPr sz="1400"/>
          </a:p>
        </p:txBody>
      </p:sp>
      <p:sp>
        <p:nvSpPr>
          <p:cNvPr id="152" name="Google Shape;152;g1a385772c20_0_1: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g1a385772c20_0_81:notes"/>
          <p:cNvSpPr txBox="1">
            <a:spLocks noGrp="1"/>
          </p:cNvSpPr>
          <p:nvPr>
            <p:ph type="hdr" idx="2"/>
          </p:nvPr>
        </p:nvSpPr>
        <p:spPr>
          <a:xfrm>
            <a:off x="5578406" y="95413"/>
            <a:ext cx="632700" cy="207900"/>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 sz="1400"/>
              <a:t>doc.: IEEE 802.11-yy/xxxxr0</a:t>
            </a:r>
            <a:endParaRPr sz="1400"/>
          </a:p>
        </p:txBody>
      </p:sp>
      <p:sp>
        <p:nvSpPr>
          <p:cNvPr id="163" name="Google Shape;163;g1a385772c20_0_81:notes"/>
          <p:cNvSpPr txBox="1">
            <a:spLocks noGrp="1"/>
          </p:cNvSpPr>
          <p:nvPr>
            <p:ph type="dt" idx="10"/>
          </p:nvPr>
        </p:nvSpPr>
        <p:spPr>
          <a:xfrm>
            <a:off x="646863" y="95413"/>
            <a:ext cx="816300" cy="2079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sz="1400"/>
              <a:t>Month Year</a:t>
            </a:r>
            <a:endParaRPr sz="1400"/>
          </a:p>
        </p:txBody>
      </p:sp>
      <p:sp>
        <p:nvSpPr>
          <p:cNvPr id="164" name="Google Shape;164;g1a385772c20_0_81:notes"/>
          <p:cNvSpPr txBox="1">
            <a:spLocks noGrp="1"/>
          </p:cNvSpPr>
          <p:nvPr>
            <p:ph type="ftr" idx="11"/>
          </p:nvPr>
        </p:nvSpPr>
        <p:spPr>
          <a:xfrm>
            <a:off x="5298936" y="8853069"/>
            <a:ext cx="912300" cy="1782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sz="1400"/>
              <a:t>John Doe, Some Company</a:t>
            </a:r>
            <a:endParaRPr sz="1400"/>
          </a:p>
        </p:txBody>
      </p:sp>
      <p:sp>
        <p:nvSpPr>
          <p:cNvPr id="165" name="Google Shape;165;g1a385772c20_0_81: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sz="1400"/>
              <a:t>Page </a:t>
            </a:r>
            <a:fld id="{00000000-1234-1234-1234-123412341234}" type="slidenum">
              <a:rPr lang="en" sz="1400"/>
              <a:t>4</a:t>
            </a:fld>
            <a:endParaRPr sz="1400"/>
          </a:p>
        </p:txBody>
      </p:sp>
      <p:sp>
        <p:nvSpPr>
          <p:cNvPr id="166" name="Google Shape;166;g1a385772c20_0_81:notes"/>
          <p:cNvSpPr txBox="1"/>
          <p:nvPr/>
        </p:nvSpPr>
        <p:spPr>
          <a:xfrm>
            <a:off x="1141430" y="691353"/>
            <a:ext cx="45750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67" name="Google Shape;167;g1a385772c20_0_81:notes"/>
          <p:cNvSpPr txBox="1">
            <a:spLocks noGrp="1"/>
          </p:cNvSpPr>
          <p:nvPr>
            <p:ph type="body" idx="1"/>
          </p:nvPr>
        </p:nvSpPr>
        <p:spPr>
          <a:xfrm>
            <a:off x="913772" y="4343635"/>
            <a:ext cx="5030400" cy="4207500"/>
          </a:xfrm>
          <a:prstGeom prst="rect">
            <a:avLst/>
          </a:prstGeom>
          <a:noFill/>
          <a:ln>
            <a:noFill/>
          </a:ln>
        </p:spPr>
        <p:txBody>
          <a:bodyPr spcFirstLastPara="1" wrap="square" lIns="92450" tIns="45500" rIns="92450" bIns="45500" anchor="ctr" anchorCtr="0">
            <a:noAutofit/>
          </a:bodyPr>
          <a:lstStyle/>
          <a:p>
            <a:pPr marL="0" lvl="0" indent="0" algn="l" rtl="0">
              <a:spcBef>
                <a:spcPts val="0"/>
              </a:spcBef>
              <a:spcAft>
                <a:spcPts val="0"/>
              </a:spcAft>
              <a:buNone/>
            </a:pPr>
            <a:endParaRPr sz="1400"/>
          </a:p>
        </p:txBody>
      </p:sp>
      <p:sp>
        <p:nvSpPr>
          <p:cNvPr id="168" name="Google Shape;168;g1a385772c20_0_81: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1a385772c20_0_14:notes"/>
          <p:cNvSpPr txBox="1">
            <a:spLocks noGrp="1"/>
          </p:cNvSpPr>
          <p:nvPr>
            <p:ph type="hdr" idx="2"/>
          </p:nvPr>
        </p:nvSpPr>
        <p:spPr>
          <a:xfrm>
            <a:off x="5578406" y="95413"/>
            <a:ext cx="632700" cy="207900"/>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 sz="1400"/>
              <a:t>doc.: IEEE 802.11-yy/xxxxr0</a:t>
            </a:r>
            <a:endParaRPr sz="1400"/>
          </a:p>
        </p:txBody>
      </p:sp>
      <p:sp>
        <p:nvSpPr>
          <p:cNvPr id="179" name="Google Shape;179;g1a385772c20_0_14:notes"/>
          <p:cNvSpPr txBox="1">
            <a:spLocks noGrp="1"/>
          </p:cNvSpPr>
          <p:nvPr>
            <p:ph type="dt" idx="10"/>
          </p:nvPr>
        </p:nvSpPr>
        <p:spPr>
          <a:xfrm>
            <a:off x="646863" y="95413"/>
            <a:ext cx="816300" cy="2079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sz="1400"/>
              <a:t>Month Year</a:t>
            </a:r>
            <a:endParaRPr sz="1400"/>
          </a:p>
        </p:txBody>
      </p:sp>
      <p:sp>
        <p:nvSpPr>
          <p:cNvPr id="180" name="Google Shape;180;g1a385772c20_0_14:notes"/>
          <p:cNvSpPr txBox="1">
            <a:spLocks noGrp="1"/>
          </p:cNvSpPr>
          <p:nvPr>
            <p:ph type="ftr" idx="11"/>
          </p:nvPr>
        </p:nvSpPr>
        <p:spPr>
          <a:xfrm>
            <a:off x="5298936" y="8853069"/>
            <a:ext cx="912300" cy="1782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sz="1400"/>
              <a:t>John Doe, Some Company</a:t>
            </a:r>
            <a:endParaRPr sz="1400"/>
          </a:p>
        </p:txBody>
      </p:sp>
      <p:sp>
        <p:nvSpPr>
          <p:cNvPr id="181" name="Google Shape;181;g1a385772c20_0_14: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sz="1400"/>
              <a:t>Page </a:t>
            </a:r>
            <a:fld id="{00000000-1234-1234-1234-123412341234}" type="slidenum">
              <a:rPr lang="en" sz="1400"/>
              <a:t>5</a:t>
            </a:fld>
            <a:endParaRPr sz="1400"/>
          </a:p>
        </p:txBody>
      </p:sp>
      <p:sp>
        <p:nvSpPr>
          <p:cNvPr id="182" name="Google Shape;182;g1a385772c20_0_14:notes"/>
          <p:cNvSpPr txBox="1"/>
          <p:nvPr/>
        </p:nvSpPr>
        <p:spPr>
          <a:xfrm>
            <a:off x="1141430" y="691353"/>
            <a:ext cx="45750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83" name="Google Shape;183;g1a385772c20_0_14:notes"/>
          <p:cNvSpPr txBox="1">
            <a:spLocks noGrp="1"/>
          </p:cNvSpPr>
          <p:nvPr>
            <p:ph type="body" idx="1"/>
          </p:nvPr>
        </p:nvSpPr>
        <p:spPr>
          <a:xfrm>
            <a:off x="913772" y="4343635"/>
            <a:ext cx="5030400" cy="4207500"/>
          </a:xfrm>
          <a:prstGeom prst="rect">
            <a:avLst/>
          </a:prstGeom>
          <a:noFill/>
          <a:ln>
            <a:noFill/>
          </a:ln>
        </p:spPr>
        <p:txBody>
          <a:bodyPr spcFirstLastPara="1" wrap="square" lIns="92450" tIns="45500" rIns="92450" bIns="45500" anchor="ctr" anchorCtr="0">
            <a:noAutofit/>
          </a:bodyPr>
          <a:lstStyle/>
          <a:p>
            <a:pPr marL="0" lvl="0" indent="0" algn="l" rtl="0">
              <a:spcBef>
                <a:spcPts val="0"/>
              </a:spcBef>
              <a:spcAft>
                <a:spcPts val="0"/>
              </a:spcAft>
              <a:buNone/>
            </a:pPr>
            <a:endParaRPr sz="1400"/>
          </a:p>
        </p:txBody>
      </p:sp>
      <p:sp>
        <p:nvSpPr>
          <p:cNvPr id="184" name="Google Shape;184;g1a385772c20_0_14: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1a385772c20_0_97:notes"/>
          <p:cNvSpPr txBox="1">
            <a:spLocks noGrp="1"/>
          </p:cNvSpPr>
          <p:nvPr>
            <p:ph type="hdr" idx="2"/>
          </p:nvPr>
        </p:nvSpPr>
        <p:spPr>
          <a:xfrm>
            <a:off x="5578406" y="95413"/>
            <a:ext cx="632700" cy="207900"/>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 sz="1400"/>
              <a:t>doc.: IEEE 802.11-yy/xxxxr0</a:t>
            </a:r>
            <a:endParaRPr sz="1400"/>
          </a:p>
        </p:txBody>
      </p:sp>
      <p:sp>
        <p:nvSpPr>
          <p:cNvPr id="193" name="Google Shape;193;g1a385772c20_0_97:notes"/>
          <p:cNvSpPr txBox="1">
            <a:spLocks noGrp="1"/>
          </p:cNvSpPr>
          <p:nvPr>
            <p:ph type="dt" idx="10"/>
          </p:nvPr>
        </p:nvSpPr>
        <p:spPr>
          <a:xfrm>
            <a:off x="646863" y="95413"/>
            <a:ext cx="816300" cy="2079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sz="1400"/>
              <a:t>Month Year</a:t>
            </a:r>
            <a:endParaRPr sz="1400"/>
          </a:p>
        </p:txBody>
      </p:sp>
      <p:sp>
        <p:nvSpPr>
          <p:cNvPr id="194" name="Google Shape;194;g1a385772c20_0_97:notes"/>
          <p:cNvSpPr txBox="1">
            <a:spLocks noGrp="1"/>
          </p:cNvSpPr>
          <p:nvPr>
            <p:ph type="ftr" idx="11"/>
          </p:nvPr>
        </p:nvSpPr>
        <p:spPr>
          <a:xfrm>
            <a:off x="5298936" y="8853069"/>
            <a:ext cx="912300" cy="1782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sz="1400"/>
              <a:t>John Doe, Some Company</a:t>
            </a:r>
            <a:endParaRPr sz="1400"/>
          </a:p>
        </p:txBody>
      </p:sp>
      <p:sp>
        <p:nvSpPr>
          <p:cNvPr id="195" name="Google Shape;195;g1a385772c20_0_97: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sz="1400"/>
              <a:t>Page </a:t>
            </a:r>
            <a:fld id="{00000000-1234-1234-1234-123412341234}" type="slidenum">
              <a:rPr lang="en" sz="1400"/>
              <a:t>6</a:t>
            </a:fld>
            <a:endParaRPr sz="1400"/>
          </a:p>
        </p:txBody>
      </p:sp>
      <p:sp>
        <p:nvSpPr>
          <p:cNvPr id="196" name="Google Shape;196;g1a385772c20_0_97:notes"/>
          <p:cNvSpPr txBox="1"/>
          <p:nvPr/>
        </p:nvSpPr>
        <p:spPr>
          <a:xfrm>
            <a:off x="1141430" y="691353"/>
            <a:ext cx="45750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97" name="Google Shape;197;g1a385772c20_0_97:notes"/>
          <p:cNvSpPr txBox="1">
            <a:spLocks noGrp="1"/>
          </p:cNvSpPr>
          <p:nvPr>
            <p:ph type="body" idx="1"/>
          </p:nvPr>
        </p:nvSpPr>
        <p:spPr>
          <a:xfrm>
            <a:off x="913772" y="4343635"/>
            <a:ext cx="5030400" cy="4207500"/>
          </a:xfrm>
          <a:prstGeom prst="rect">
            <a:avLst/>
          </a:prstGeom>
          <a:noFill/>
          <a:ln>
            <a:noFill/>
          </a:ln>
        </p:spPr>
        <p:txBody>
          <a:bodyPr spcFirstLastPara="1" wrap="square" lIns="92450" tIns="45500" rIns="92450" bIns="45500" anchor="ctr" anchorCtr="0">
            <a:noAutofit/>
          </a:bodyPr>
          <a:lstStyle/>
          <a:p>
            <a:pPr marL="0" lvl="0" indent="0" algn="l" rtl="0">
              <a:spcBef>
                <a:spcPts val="0"/>
              </a:spcBef>
              <a:spcAft>
                <a:spcPts val="0"/>
              </a:spcAft>
              <a:buNone/>
            </a:pPr>
            <a:endParaRPr sz="1400"/>
          </a:p>
        </p:txBody>
      </p:sp>
      <p:sp>
        <p:nvSpPr>
          <p:cNvPr id="198" name="Google Shape;198;g1a385772c20_0_97: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Google Shape;206;g1a385772c20_0_110:notes"/>
          <p:cNvSpPr txBox="1">
            <a:spLocks noGrp="1"/>
          </p:cNvSpPr>
          <p:nvPr>
            <p:ph type="hdr" idx="2"/>
          </p:nvPr>
        </p:nvSpPr>
        <p:spPr>
          <a:xfrm>
            <a:off x="5578406" y="95413"/>
            <a:ext cx="632700" cy="207900"/>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 sz="1400"/>
              <a:t>doc.: IEEE 802.11-yy/xxxxr0</a:t>
            </a:r>
            <a:endParaRPr sz="1400"/>
          </a:p>
        </p:txBody>
      </p:sp>
      <p:sp>
        <p:nvSpPr>
          <p:cNvPr id="207" name="Google Shape;207;g1a385772c20_0_110:notes"/>
          <p:cNvSpPr txBox="1">
            <a:spLocks noGrp="1"/>
          </p:cNvSpPr>
          <p:nvPr>
            <p:ph type="dt" idx="10"/>
          </p:nvPr>
        </p:nvSpPr>
        <p:spPr>
          <a:xfrm>
            <a:off x="646863" y="95413"/>
            <a:ext cx="816300" cy="2079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sz="1400"/>
              <a:t>Month Year</a:t>
            </a:r>
            <a:endParaRPr sz="1400"/>
          </a:p>
        </p:txBody>
      </p:sp>
      <p:sp>
        <p:nvSpPr>
          <p:cNvPr id="208" name="Google Shape;208;g1a385772c20_0_110:notes"/>
          <p:cNvSpPr txBox="1">
            <a:spLocks noGrp="1"/>
          </p:cNvSpPr>
          <p:nvPr>
            <p:ph type="ftr" idx="11"/>
          </p:nvPr>
        </p:nvSpPr>
        <p:spPr>
          <a:xfrm>
            <a:off x="5298936" y="8853069"/>
            <a:ext cx="912300" cy="1782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sz="1400"/>
              <a:t>John Doe, Some Company</a:t>
            </a:r>
            <a:endParaRPr sz="1400"/>
          </a:p>
        </p:txBody>
      </p:sp>
      <p:sp>
        <p:nvSpPr>
          <p:cNvPr id="209" name="Google Shape;209;g1a385772c20_0_110: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sz="1400"/>
              <a:t>Page </a:t>
            </a:r>
            <a:fld id="{00000000-1234-1234-1234-123412341234}" type="slidenum">
              <a:rPr lang="en" sz="1400"/>
              <a:t>7</a:t>
            </a:fld>
            <a:endParaRPr sz="1400"/>
          </a:p>
        </p:txBody>
      </p:sp>
      <p:sp>
        <p:nvSpPr>
          <p:cNvPr id="210" name="Google Shape;210;g1a385772c20_0_110:notes"/>
          <p:cNvSpPr txBox="1"/>
          <p:nvPr/>
        </p:nvSpPr>
        <p:spPr>
          <a:xfrm>
            <a:off x="1141430" y="691353"/>
            <a:ext cx="45750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211" name="Google Shape;211;g1a385772c20_0_110:notes"/>
          <p:cNvSpPr txBox="1">
            <a:spLocks noGrp="1"/>
          </p:cNvSpPr>
          <p:nvPr>
            <p:ph type="body" idx="1"/>
          </p:nvPr>
        </p:nvSpPr>
        <p:spPr>
          <a:xfrm>
            <a:off x="913772" y="4343635"/>
            <a:ext cx="5030400" cy="4207500"/>
          </a:xfrm>
          <a:prstGeom prst="rect">
            <a:avLst/>
          </a:prstGeom>
          <a:noFill/>
          <a:ln>
            <a:noFill/>
          </a:ln>
        </p:spPr>
        <p:txBody>
          <a:bodyPr spcFirstLastPara="1" wrap="square" lIns="92450" tIns="45500" rIns="92450" bIns="45500" anchor="ctr" anchorCtr="0">
            <a:noAutofit/>
          </a:bodyPr>
          <a:lstStyle/>
          <a:p>
            <a:pPr marL="0" lvl="0" indent="0" algn="l" rtl="0">
              <a:spcBef>
                <a:spcPts val="0"/>
              </a:spcBef>
              <a:spcAft>
                <a:spcPts val="0"/>
              </a:spcAft>
              <a:buNone/>
            </a:pPr>
            <a:endParaRPr sz="1400"/>
          </a:p>
        </p:txBody>
      </p:sp>
      <p:sp>
        <p:nvSpPr>
          <p:cNvPr id="212" name="Google Shape;212;g1a385772c20_0_110: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1a385772c20_0_123:notes"/>
          <p:cNvSpPr txBox="1">
            <a:spLocks noGrp="1"/>
          </p:cNvSpPr>
          <p:nvPr>
            <p:ph type="hdr" idx="2"/>
          </p:nvPr>
        </p:nvSpPr>
        <p:spPr>
          <a:xfrm>
            <a:off x="5578406" y="95413"/>
            <a:ext cx="632700" cy="207900"/>
          </a:xfrm>
          <a:prstGeom prst="rect">
            <a:avLst/>
          </a:prstGeom>
          <a:noFill/>
          <a:ln>
            <a:noFill/>
          </a:ln>
        </p:spPr>
        <p:txBody>
          <a:bodyPr spcFirstLastPara="1" wrap="square" lIns="0" tIns="0" rIns="0" bIns="0" anchor="b" anchorCtr="0">
            <a:noAutofit/>
          </a:bodyPr>
          <a:lstStyle/>
          <a:p>
            <a:pPr marL="0" lvl="0" indent="0" algn="r" rtl="0">
              <a:spcBef>
                <a:spcPts val="0"/>
              </a:spcBef>
              <a:spcAft>
                <a:spcPts val="0"/>
              </a:spcAft>
              <a:buNone/>
            </a:pPr>
            <a:r>
              <a:rPr lang="en" sz="1400"/>
              <a:t>doc.: IEEE 802.11-yy/xxxxr0</a:t>
            </a:r>
            <a:endParaRPr sz="1400"/>
          </a:p>
        </p:txBody>
      </p:sp>
      <p:sp>
        <p:nvSpPr>
          <p:cNvPr id="221" name="Google Shape;221;g1a385772c20_0_123:notes"/>
          <p:cNvSpPr txBox="1">
            <a:spLocks noGrp="1"/>
          </p:cNvSpPr>
          <p:nvPr>
            <p:ph type="dt" idx="10"/>
          </p:nvPr>
        </p:nvSpPr>
        <p:spPr>
          <a:xfrm>
            <a:off x="646863" y="95413"/>
            <a:ext cx="816300" cy="2079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sz="1400"/>
              <a:t>Month Year</a:t>
            </a:r>
            <a:endParaRPr sz="1400"/>
          </a:p>
        </p:txBody>
      </p:sp>
      <p:sp>
        <p:nvSpPr>
          <p:cNvPr id="222" name="Google Shape;222;g1a385772c20_0_123:notes"/>
          <p:cNvSpPr txBox="1">
            <a:spLocks noGrp="1"/>
          </p:cNvSpPr>
          <p:nvPr>
            <p:ph type="ftr" idx="11"/>
          </p:nvPr>
        </p:nvSpPr>
        <p:spPr>
          <a:xfrm>
            <a:off x="5298936" y="8853069"/>
            <a:ext cx="912300" cy="1782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sz="1400"/>
              <a:t>John Doe, Some Company</a:t>
            </a:r>
            <a:endParaRPr sz="1400"/>
          </a:p>
        </p:txBody>
      </p:sp>
      <p:sp>
        <p:nvSpPr>
          <p:cNvPr id="223" name="Google Shape;223;g1a385772c20_0_123:notes"/>
          <p:cNvSpPr txBox="1">
            <a:spLocks noGrp="1"/>
          </p:cNvSpPr>
          <p:nvPr>
            <p:ph type="sldNum" idx="12"/>
          </p:nvPr>
        </p:nvSpPr>
        <p:spPr>
          <a:xfrm>
            <a:off x="3187212" y="8853069"/>
            <a:ext cx="505500" cy="3582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sz="1400"/>
              <a:t>Page </a:t>
            </a:r>
            <a:fld id="{00000000-1234-1234-1234-123412341234}" type="slidenum">
              <a:rPr lang="en" sz="1400"/>
              <a:t>8</a:t>
            </a:fld>
            <a:endParaRPr sz="1400"/>
          </a:p>
        </p:txBody>
      </p:sp>
      <p:sp>
        <p:nvSpPr>
          <p:cNvPr id="224" name="Google Shape;224;g1a385772c20_0_123:notes"/>
          <p:cNvSpPr txBox="1"/>
          <p:nvPr/>
        </p:nvSpPr>
        <p:spPr>
          <a:xfrm>
            <a:off x="1141430" y="691353"/>
            <a:ext cx="4575000" cy="3417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0300" tIns="45150" rIns="90300" bIns="4515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225" name="Google Shape;225;g1a385772c20_0_123:notes"/>
          <p:cNvSpPr txBox="1">
            <a:spLocks noGrp="1"/>
          </p:cNvSpPr>
          <p:nvPr>
            <p:ph type="body" idx="1"/>
          </p:nvPr>
        </p:nvSpPr>
        <p:spPr>
          <a:xfrm>
            <a:off x="913772" y="4343635"/>
            <a:ext cx="5030400" cy="4207500"/>
          </a:xfrm>
          <a:prstGeom prst="rect">
            <a:avLst/>
          </a:prstGeom>
          <a:noFill/>
          <a:ln>
            <a:noFill/>
          </a:ln>
        </p:spPr>
        <p:txBody>
          <a:bodyPr spcFirstLastPara="1" wrap="square" lIns="92450" tIns="45500" rIns="92450" bIns="45500" anchor="ctr" anchorCtr="0">
            <a:noAutofit/>
          </a:bodyPr>
          <a:lstStyle/>
          <a:p>
            <a:pPr marL="0" lvl="0" indent="0" algn="l" rtl="0">
              <a:spcBef>
                <a:spcPts val="0"/>
              </a:spcBef>
              <a:spcAft>
                <a:spcPts val="0"/>
              </a:spcAft>
              <a:buNone/>
            </a:pPr>
            <a:endParaRPr sz="1400"/>
          </a:p>
        </p:txBody>
      </p:sp>
      <p:sp>
        <p:nvSpPr>
          <p:cNvPr id="226" name="Google Shape;226;g1a385772c20_0_123:notes"/>
          <p:cNvSpPr>
            <a:spLocks noGrp="1" noRot="1" noChangeAspect="1"/>
          </p:cNvSpPr>
          <p:nvPr>
            <p:ph type="sldImg" idx="3"/>
          </p:nvPr>
        </p:nvSpPr>
        <p:spPr>
          <a:xfrm>
            <a:off x="392113" y="690563"/>
            <a:ext cx="6072187" cy="3416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0"/>
        <p:cNvGrpSpPr/>
        <p:nvPr/>
      </p:nvGrpSpPr>
      <p:grpSpPr>
        <a:xfrm>
          <a:off x="0" y="0"/>
          <a:ext cx="0" cy="0"/>
          <a:chOff x="0" y="0"/>
          <a:chExt cx="0" cy="0"/>
        </a:xfrm>
      </p:grpSpPr>
      <p:sp>
        <p:nvSpPr>
          <p:cNvPr id="61" name="Google Shape;61;p14"/>
          <p:cNvSpPr txBox="1">
            <a:spLocks noGrp="1"/>
          </p:cNvSpPr>
          <p:nvPr>
            <p:ph type="ctrTitle"/>
          </p:nvPr>
        </p:nvSpPr>
        <p:spPr>
          <a:xfrm>
            <a:off x="685800" y="1597820"/>
            <a:ext cx="7772400" cy="1102519"/>
          </a:xfrm>
          <a:prstGeom prst="rect">
            <a:avLst/>
          </a:prstGeom>
          <a:noFill/>
          <a:ln>
            <a:noFill/>
          </a:ln>
        </p:spPr>
        <p:txBody>
          <a:bodyPr spcFirstLastPara="1" wrap="square" lIns="69125" tIns="34550" rIns="69125" bIns="34550" anchor="ctr" anchorCtr="0">
            <a:noAutofit/>
          </a:bodyPr>
          <a:lstStyle>
            <a:lvl1pPr lvl="0" algn="ctr">
              <a:spcBef>
                <a:spcPts val="0"/>
              </a:spcBef>
              <a:spcAft>
                <a:spcPts val="0"/>
              </a:spcAft>
              <a:buSzPts val="1100"/>
              <a:buNone/>
              <a:defRPr/>
            </a:lvl1pPr>
            <a:lvl2pPr lvl="1" algn="ctr">
              <a:spcBef>
                <a:spcPts val="0"/>
              </a:spcBef>
              <a:spcAft>
                <a:spcPts val="0"/>
              </a:spcAft>
              <a:buSzPts val="1100"/>
              <a:buNone/>
              <a:defRPr/>
            </a:lvl2pPr>
            <a:lvl3pPr lvl="2" algn="ctr">
              <a:spcBef>
                <a:spcPts val="0"/>
              </a:spcBef>
              <a:spcAft>
                <a:spcPts val="0"/>
              </a:spcAft>
              <a:buSzPts val="1100"/>
              <a:buNone/>
              <a:defRPr/>
            </a:lvl3pPr>
            <a:lvl4pPr lvl="3" algn="ctr">
              <a:spcBef>
                <a:spcPts val="0"/>
              </a:spcBef>
              <a:spcAft>
                <a:spcPts val="0"/>
              </a:spcAft>
              <a:buSzPts val="1100"/>
              <a:buNone/>
              <a:defRPr/>
            </a:lvl4pPr>
            <a:lvl5pPr lvl="4" algn="ctr">
              <a:spcBef>
                <a:spcPts val="0"/>
              </a:spcBef>
              <a:spcAft>
                <a:spcPts val="0"/>
              </a:spcAft>
              <a:buSzPts val="1100"/>
              <a:buNone/>
              <a:defRPr/>
            </a:lvl5pPr>
            <a:lvl6pPr lvl="5" algn="ctr">
              <a:spcBef>
                <a:spcPts val="0"/>
              </a:spcBef>
              <a:spcAft>
                <a:spcPts val="0"/>
              </a:spcAft>
              <a:buSzPts val="1100"/>
              <a:buNone/>
              <a:defRPr/>
            </a:lvl6pPr>
            <a:lvl7pPr lvl="6" algn="ctr">
              <a:spcBef>
                <a:spcPts val="0"/>
              </a:spcBef>
              <a:spcAft>
                <a:spcPts val="0"/>
              </a:spcAft>
              <a:buSzPts val="1100"/>
              <a:buNone/>
              <a:defRPr/>
            </a:lvl7pPr>
            <a:lvl8pPr lvl="7" algn="ctr">
              <a:spcBef>
                <a:spcPts val="0"/>
              </a:spcBef>
              <a:spcAft>
                <a:spcPts val="0"/>
              </a:spcAft>
              <a:buSzPts val="1100"/>
              <a:buNone/>
              <a:defRPr/>
            </a:lvl8pPr>
            <a:lvl9pPr lvl="8" algn="ctr">
              <a:spcBef>
                <a:spcPts val="0"/>
              </a:spcBef>
              <a:spcAft>
                <a:spcPts val="0"/>
              </a:spcAft>
              <a:buSzPts val="1100"/>
              <a:buNone/>
              <a:defRPr/>
            </a:lvl9pPr>
          </a:lstStyle>
          <a:p>
            <a:endParaRPr/>
          </a:p>
        </p:txBody>
      </p:sp>
      <p:sp>
        <p:nvSpPr>
          <p:cNvPr id="62" name="Google Shape;62;p14"/>
          <p:cNvSpPr txBox="1">
            <a:spLocks noGrp="1"/>
          </p:cNvSpPr>
          <p:nvPr>
            <p:ph type="subTitle" idx="1"/>
          </p:nvPr>
        </p:nvSpPr>
        <p:spPr>
          <a:xfrm>
            <a:off x="1371600" y="2914650"/>
            <a:ext cx="6400800" cy="1314450"/>
          </a:xfrm>
          <a:prstGeom prst="rect">
            <a:avLst/>
          </a:prstGeom>
          <a:noFill/>
          <a:ln>
            <a:noFill/>
          </a:ln>
        </p:spPr>
        <p:txBody>
          <a:bodyPr spcFirstLastPara="1" wrap="square" lIns="69125" tIns="34550" rIns="69125" bIns="34550" anchor="t" anchorCtr="0">
            <a:noAutofit/>
          </a:bodyPr>
          <a:lstStyle>
            <a:lvl1pPr lvl="0" algn="ctr">
              <a:spcBef>
                <a:spcPts val="500"/>
              </a:spcBef>
              <a:spcAft>
                <a:spcPts val="0"/>
              </a:spcAft>
              <a:buSzPts val="1800"/>
              <a:buNone/>
              <a:defRPr/>
            </a:lvl1pPr>
            <a:lvl2pPr lvl="1" algn="ctr">
              <a:spcBef>
                <a:spcPts val="400"/>
              </a:spcBef>
              <a:spcAft>
                <a:spcPts val="0"/>
              </a:spcAft>
              <a:buSzPts val="1500"/>
              <a:buNone/>
              <a:defRPr/>
            </a:lvl2pPr>
            <a:lvl3pPr lvl="2" algn="ctr">
              <a:spcBef>
                <a:spcPts val="300"/>
              </a:spcBef>
              <a:spcAft>
                <a:spcPts val="0"/>
              </a:spcAft>
              <a:buSzPts val="1400"/>
              <a:buNone/>
              <a:defRPr/>
            </a:lvl3pPr>
            <a:lvl4pPr lvl="3" algn="ctr">
              <a:spcBef>
                <a:spcPts val="300"/>
              </a:spcBef>
              <a:spcAft>
                <a:spcPts val="0"/>
              </a:spcAft>
              <a:buSzPts val="1200"/>
              <a:buNone/>
              <a:defRPr/>
            </a:lvl4pPr>
            <a:lvl5pPr lvl="4" algn="ctr">
              <a:spcBef>
                <a:spcPts val="300"/>
              </a:spcBef>
              <a:spcAft>
                <a:spcPts val="0"/>
              </a:spcAft>
              <a:buSzPts val="1200"/>
              <a:buNone/>
              <a:defRPr/>
            </a:lvl5pPr>
            <a:lvl6pPr lvl="5" algn="ctr">
              <a:spcBef>
                <a:spcPts val="300"/>
              </a:spcBef>
              <a:spcAft>
                <a:spcPts val="0"/>
              </a:spcAft>
              <a:buSzPts val="1200"/>
              <a:buNone/>
              <a:defRPr/>
            </a:lvl6pPr>
            <a:lvl7pPr lvl="6" algn="ctr">
              <a:spcBef>
                <a:spcPts val="300"/>
              </a:spcBef>
              <a:spcAft>
                <a:spcPts val="0"/>
              </a:spcAft>
              <a:buSzPts val="1200"/>
              <a:buNone/>
              <a:defRPr/>
            </a:lvl7pPr>
            <a:lvl8pPr lvl="7" algn="ctr">
              <a:spcBef>
                <a:spcPts val="300"/>
              </a:spcBef>
              <a:spcAft>
                <a:spcPts val="0"/>
              </a:spcAft>
              <a:buSzPts val="1200"/>
              <a:buNone/>
              <a:defRPr/>
            </a:lvl8pPr>
            <a:lvl9pPr lvl="8" algn="ctr">
              <a:spcBef>
                <a:spcPts val="300"/>
              </a:spcBef>
              <a:spcAft>
                <a:spcPts val="0"/>
              </a:spcAft>
              <a:buSzPts val="1200"/>
              <a:buNone/>
              <a:defRPr/>
            </a:lvl9pPr>
          </a:lstStyle>
          <a:p>
            <a:endParaRPr/>
          </a:p>
        </p:txBody>
      </p:sp>
      <p:sp>
        <p:nvSpPr>
          <p:cNvPr id="63" name="Google Shape;63;p14"/>
          <p:cNvSpPr txBox="1">
            <a:spLocks noGrp="1"/>
          </p:cNvSpPr>
          <p:nvPr>
            <p:ph type="dt" idx="10"/>
          </p:nvPr>
        </p:nvSpPr>
        <p:spPr>
          <a:xfrm>
            <a:off x="696913" y="250031"/>
            <a:ext cx="1874823" cy="204788"/>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64" name="Google Shape;64;p14"/>
          <p:cNvSpPr txBox="1">
            <a:spLocks noGrp="1"/>
          </p:cNvSpPr>
          <p:nvPr>
            <p:ph type="ftr" idx="11"/>
          </p:nvPr>
        </p:nvSpPr>
        <p:spPr>
          <a:xfrm>
            <a:off x="5357818" y="4856561"/>
            <a:ext cx="3184520" cy="135731"/>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65" name="Google Shape;65;p14"/>
          <p:cNvSpPr txBox="1">
            <a:spLocks noGrp="1"/>
          </p:cNvSpPr>
          <p:nvPr>
            <p:ph type="sldNum" idx="12"/>
          </p:nvPr>
        </p:nvSpPr>
        <p:spPr>
          <a:xfrm>
            <a:off x="4344989" y="4856561"/>
            <a:ext cx="528637" cy="272653"/>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9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9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9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9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9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9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9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9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9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685801" y="514351"/>
            <a:ext cx="7770813" cy="798910"/>
          </a:xfrm>
          <a:prstGeom prst="rect">
            <a:avLst/>
          </a:prstGeom>
          <a:noFill/>
          <a:ln>
            <a:noFill/>
          </a:ln>
        </p:spPr>
        <p:txBody>
          <a:bodyPr spcFirstLastPara="1" wrap="square" lIns="69125" tIns="34550" rIns="69125" bIns="34550" anchor="ctr" anchorCtr="0">
            <a:noAutofit/>
          </a:bodyPr>
          <a:lstStyle>
            <a:lvl1pPr lvl="0" algn="ctr">
              <a:spcBef>
                <a:spcPts val="0"/>
              </a:spcBef>
              <a:spcAft>
                <a:spcPts val="0"/>
              </a:spcAft>
              <a:buSzPts val="1100"/>
              <a:buNone/>
              <a:defRPr/>
            </a:lvl1pPr>
            <a:lvl2pPr lvl="1" algn="ctr">
              <a:spcBef>
                <a:spcPts val="0"/>
              </a:spcBef>
              <a:spcAft>
                <a:spcPts val="0"/>
              </a:spcAft>
              <a:buSzPts val="1100"/>
              <a:buNone/>
              <a:defRPr/>
            </a:lvl2pPr>
            <a:lvl3pPr lvl="2" algn="ctr">
              <a:spcBef>
                <a:spcPts val="0"/>
              </a:spcBef>
              <a:spcAft>
                <a:spcPts val="0"/>
              </a:spcAft>
              <a:buSzPts val="1100"/>
              <a:buNone/>
              <a:defRPr/>
            </a:lvl3pPr>
            <a:lvl4pPr lvl="3" algn="ctr">
              <a:spcBef>
                <a:spcPts val="0"/>
              </a:spcBef>
              <a:spcAft>
                <a:spcPts val="0"/>
              </a:spcAft>
              <a:buSzPts val="1100"/>
              <a:buNone/>
              <a:defRPr/>
            </a:lvl4pPr>
            <a:lvl5pPr lvl="4" algn="ctr">
              <a:spcBef>
                <a:spcPts val="0"/>
              </a:spcBef>
              <a:spcAft>
                <a:spcPts val="0"/>
              </a:spcAft>
              <a:buSzPts val="1100"/>
              <a:buNone/>
              <a:defRPr/>
            </a:lvl5pPr>
            <a:lvl6pPr lvl="5" algn="ctr">
              <a:spcBef>
                <a:spcPts val="0"/>
              </a:spcBef>
              <a:spcAft>
                <a:spcPts val="0"/>
              </a:spcAft>
              <a:buSzPts val="1100"/>
              <a:buNone/>
              <a:defRPr/>
            </a:lvl6pPr>
            <a:lvl7pPr lvl="6" algn="ctr">
              <a:spcBef>
                <a:spcPts val="0"/>
              </a:spcBef>
              <a:spcAft>
                <a:spcPts val="0"/>
              </a:spcAft>
              <a:buSzPts val="1100"/>
              <a:buNone/>
              <a:defRPr/>
            </a:lvl7pPr>
            <a:lvl8pPr lvl="7" algn="ctr">
              <a:spcBef>
                <a:spcPts val="0"/>
              </a:spcBef>
              <a:spcAft>
                <a:spcPts val="0"/>
              </a:spcAft>
              <a:buSzPts val="1100"/>
              <a:buNone/>
              <a:defRPr/>
            </a:lvl8pPr>
            <a:lvl9pPr lvl="8" algn="ctr">
              <a:spcBef>
                <a:spcPts val="0"/>
              </a:spcBef>
              <a:spcAft>
                <a:spcPts val="0"/>
              </a:spcAft>
              <a:buSzPts val="1100"/>
              <a:buNone/>
              <a:defRPr/>
            </a:lvl9pPr>
          </a:lstStyle>
          <a:p>
            <a:endParaRPr/>
          </a:p>
        </p:txBody>
      </p:sp>
      <p:sp>
        <p:nvSpPr>
          <p:cNvPr id="68" name="Google Shape;68;p15"/>
          <p:cNvSpPr txBox="1">
            <a:spLocks noGrp="1"/>
          </p:cNvSpPr>
          <p:nvPr>
            <p:ph type="body" idx="1"/>
          </p:nvPr>
        </p:nvSpPr>
        <p:spPr>
          <a:xfrm>
            <a:off x="685801" y="1485901"/>
            <a:ext cx="7770813" cy="3084910"/>
          </a:xfrm>
          <a:prstGeom prst="rect">
            <a:avLst/>
          </a:prstGeom>
          <a:noFill/>
          <a:ln>
            <a:noFill/>
          </a:ln>
        </p:spPr>
        <p:txBody>
          <a:bodyPr spcFirstLastPara="1" wrap="square" lIns="69125" tIns="34550" rIns="69125" bIns="34550" anchor="t" anchorCtr="0">
            <a:noAutofit/>
          </a:bodyPr>
          <a:lstStyle>
            <a:lvl1pPr marL="457200" lvl="0" indent="-228600" algn="l">
              <a:spcBef>
                <a:spcPts val="500"/>
              </a:spcBef>
              <a:spcAft>
                <a:spcPts val="0"/>
              </a:spcAft>
              <a:buSzPts val="1100"/>
              <a:buNone/>
              <a:defRPr/>
            </a:lvl1pPr>
            <a:lvl2pPr marL="914400" lvl="1" indent="-228600" algn="l">
              <a:spcBef>
                <a:spcPts val="400"/>
              </a:spcBef>
              <a:spcAft>
                <a:spcPts val="0"/>
              </a:spcAft>
              <a:buSzPts val="1100"/>
              <a:buNone/>
              <a:defRPr/>
            </a:lvl2pPr>
            <a:lvl3pPr marL="1371600" lvl="2" indent="-228600" algn="l">
              <a:spcBef>
                <a:spcPts val="300"/>
              </a:spcBef>
              <a:spcAft>
                <a:spcPts val="0"/>
              </a:spcAft>
              <a:buSzPts val="1100"/>
              <a:buNone/>
              <a:defRPr/>
            </a:lvl3pPr>
            <a:lvl4pPr marL="1828800" lvl="3" indent="-228600" algn="l">
              <a:spcBef>
                <a:spcPts val="300"/>
              </a:spcBef>
              <a:spcAft>
                <a:spcPts val="0"/>
              </a:spcAft>
              <a:buSzPts val="1100"/>
              <a:buNone/>
              <a:defRPr/>
            </a:lvl4pPr>
            <a:lvl5pPr marL="2286000" lvl="4" indent="-228600" algn="l">
              <a:spcBef>
                <a:spcPts val="300"/>
              </a:spcBef>
              <a:spcAft>
                <a:spcPts val="0"/>
              </a:spcAft>
              <a:buSzPts val="1100"/>
              <a:buNone/>
              <a:defRPr/>
            </a:lvl5pPr>
            <a:lvl6pPr marL="2743200" lvl="5" indent="-228600" algn="l">
              <a:spcBef>
                <a:spcPts val="300"/>
              </a:spcBef>
              <a:spcAft>
                <a:spcPts val="0"/>
              </a:spcAft>
              <a:buSzPts val="1100"/>
              <a:buNone/>
              <a:defRPr/>
            </a:lvl6pPr>
            <a:lvl7pPr marL="3200400" lvl="6" indent="-228600" algn="l">
              <a:spcBef>
                <a:spcPts val="300"/>
              </a:spcBef>
              <a:spcAft>
                <a:spcPts val="0"/>
              </a:spcAft>
              <a:buSzPts val="1100"/>
              <a:buNone/>
              <a:defRPr/>
            </a:lvl7pPr>
            <a:lvl8pPr marL="3657600" lvl="7" indent="-228600" algn="l">
              <a:spcBef>
                <a:spcPts val="300"/>
              </a:spcBef>
              <a:spcAft>
                <a:spcPts val="0"/>
              </a:spcAft>
              <a:buSzPts val="1100"/>
              <a:buNone/>
              <a:defRPr/>
            </a:lvl8pPr>
            <a:lvl9pPr marL="4114800" lvl="8" indent="-228600" algn="l">
              <a:spcBef>
                <a:spcPts val="300"/>
              </a:spcBef>
              <a:spcAft>
                <a:spcPts val="0"/>
              </a:spcAft>
              <a:buSzPts val="1100"/>
              <a:buNone/>
              <a:defRPr/>
            </a:lvl9pPr>
          </a:lstStyle>
          <a:p>
            <a:endParaRPr/>
          </a:p>
        </p:txBody>
      </p:sp>
      <p:sp>
        <p:nvSpPr>
          <p:cNvPr id="69" name="Google Shape;69;p15"/>
          <p:cNvSpPr txBox="1">
            <a:spLocks noGrp="1"/>
          </p:cNvSpPr>
          <p:nvPr>
            <p:ph type="sldNum" idx="12"/>
          </p:nvPr>
        </p:nvSpPr>
        <p:spPr>
          <a:xfrm>
            <a:off x="4344989" y="4856561"/>
            <a:ext cx="528637" cy="272653"/>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9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9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9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9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9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9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9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9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9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70" name="Google Shape;70;p15"/>
          <p:cNvSpPr txBox="1">
            <a:spLocks noGrp="1"/>
          </p:cNvSpPr>
          <p:nvPr>
            <p:ph type="ftr" idx="11"/>
          </p:nvPr>
        </p:nvSpPr>
        <p:spPr>
          <a:xfrm>
            <a:off x="5357818" y="4856561"/>
            <a:ext cx="3184520" cy="135731"/>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100"/>
              <a:buNone/>
              <a:defRPr sz="900">
                <a:solidFill>
                  <a:srgbClr val="000000"/>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71" name="Google Shape;71;p15"/>
          <p:cNvSpPr txBox="1">
            <a:spLocks noGrp="1"/>
          </p:cNvSpPr>
          <p:nvPr>
            <p:ph type="dt" idx="10"/>
          </p:nvPr>
        </p:nvSpPr>
        <p:spPr>
          <a:xfrm>
            <a:off x="696913" y="250031"/>
            <a:ext cx="1874823" cy="204788"/>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100"/>
              <a:buNone/>
              <a:defRPr sz="1400" b="1">
                <a:solidFill>
                  <a:srgbClr val="000000"/>
                </a:solidFill>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722313" y="3305176"/>
            <a:ext cx="7772400" cy="1021556"/>
          </a:xfrm>
          <a:prstGeom prst="rect">
            <a:avLst/>
          </a:prstGeom>
          <a:noFill/>
          <a:ln>
            <a:noFill/>
          </a:ln>
        </p:spPr>
        <p:txBody>
          <a:bodyPr spcFirstLastPara="1" wrap="square" lIns="69125" tIns="34550" rIns="69125" bIns="34550" anchor="t" anchorCtr="0">
            <a:noAutofit/>
          </a:bodyPr>
          <a:lstStyle>
            <a:lvl1pPr lvl="0" algn="l">
              <a:spcBef>
                <a:spcPts val="0"/>
              </a:spcBef>
              <a:spcAft>
                <a:spcPts val="0"/>
              </a:spcAft>
              <a:buSzPts val="1100"/>
              <a:buNone/>
              <a:defRPr sz="3000" b="1" cap="none"/>
            </a:lvl1pPr>
            <a:lvl2pPr lvl="1" algn="ctr">
              <a:spcBef>
                <a:spcPts val="0"/>
              </a:spcBef>
              <a:spcAft>
                <a:spcPts val="0"/>
              </a:spcAft>
              <a:buSzPts val="1100"/>
              <a:buNone/>
              <a:defRPr/>
            </a:lvl2pPr>
            <a:lvl3pPr lvl="2" algn="ctr">
              <a:spcBef>
                <a:spcPts val="0"/>
              </a:spcBef>
              <a:spcAft>
                <a:spcPts val="0"/>
              </a:spcAft>
              <a:buSzPts val="1100"/>
              <a:buNone/>
              <a:defRPr/>
            </a:lvl3pPr>
            <a:lvl4pPr lvl="3" algn="ctr">
              <a:spcBef>
                <a:spcPts val="0"/>
              </a:spcBef>
              <a:spcAft>
                <a:spcPts val="0"/>
              </a:spcAft>
              <a:buSzPts val="1100"/>
              <a:buNone/>
              <a:defRPr/>
            </a:lvl4pPr>
            <a:lvl5pPr lvl="4" algn="ctr">
              <a:spcBef>
                <a:spcPts val="0"/>
              </a:spcBef>
              <a:spcAft>
                <a:spcPts val="0"/>
              </a:spcAft>
              <a:buSzPts val="1100"/>
              <a:buNone/>
              <a:defRPr/>
            </a:lvl5pPr>
            <a:lvl6pPr lvl="5" algn="ctr">
              <a:spcBef>
                <a:spcPts val="0"/>
              </a:spcBef>
              <a:spcAft>
                <a:spcPts val="0"/>
              </a:spcAft>
              <a:buSzPts val="1100"/>
              <a:buNone/>
              <a:defRPr/>
            </a:lvl6pPr>
            <a:lvl7pPr lvl="6" algn="ctr">
              <a:spcBef>
                <a:spcPts val="0"/>
              </a:spcBef>
              <a:spcAft>
                <a:spcPts val="0"/>
              </a:spcAft>
              <a:buSzPts val="1100"/>
              <a:buNone/>
              <a:defRPr/>
            </a:lvl7pPr>
            <a:lvl8pPr lvl="7" algn="ctr">
              <a:spcBef>
                <a:spcPts val="0"/>
              </a:spcBef>
              <a:spcAft>
                <a:spcPts val="0"/>
              </a:spcAft>
              <a:buSzPts val="1100"/>
              <a:buNone/>
              <a:defRPr/>
            </a:lvl8pPr>
            <a:lvl9pPr lvl="8" algn="ctr">
              <a:spcBef>
                <a:spcPts val="0"/>
              </a:spcBef>
              <a:spcAft>
                <a:spcPts val="0"/>
              </a:spcAft>
              <a:buSzPts val="1100"/>
              <a:buNone/>
              <a:defRPr/>
            </a:lvl9pPr>
          </a:lstStyle>
          <a:p>
            <a:endParaRPr/>
          </a:p>
        </p:txBody>
      </p:sp>
      <p:sp>
        <p:nvSpPr>
          <p:cNvPr id="74" name="Google Shape;74;p16"/>
          <p:cNvSpPr txBox="1">
            <a:spLocks noGrp="1"/>
          </p:cNvSpPr>
          <p:nvPr>
            <p:ph type="body" idx="1"/>
          </p:nvPr>
        </p:nvSpPr>
        <p:spPr>
          <a:xfrm>
            <a:off x="722313" y="2180035"/>
            <a:ext cx="7772400" cy="1125140"/>
          </a:xfrm>
          <a:prstGeom prst="rect">
            <a:avLst/>
          </a:prstGeom>
          <a:noFill/>
          <a:ln>
            <a:noFill/>
          </a:ln>
        </p:spPr>
        <p:txBody>
          <a:bodyPr spcFirstLastPara="1" wrap="square" lIns="69125" tIns="34550" rIns="69125" bIns="34550" anchor="b" anchorCtr="0">
            <a:noAutofit/>
          </a:bodyPr>
          <a:lstStyle>
            <a:lvl1pPr marL="457200" lvl="0" indent="-228600" algn="l">
              <a:spcBef>
                <a:spcPts val="500"/>
              </a:spcBef>
              <a:spcAft>
                <a:spcPts val="0"/>
              </a:spcAft>
              <a:buSzPts val="1500"/>
              <a:buNone/>
              <a:defRPr sz="1500"/>
            </a:lvl1pPr>
            <a:lvl2pPr marL="914400" lvl="1" indent="-228600" algn="l">
              <a:spcBef>
                <a:spcPts val="400"/>
              </a:spcBef>
              <a:spcAft>
                <a:spcPts val="0"/>
              </a:spcAft>
              <a:buSzPts val="1400"/>
              <a:buNone/>
              <a:defRPr sz="1400"/>
            </a:lvl2pPr>
            <a:lvl3pPr marL="1371600" lvl="2" indent="-228600" algn="l">
              <a:spcBef>
                <a:spcPts val="300"/>
              </a:spcBef>
              <a:spcAft>
                <a:spcPts val="0"/>
              </a:spcAft>
              <a:buSzPts val="1200"/>
              <a:buNone/>
              <a:defRPr sz="1200"/>
            </a:lvl3pPr>
            <a:lvl4pPr marL="1828800" lvl="3" indent="-228600" algn="l">
              <a:spcBef>
                <a:spcPts val="300"/>
              </a:spcBef>
              <a:spcAft>
                <a:spcPts val="0"/>
              </a:spcAft>
              <a:buSzPts val="1100"/>
              <a:buNone/>
              <a:defRPr sz="1100"/>
            </a:lvl4pPr>
            <a:lvl5pPr marL="2286000" lvl="4" indent="-228600" algn="l">
              <a:spcBef>
                <a:spcPts val="300"/>
              </a:spcBef>
              <a:spcAft>
                <a:spcPts val="0"/>
              </a:spcAft>
              <a:buSzPts val="1100"/>
              <a:buNone/>
              <a:defRPr sz="1100"/>
            </a:lvl5pPr>
            <a:lvl6pPr marL="2743200" lvl="5" indent="-228600" algn="l">
              <a:spcBef>
                <a:spcPts val="300"/>
              </a:spcBef>
              <a:spcAft>
                <a:spcPts val="0"/>
              </a:spcAft>
              <a:buSzPts val="1100"/>
              <a:buNone/>
              <a:defRPr sz="1100"/>
            </a:lvl6pPr>
            <a:lvl7pPr marL="3200400" lvl="6" indent="-228600" algn="l">
              <a:spcBef>
                <a:spcPts val="300"/>
              </a:spcBef>
              <a:spcAft>
                <a:spcPts val="0"/>
              </a:spcAft>
              <a:buSzPts val="1100"/>
              <a:buNone/>
              <a:defRPr sz="1100"/>
            </a:lvl7pPr>
            <a:lvl8pPr marL="3657600" lvl="7" indent="-228600" algn="l">
              <a:spcBef>
                <a:spcPts val="300"/>
              </a:spcBef>
              <a:spcAft>
                <a:spcPts val="0"/>
              </a:spcAft>
              <a:buSzPts val="1100"/>
              <a:buNone/>
              <a:defRPr sz="1100"/>
            </a:lvl8pPr>
            <a:lvl9pPr marL="4114800" lvl="8" indent="-228600" algn="l">
              <a:spcBef>
                <a:spcPts val="300"/>
              </a:spcBef>
              <a:spcAft>
                <a:spcPts val="0"/>
              </a:spcAft>
              <a:buSzPts val="1100"/>
              <a:buNone/>
              <a:defRPr sz="1100"/>
            </a:lvl9pPr>
          </a:lstStyle>
          <a:p>
            <a:endParaRPr/>
          </a:p>
        </p:txBody>
      </p:sp>
      <p:sp>
        <p:nvSpPr>
          <p:cNvPr id="75" name="Google Shape;75;p16"/>
          <p:cNvSpPr txBox="1">
            <a:spLocks noGrp="1"/>
          </p:cNvSpPr>
          <p:nvPr>
            <p:ph type="dt" idx="10"/>
          </p:nvPr>
        </p:nvSpPr>
        <p:spPr>
          <a:xfrm>
            <a:off x="696913" y="250031"/>
            <a:ext cx="1874823" cy="204788"/>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76" name="Google Shape;76;p16"/>
          <p:cNvSpPr txBox="1">
            <a:spLocks noGrp="1"/>
          </p:cNvSpPr>
          <p:nvPr>
            <p:ph type="ftr" idx="11"/>
          </p:nvPr>
        </p:nvSpPr>
        <p:spPr>
          <a:xfrm>
            <a:off x="5357818" y="4856561"/>
            <a:ext cx="3184520" cy="135731"/>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77" name="Google Shape;77;p16"/>
          <p:cNvSpPr txBox="1">
            <a:spLocks noGrp="1"/>
          </p:cNvSpPr>
          <p:nvPr>
            <p:ph type="sldNum" idx="12"/>
          </p:nvPr>
        </p:nvSpPr>
        <p:spPr>
          <a:xfrm>
            <a:off x="4344989" y="4856561"/>
            <a:ext cx="528637" cy="272653"/>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9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9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9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9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9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9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9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9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9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a:off x="685801" y="514351"/>
            <a:ext cx="7770813" cy="798910"/>
          </a:xfrm>
          <a:prstGeom prst="rect">
            <a:avLst/>
          </a:prstGeom>
          <a:noFill/>
          <a:ln>
            <a:noFill/>
          </a:ln>
        </p:spPr>
        <p:txBody>
          <a:bodyPr spcFirstLastPara="1" wrap="square" lIns="69125" tIns="34550" rIns="69125" bIns="34550" anchor="ctr" anchorCtr="0">
            <a:noAutofit/>
          </a:bodyPr>
          <a:lstStyle>
            <a:lvl1pPr lvl="0" algn="ctr">
              <a:spcBef>
                <a:spcPts val="0"/>
              </a:spcBef>
              <a:spcAft>
                <a:spcPts val="0"/>
              </a:spcAft>
              <a:buSzPts val="1100"/>
              <a:buNone/>
              <a:defRPr/>
            </a:lvl1pPr>
            <a:lvl2pPr lvl="1" algn="ctr">
              <a:spcBef>
                <a:spcPts val="0"/>
              </a:spcBef>
              <a:spcAft>
                <a:spcPts val="0"/>
              </a:spcAft>
              <a:buSzPts val="1100"/>
              <a:buNone/>
              <a:defRPr/>
            </a:lvl2pPr>
            <a:lvl3pPr lvl="2" algn="ctr">
              <a:spcBef>
                <a:spcPts val="0"/>
              </a:spcBef>
              <a:spcAft>
                <a:spcPts val="0"/>
              </a:spcAft>
              <a:buSzPts val="1100"/>
              <a:buNone/>
              <a:defRPr/>
            </a:lvl3pPr>
            <a:lvl4pPr lvl="3" algn="ctr">
              <a:spcBef>
                <a:spcPts val="0"/>
              </a:spcBef>
              <a:spcAft>
                <a:spcPts val="0"/>
              </a:spcAft>
              <a:buSzPts val="1100"/>
              <a:buNone/>
              <a:defRPr/>
            </a:lvl4pPr>
            <a:lvl5pPr lvl="4" algn="ctr">
              <a:spcBef>
                <a:spcPts val="0"/>
              </a:spcBef>
              <a:spcAft>
                <a:spcPts val="0"/>
              </a:spcAft>
              <a:buSzPts val="1100"/>
              <a:buNone/>
              <a:defRPr/>
            </a:lvl5pPr>
            <a:lvl6pPr lvl="5" algn="ctr">
              <a:spcBef>
                <a:spcPts val="0"/>
              </a:spcBef>
              <a:spcAft>
                <a:spcPts val="0"/>
              </a:spcAft>
              <a:buSzPts val="1100"/>
              <a:buNone/>
              <a:defRPr/>
            </a:lvl6pPr>
            <a:lvl7pPr lvl="6" algn="ctr">
              <a:spcBef>
                <a:spcPts val="0"/>
              </a:spcBef>
              <a:spcAft>
                <a:spcPts val="0"/>
              </a:spcAft>
              <a:buSzPts val="1100"/>
              <a:buNone/>
              <a:defRPr/>
            </a:lvl7pPr>
            <a:lvl8pPr lvl="7" algn="ctr">
              <a:spcBef>
                <a:spcPts val="0"/>
              </a:spcBef>
              <a:spcAft>
                <a:spcPts val="0"/>
              </a:spcAft>
              <a:buSzPts val="1100"/>
              <a:buNone/>
              <a:defRPr/>
            </a:lvl8pPr>
            <a:lvl9pPr lvl="8" algn="ctr">
              <a:spcBef>
                <a:spcPts val="0"/>
              </a:spcBef>
              <a:spcAft>
                <a:spcPts val="0"/>
              </a:spcAft>
              <a:buSzPts val="1100"/>
              <a:buNone/>
              <a:defRPr/>
            </a:lvl9pPr>
          </a:lstStyle>
          <a:p>
            <a:endParaRPr/>
          </a:p>
        </p:txBody>
      </p:sp>
      <p:sp>
        <p:nvSpPr>
          <p:cNvPr id="80" name="Google Shape;80;p17"/>
          <p:cNvSpPr txBox="1">
            <a:spLocks noGrp="1"/>
          </p:cNvSpPr>
          <p:nvPr>
            <p:ph type="body" idx="1"/>
          </p:nvPr>
        </p:nvSpPr>
        <p:spPr>
          <a:xfrm>
            <a:off x="685801" y="1485901"/>
            <a:ext cx="3808413" cy="3084910"/>
          </a:xfrm>
          <a:prstGeom prst="rect">
            <a:avLst/>
          </a:prstGeom>
          <a:noFill/>
          <a:ln>
            <a:noFill/>
          </a:ln>
        </p:spPr>
        <p:txBody>
          <a:bodyPr spcFirstLastPara="1" wrap="square" lIns="69125" tIns="34550" rIns="69125" bIns="34550" anchor="t" anchorCtr="0">
            <a:noAutofit/>
          </a:bodyPr>
          <a:lstStyle>
            <a:lvl1pPr marL="457200" lvl="0" indent="-228600" algn="l">
              <a:spcBef>
                <a:spcPts val="500"/>
              </a:spcBef>
              <a:spcAft>
                <a:spcPts val="0"/>
              </a:spcAft>
              <a:buSzPts val="1100"/>
              <a:buNone/>
              <a:defRPr sz="2100"/>
            </a:lvl1pPr>
            <a:lvl2pPr marL="914400" lvl="1" indent="-228600" algn="l">
              <a:spcBef>
                <a:spcPts val="400"/>
              </a:spcBef>
              <a:spcAft>
                <a:spcPts val="0"/>
              </a:spcAft>
              <a:buSzPts val="1100"/>
              <a:buNone/>
              <a:defRPr sz="1800"/>
            </a:lvl2pPr>
            <a:lvl3pPr marL="1371600" lvl="2" indent="-228600" algn="l">
              <a:spcBef>
                <a:spcPts val="300"/>
              </a:spcBef>
              <a:spcAft>
                <a:spcPts val="0"/>
              </a:spcAft>
              <a:buSzPts val="1100"/>
              <a:buNone/>
              <a:defRPr sz="1500"/>
            </a:lvl3pPr>
            <a:lvl4pPr marL="1828800" lvl="3" indent="-228600" algn="l">
              <a:spcBef>
                <a:spcPts val="300"/>
              </a:spcBef>
              <a:spcAft>
                <a:spcPts val="0"/>
              </a:spcAft>
              <a:buSzPts val="1100"/>
              <a:buNone/>
              <a:defRPr sz="1400"/>
            </a:lvl4pPr>
            <a:lvl5pPr marL="2286000" lvl="4" indent="-228600" algn="l">
              <a:spcBef>
                <a:spcPts val="300"/>
              </a:spcBef>
              <a:spcAft>
                <a:spcPts val="0"/>
              </a:spcAft>
              <a:buSzPts val="1100"/>
              <a:buNone/>
              <a:defRPr sz="1400"/>
            </a:lvl5pPr>
            <a:lvl6pPr marL="2743200" lvl="5" indent="-228600" algn="l">
              <a:spcBef>
                <a:spcPts val="300"/>
              </a:spcBef>
              <a:spcAft>
                <a:spcPts val="0"/>
              </a:spcAft>
              <a:buSzPts val="1100"/>
              <a:buNone/>
              <a:defRPr sz="1400"/>
            </a:lvl6pPr>
            <a:lvl7pPr marL="3200400" lvl="6" indent="-228600" algn="l">
              <a:spcBef>
                <a:spcPts val="300"/>
              </a:spcBef>
              <a:spcAft>
                <a:spcPts val="0"/>
              </a:spcAft>
              <a:buSzPts val="1100"/>
              <a:buNone/>
              <a:defRPr sz="1400"/>
            </a:lvl7pPr>
            <a:lvl8pPr marL="3657600" lvl="7" indent="-228600" algn="l">
              <a:spcBef>
                <a:spcPts val="300"/>
              </a:spcBef>
              <a:spcAft>
                <a:spcPts val="0"/>
              </a:spcAft>
              <a:buSzPts val="1100"/>
              <a:buNone/>
              <a:defRPr sz="1400"/>
            </a:lvl8pPr>
            <a:lvl9pPr marL="4114800" lvl="8" indent="-228600" algn="l">
              <a:spcBef>
                <a:spcPts val="300"/>
              </a:spcBef>
              <a:spcAft>
                <a:spcPts val="0"/>
              </a:spcAft>
              <a:buSzPts val="1100"/>
              <a:buNone/>
              <a:defRPr sz="1400"/>
            </a:lvl9pPr>
          </a:lstStyle>
          <a:p>
            <a:endParaRPr/>
          </a:p>
        </p:txBody>
      </p:sp>
      <p:sp>
        <p:nvSpPr>
          <p:cNvPr id="81" name="Google Shape;81;p17"/>
          <p:cNvSpPr txBox="1">
            <a:spLocks noGrp="1"/>
          </p:cNvSpPr>
          <p:nvPr>
            <p:ph type="body" idx="2"/>
          </p:nvPr>
        </p:nvSpPr>
        <p:spPr>
          <a:xfrm>
            <a:off x="4646613" y="1485901"/>
            <a:ext cx="3810000" cy="3084910"/>
          </a:xfrm>
          <a:prstGeom prst="rect">
            <a:avLst/>
          </a:prstGeom>
          <a:noFill/>
          <a:ln>
            <a:noFill/>
          </a:ln>
        </p:spPr>
        <p:txBody>
          <a:bodyPr spcFirstLastPara="1" wrap="square" lIns="69125" tIns="34550" rIns="69125" bIns="34550" anchor="t" anchorCtr="0">
            <a:noAutofit/>
          </a:bodyPr>
          <a:lstStyle>
            <a:lvl1pPr marL="457200" lvl="0" indent="-228600" algn="l">
              <a:spcBef>
                <a:spcPts val="500"/>
              </a:spcBef>
              <a:spcAft>
                <a:spcPts val="0"/>
              </a:spcAft>
              <a:buSzPts val="1100"/>
              <a:buNone/>
              <a:defRPr sz="2100"/>
            </a:lvl1pPr>
            <a:lvl2pPr marL="914400" lvl="1" indent="-228600" algn="l">
              <a:spcBef>
                <a:spcPts val="400"/>
              </a:spcBef>
              <a:spcAft>
                <a:spcPts val="0"/>
              </a:spcAft>
              <a:buSzPts val="1100"/>
              <a:buNone/>
              <a:defRPr sz="1800"/>
            </a:lvl2pPr>
            <a:lvl3pPr marL="1371600" lvl="2" indent="-228600" algn="l">
              <a:spcBef>
                <a:spcPts val="300"/>
              </a:spcBef>
              <a:spcAft>
                <a:spcPts val="0"/>
              </a:spcAft>
              <a:buSzPts val="1100"/>
              <a:buNone/>
              <a:defRPr sz="1500"/>
            </a:lvl3pPr>
            <a:lvl4pPr marL="1828800" lvl="3" indent="-228600" algn="l">
              <a:spcBef>
                <a:spcPts val="300"/>
              </a:spcBef>
              <a:spcAft>
                <a:spcPts val="0"/>
              </a:spcAft>
              <a:buSzPts val="1100"/>
              <a:buNone/>
              <a:defRPr sz="1400"/>
            </a:lvl4pPr>
            <a:lvl5pPr marL="2286000" lvl="4" indent="-228600" algn="l">
              <a:spcBef>
                <a:spcPts val="300"/>
              </a:spcBef>
              <a:spcAft>
                <a:spcPts val="0"/>
              </a:spcAft>
              <a:buSzPts val="1100"/>
              <a:buNone/>
              <a:defRPr sz="1400"/>
            </a:lvl5pPr>
            <a:lvl6pPr marL="2743200" lvl="5" indent="-228600" algn="l">
              <a:spcBef>
                <a:spcPts val="300"/>
              </a:spcBef>
              <a:spcAft>
                <a:spcPts val="0"/>
              </a:spcAft>
              <a:buSzPts val="1100"/>
              <a:buNone/>
              <a:defRPr sz="1400"/>
            </a:lvl6pPr>
            <a:lvl7pPr marL="3200400" lvl="6" indent="-228600" algn="l">
              <a:spcBef>
                <a:spcPts val="300"/>
              </a:spcBef>
              <a:spcAft>
                <a:spcPts val="0"/>
              </a:spcAft>
              <a:buSzPts val="1100"/>
              <a:buNone/>
              <a:defRPr sz="1400"/>
            </a:lvl7pPr>
            <a:lvl8pPr marL="3657600" lvl="7" indent="-228600" algn="l">
              <a:spcBef>
                <a:spcPts val="300"/>
              </a:spcBef>
              <a:spcAft>
                <a:spcPts val="0"/>
              </a:spcAft>
              <a:buSzPts val="1100"/>
              <a:buNone/>
              <a:defRPr sz="1400"/>
            </a:lvl8pPr>
            <a:lvl9pPr marL="4114800" lvl="8" indent="-228600" algn="l">
              <a:spcBef>
                <a:spcPts val="300"/>
              </a:spcBef>
              <a:spcAft>
                <a:spcPts val="0"/>
              </a:spcAft>
              <a:buSzPts val="1100"/>
              <a:buNone/>
              <a:defRPr sz="1400"/>
            </a:lvl9pPr>
          </a:lstStyle>
          <a:p>
            <a:endParaRPr/>
          </a:p>
        </p:txBody>
      </p:sp>
      <p:sp>
        <p:nvSpPr>
          <p:cNvPr id="82" name="Google Shape;82;p17"/>
          <p:cNvSpPr txBox="1">
            <a:spLocks noGrp="1"/>
          </p:cNvSpPr>
          <p:nvPr>
            <p:ph type="dt" idx="10"/>
          </p:nvPr>
        </p:nvSpPr>
        <p:spPr>
          <a:xfrm>
            <a:off x="696913" y="250031"/>
            <a:ext cx="1874823" cy="204788"/>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83" name="Google Shape;83;p17"/>
          <p:cNvSpPr txBox="1">
            <a:spLocks noGrp="1"/>
          </p:cNvSpPr>
          <p:nvPr>
            <p:ph type="ftr" idx="11"/>
          </p:nvPr>
        </p:nvSpPr>
        <p:spPr>
          <a:xfrm>
            <a:off x="5357818" y="4856561"/>
            <a:ext cx="3184520" cy="135731"/>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84" name="Google Shape;84;p17"/>
          <p:cNvSpPr txBox="1">
            <a:spLocks noGrp="1"/>
          </p:cNvSpPr>
          <p:nvPr>
            <p:ph type="sldNum" idx="12"/>
          </p:nvPr>
        </p:nvSpPr>
        <p:spPr>
          <a:xfrm>
            <a:off x="4344989" y="4856561"/>
            <a:ext cx="528637" cy="272653"/>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9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9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9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9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9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9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9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9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9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85"/>
        <p:cNvGrpSpPr/>
        <p:nvPr/>
      </p:nvGrpSpPr>
      <p:grpSpPr>
        <a:xfrm>
          <a:off x="0" y="0"/>
          <a:ext cx="0" cy="0"/>
          <a:chOff x="0" y="0"/>
          <a:chExt cx="0" cy="0"/>
        </a:xfrm>
      </p:grpSpPr>
      <p:sp>
        <p:nvSpPr>
          <p:cNvPr id="86" name="Google Shape;86;p18"/>
          <p:cNvSpPr txBox="1">
            <a:spLocks noGrp="1"/>
          </p:cNvSpPr>
          <p:nvPr>
            <p:ph type="title"/>
          </p:nvPr>
        </p:nvSpPr>
        <p:spPr>
          <a:xfrm>
            <a:off x="457200" y="205978"/>
            <a:ext cx="8229600" cy="857250"/>
          </a:xfrm>
          <a:prstGeom prst="rect">
            <a:avLst/>
          </a:prstGeom>
          <a:noFill/>
          <a:ln>
            <a:noFill/>
          </a:ln>
        </p:spPr>
        <p:txBody>
          <a:bodyPr spcFirstLastPara="1" wrap="square" lIns="69125" tIns="34550" rIns="69125" bIns="34550" anchor="ctr" anchorCtr="0">
            <a:noAutofit/>
          </a:bodyPr>
          <a:lstStyle>
            <a:lvl1pPr lvl="0" algn="ctr">
              <a:spcBef>
                <a:spcPts val="0"/>
              </a:spcBef>
              <a:spcAft>
                <a:spcPts val="0"/>
              </a:spcAft>
              <a:buSzPts val="1100"/>
              <a:buNone/>
              <a:defRPr/>
            </a:lvl1pPr>
            <a:lvl2pPr lvl="1" algn="ctr">
              <a:spcBef>
                <a:spcPts val="0"/>
              </a:spcBef>
              <a:spcAft>
                <a:spcPts val="0"/>
              </a:spcAft>
              <a:buSzPts val="1100"/>
              <a:buNone/>
              <a:defRPr/>
            </a:lvl2pPr>
            <a:lvl3pPr lvl="2" algn="ctr">
              <a:spcBef>
                <a:spcPts val="0"/>
              </a:spcBef>
              <a:spcAft>
                <a:spcPts val="0"/>
              </a:spcAft>
              <a:buSzPts val="1100"/>
              <a:buNone/>
              <a:defRPr/>
            </a:lvl3pPr>
            <a:lvl4pPr lvl="3" algn="ctr">
              <a:spcBef>
                <a:spcPts val="0"/>
              </a:spcBef>
              <a:spcAft>
                <a:spcPts val="0"/>
              </a:spcAft>
              <a:buSzPts val="1100"/>
              <a:buNone/>
              <a:defRPr/>
            </a:lvl4pPr>
            <a:lvl5pPr lvl="4" algn="ctr">
              <a:spcBef>
                <a:spcPts val="0"/>
              </a:spcBef>
              <a:spcAft>
                <a:spcPts val="0"/>
              </a:spcAft>
              <a:buSzPts val="1100"/>
              <a:buNone/>
              <a:defRPr/>
            </a:lvl5pPr>
            <a:lvl6pPr lvl="5" algn="ctr">
              <a:spcBef>
                <a:spcPts val="0"/>
              </a:spcBef>
              <a:spcAft>
                <a:spcPts val="0"/>
              </a:spcAft>
              <a:buSzPts val="1100"/>
              <a:buNone/>
              <a:defRPr/>
            </a:lvl6pPr>
            <a:lvl7pPr lvl="6" algn="ctr">
              <a:spcBef>
                <a:spcPts val="0"/>
              </a:spcBef>
              <a:spcAft>
                <a:spcPts val="0"/>
              </a:spcAft>
              <a:buSzPts val="1100"/>
              <a:buNone/>
              <a:defRPr/>
            </a:lvl7pPr>
            <a:lvl8pPr lvl="7" algn="ctr">
              <a:spcBef>
                <a:spcPts val="0"/>
              </a:spcBef>
              <a:spcAft>
                <a:spcPts val="0"/>
              </a:spcAft>
              <a:buSzPts val="1100"/>
              <a:buNone/>
              <a:defRPr/>
            </a:lvl8pPr>
            <a:lvl9pPr lvl="8" algn="ctr">
              <a:spcBef>
                <a:spcPts val="0"/>
              </a:spcBef>
              <a:spcAft>
                <a:spcPts val="0"/>
              </a:spcAft>
              <a:buSzPts val="1100"/>
              <a:buNone/>
              <a:defRPr/>
            </a:lvl9pPr>
          </a:lstStyle>
          <a:p>
            <a:endParaRPr/>
          </a:p>
        </p:txBody>
      </p:sp>
      <p:sp>
        <p:nvSpPr>
          <p:cNvPr id="87" name="Google Shape;87;p18"/>
          <p:cNvSpPr txBox="1">
            <a:spLocks noGrp="1"/>
          </p:cNvSpPr>
          <p:nvPr>
            <p:ph type="body" idx="1"/>
          </p:nvPr>
        </p:nvSpPr>
        <p:spPr>
          <a:xfrm>
            <a:off x="457200" y="1151335"/>
            <a:ext cx="4040188" cy="479822"/>
          </a:xfrm>
          <a:prstGeom prst="rect">
            <a:avLst/>
          </a:prstGeom>
          <a:noFill/>
          <a:ln>
            <a:noFill/>
          </a:ln>
        </p:spPr>
        <p:txBody>
          <a:bodyPr spcFirstLastPara="1" wrap="square" lIns="69125" tIns="34550" rIns="69125" bIns="34550" anchor="b" anchorCtr="0">
            <a:noAutofit/>
          </a:bodyPr>
          <a:lstStyle>
            <a:lvl1pPr marL="457200" lvl="0" indent="-228600" algn="l">
              <a:spcBef>
                <a:spcPts val="500"/>
              </a:spcBef>
              <a:spcAft>
                <a:spcPts val="0"/>
              </a:spcAft>
              <a:buSzPts val="1800"/>
              <a:buNone/>
              <a:defRPr sz="1800" b="1"/>
            </a:lvl1pPr>
            <a:lvl2pPr marL="914400" lvl="1" indent="-228600" algn="l">
              <a:spcBef>
                <a:spcPts val="400"/>
              </a:spcBef>
              <a:spcAft>
                <a:spcPts val="0"/>
              </a:spcAft>
              <a:buSzPts val="1500"/>
              <a:buNone/>
              <a:defRPr sz="1500" b="1"/>
            </a:lvl2pPr>
            <a:lvl3pPr marL="1371600" lvl="2" indent="-228600" algn="l">
              <a:spcBef>
                <a:spcPts val="300"/>
              </a:spcBef>
              <a:spcAft>
                <a:spcPts val="0"/>
              </a:spcAft>
              <a:buSzPts val="1400"/>
              <a:buNone/>
              <a:defRPr sz="1400" b="1"/>
            </a:lvl3pPr>
            <a:lvl4pPr marL="1828800" lvl="3" indent="-228600" algn="l">
              <a:spcBef>
                <a:spcPts val="300"/>
              </a:spcBef>
              <a:spcAft>
                <a:spcPts val="0"/>
              </a:spcAft>
              <a:buSzPts val="1200"/>
              <a:buNone/>
              <a:defRPr sz="1200" b="1"/>
            </a:lvl4pPr>
            <a:lvl5pPr marL="2286000" lvl="4" indent="-228600" algn="l">
              <a:spcBef>
                <a:spcPts val="300"/>
              </a:spcBef>
              <a:spcAft>
                <a:spcPts val="0"/>
              </a:spcAft>
              <a:buSzPts val="1200"/>
              <a:buNone/>
              <a:defRPr sz="1200" b="1"/>
            </a:lvl5pPr>
            <a:lvl6pPr marL="2743200" lvl="5" indent="-228600" algn="l">
              <a:spcBef>
                <a:spcPts val="300"/>
              </a:spcBef>
              <a:spcAft>
                <a:spcPts val="0"/>
              </a:spcAft>
              <a:buSzPts val="1200"/>
              <a:buNone/>
              <a:defRPr sz="1200" b="1"/>
            </a:lvl6pPr>
            <a:lvl7pPr marL="3200400" lvl="6" indent="-228600" algn="l">
              <a:spcBef>
                <a:spcPts val="300"/>
              </a:spcBef>
              <a:spcAft>
                <a:spcPts val="0"/>
              </a:spcAft>
              <a:buSzPts val="1200"/>
              <a:buNone/>
              <a:defRPr sz="1200" b="1"/>
            </a:lvl7pPr>
            <a:lvl8pPr marL="3657600" lvl="7" indent="-228600" algn="l">
              <a:spcBef>
                <a:spcPts val="300"/>
              </a:spcBef>
              <a:spcAft>
                <a:spcPts val="0"/>
              </a:spcAft>
              <a:buSzPts val="1200"/>
              <a:buNone/>
              <a:defRPr sz="1200" b="1"/>
            </a:lvl8pPr>
            <a:lvl9pPr marL="4114800" lvl="8" indent="-228600" algn="l">
              <a:spcBef>
                <a:spcPts val="300"/>
              </a:spcBef>
              <a:spcAft>
                <a:spcPts val="0"/>
              </a:spcAft>
              <a:buSzPts val="1200"/>
              <a:buNone/>
              <a:defRPr sz="1200" b="1"/>
            </a:lvl9pPr>
          </a:lstStyle>
          <a:p>
            <a:endParaRPr/>
          </a:p>
        </p:txBody>
      </p:sp>
      <p:sp>
        <p:nvSpPr>
          <p:cNvPr id="88" name="Google Shape;88;p18"/>
          <p:cNvSpPr txBox="1">
            <a:spLocks noGrp="1"/>
          </p:cNvSpPr>
          <p:nvPr>
            <p:ph type="body" idx="2"/>
          </p:nvPr>
        </p:nvSpPr>
        <p:spPr>
          <a:xfrm>
            <a:off x="457200" y="1631156"/>
            <a:ext cx="4040188" cy="2963466"/>
          </a:xfrm>
          <a:prstGeom prst="rect">
            <a:avLst/>
          </a:prstGeom>
          <a:noFill/>
          <a:ln>
            <a:noFill/>
          </a:ln>
        </p:spPr>
        <p:txBody>
          <a:bodyPr spcFirstLastPara="1" wrap="square" lIns="69125" tIns="34550" rIns="69125" bIns="34550" anchor="t" anchorCtr="0">
            <a:noAutofit/>
          </a:bodyPr>
          <a:lstStyle>
            <a:lvl1pPr marL="457200" lvl="0" indent="-228600" algn="l">
              <a:spcBef>
                <a:spcPts val="500"/>
              </a:spcBef>
              <a:spcAft>
                <a:spcPts val="0"/>
              </a:spcAft>
              <a:buSzPts val="1100"/>
              <a:buNone/>
              <a:defRPr sz="1800"/>
            </a:lvl1pPr>
            <a:lvl2pPr marL="914400" lvl="1" indent="-228600" algn="l">
              <a:spcBef>
                <a:spcPts val="400"/>
              </a:spcBef>
              <a:spcAft>
                <a:spcPts val="0"/>
              </a:spcAft>
              <a:buSzPts val="1100"/>
              <a:buNone/>
              <a:defRPr sz="1500"/>
            </a:lvl2pPr>
            <a:lvl3pPr marL="1371600" lvl="2" indent="-228600" algn="l">
              <a:spcBef>
                <a:spcPts val="300"/>
              </a:spcBef>
              <a:spcAft>
                <a:spcPts val="0"/>
              </a:spcAft>
              <a:buSzPts val="1100"/>
              <a:buNone/>
              <a:defRPr sz="1400"/>
            </a:lvl3pPr>
            <a:lvl4pPr marL="1828800" lvl="3" indent="-228600" algn="l">
              <a:spcBef>
                <a:spcPts val="300"/>
              </a:spcBef>
              <a:spcAft>
                <a:spcPts val="0"/>
              </a:spcAft>
              <a:buSzPts val="1100"/>
              <a:buNone/>
              <a:defRPr sz="1200"/>
            </a:lvl4pPr>
            <a:lvl5pPr marL="2286000" lvl="4" indent="-228600" algn="l">
              <a:spcBef>
                <a:spcPts val="300"/>
              </a:spcBef>
              <a:spcAft>
                <a:spcPts val="0"/>
              </a:spcAft>
              <a:buSzPts val="1100"/>
              <a:buNone/>
              <a:defRPr sz="1200"/>
            </a:lvl5pPr>
            <a:lvl6pPr marL="2743200" lvl="5" indent="-228600" algn="l">
              <a:spcBef>
                <a:spcPts val="300"/>
              </a:spcBef>
              <a:spcAft>
                <a:spcPts val="0"/>
              </a:spcAft>
              <a:buSzPts val="1100"/>
              <a:buNone/>
              <a:defRPr sz="1200"/>
            </a:lvl6pPr>
            <a:lvl7pPr marL="3200400" lvl="6" indent="-228600" algn="l">
              <a:spcBef>
                <a:spcPts val="300"/>
              </a:spcBef>
              <a:spcAft>
                <a:spcPts val="0"/>
              </a:spcAft>
              <a:buSzPts val="1100"/>
              <a:buNone/>
              <a:defRPr sz="1200"/>
            </a:lvl7pPr>
            <a:lvl8pPr marL="3657600" lvl="7" indent="-228600" algn="l">
              <a:spcBef>
                <a:spcPts val="300"/>
              </a:spcBef>
              <a:spcAft>
                <a:spcPts val="0"/>
              </a:spcAft>
              <a:buSzPts val="1100"/>
              <a:buNone/>
              <a:defRPr sz="1200"/>
            </a:lvl8pPr>
            <a:lvl9pPr marL="4114800" lvl="8" indent="-228600" algn="l">
              <a:spcBef>
                <a:spcPts val="300"/>
              </a:spcBef>
              <a:spcAft>
                <a:spcPts val="0"/>
              </a:spcAft>
              <a:buSzPts val="1100"/>
              <a:buNone/>
              <a:defRPr sz="1200"/>
            </a:lvl9pPr>
          </a:lstStyle>
          <a:p>
            <a:endParaRPr/>
          </a:p>
        </p:txBody>
      </p:sp>
      <p:sp>
        <p:nvSpPr>
          <p:cNvPr id="89" name="Google Shape;89;p18"/>
          <p:cNvSpPr txBox="1">
            <a:spLocks noGrp="1"/>
          </p:cNvSpPr>
          <p:nvPr>
            <p:ph type="body" idx="3"/>
          </p:nvPr>
        </p:nvSpPr>
        <p:spPr>
          <a:xfrm>
            <a:off x="4645026" y="1151335"/>
            <a:ext cx="4041775" cy="479822"/>
          </a:xfrm>
          <a:prstGeom prst="rect">
            <a:avLst/>
          </a:prstGeom>
          <a:noFill/>
          <a:ln>
            <a:noFill/>
          </a:ln>
        </p:spPr>
        <p:txBody>
          <a:bodyPr spcFirstLastPara="1" wrap="square" lIns="69125" tIns="34550" rIns="69125" bIns="34550" anchor="b" anchorCtr="0">
            <a:noAutofit/>
          </a:bodyPr>
          <a:lstStyle>
            <a:lvl1pPr marL="457200" lvl="0" indent="-228600" algn="l">
              <a:spcBef>
                <a:spcPts val="500"/>
              </a:spcBef>
              <a:spcAft>
                <a:spcPts val="0"/>
              </a:spcAft>
              <a:buSzPts val="1800"/>
              <a:buNone/>
              <a:defRPr sz="1800" b="1"/>
            </a:lvl1pPr>
            <a:lvl2pPr marL="914400" lvl="1" indent="-228600" algn="l">
              <a:spcBef>
                <a:spcPts val="400"/>
              </a:spcBef>
              <a:spcAft>
                <a:spcPts val="0"/>
              </a:spcAft>
              <a:buSzPts val="1500"/>
              <a:buNone/>
              <a:defRPr sz="1500" b="1"/>
            </a:lvl2pPr>
            <a:lvl3pPr marL="1371600" lvl="2" indent="-228600" algn="l">
              <a:spcBef>
                <a:spcPts val="300"/>
              </a:spcBef>
              <a:spcAft>
                <a:spcPts val="0"/>
              </a:spcAft>
              <a:buSzPts val="1400"/>
              <a:buNone/>
              <a:defRPr sz="1400" b="1"/>
            </a:lvl3pPr>
            <a:lvl4pPr marL="1828800" lvl="3" indent="-228600" algn="l">
              <a:spcBef>
                <a:spcPts val="300"/>
              </a:spcBef>
              <a:spcAft>
                <a:spcPts val="0"/>
              </a:spcAft>
              <a:buSzPts val="1200"/>
              <a:buNone/>
              <a:defRPr sz="1200" b="1"/>
            </a:lvl4pPr>
            <a:lvl5pPr marL="2286000" lvl="4" indent="-228600" algn="l">
              <a:spcBef>
                <a:spcPts val="300"/>
              </a:spcBef>
              <a:spcAft>
                <a:spcPts val="0"/>
              </a:spcAft>
              <a:buSzPts val="1200"/>
              <a:buNone/>
              <a:defRPr sz="1200" b="1"/>
            </a:lvl5pPr>
            <a:lvl6pPr marL="2743200" lvl="5" indent="-228600" algn="l">
              <a:spcBef>
                <a:spcPts val="300"/>
              </a:spcBef>
              <a:spcAft>
                <a:spcPts val="0"/>
              </a:spcAft>
              <a:buSzPts val="1200"/>
              <a:buNone/>
              <a:defRPr sz="1200" b="1"/>
            </a:lvl6pPr>
            <a:lvl7pPr marL="3200400" lvl="6" indent="-228600" algn="l">
              <a:spcBef>
                <a:spcPts val="300"/>
              </a:spcBef>
              <a:spcAft>
                <a:spcPts val="0"/>
              </a:spcAft>
              <a:buSzPts val="1200"/>
              <a:buNone/>
              <a:defRPr sz="1200" b="1"/>
            </a:lvl7pPr>
            <a:lvl8pPr marL="3657600" lvl="7" indent="-228600" algn="l">
              <a:spcBef>
                <a:spcPts val="300"/>
              </a:spcBef>
              <a:spcAft>
                <a:spcPts val="0"/>
              </a:spcAft>
              <a:buSzPts val="1200"/>
              <a:buNone/>
              <a:defRPr sz="1200" b="1"/>
            </a:lvl8pPr>
            <a:lvl9pPr marL="4114800" lvl="8" indent="-228600" algn="l">
              <a:spcBef>
                <a:spcPts val="300"/>
              </a:spcBef>
              <a:spcAft>
                <a:spcPts val="0"/>
              </a:spcAft>
              <a:buSzPts val="1200"/>
              <a:buNone/>
              <a:defRPr sz="1200" b="1"/>
            </a:lvl9pPr>
          </a:lstStyle>
          <a:p>
            <a:endParaRPr/>
          </a:p>
        </p:txBody>
      </p:sp>
      <p:sp>
        <p:nvSpPr>
          <p:cNvPr id="90" name="Google Shape;90;p18"/>
          <p:cNvSpPr txBox="1">
            <a:spLocks noGrp="1"/>
          </p:cNvSpPr>
          <p:nvPr>
            <p:ph type="body" idx="4"/>
          </p:nvPr>
        </p:nvSpPr>
        <p:spPr>
          <a:xfrm>
            <a:off x="4645026" y="1631156"/>
            <a:ext cx="4041775" cy="2963466"/>
          </a:xfrm>
          <a:prstGeom prst="rect">
            <a:avLst/>
          </a:prstGeom>
          <a:noFill/>
          <a:ln>
            <a:noFill/>
          </a:ln>
        </p:spPr>
        <p:txBody>
          <a:bodyPr spcFirstLastPara="1" wrap="square" lIns="69125" tIns="34550" rIns="69125" bIns="34550" anchor="t" anchorCtr="0">
            <a:noAutofit/>
          </a:bodyPr>
          <a:lstStyle>
            <a:lvl1pPr marL="457200" lvl="0" indent="-228600" algn="l">
              <a:spcBef>
                <a:spcPts val="500"/>
              </a:spcBef>
              <a:spcAft>
                <a:spcPts val="0"/>
              </a:spcAft>
              <a:buSzPts val="1100"/>
              <a:buNone/>
              <a:defRPr sz="1800"/>
            </a:lvl1pPr>
            <a:lvl2pPr marL="914400" lvl="1" indent="-228600" algn="l">
              <a:spcBef>
                <a:spcPts val="400"/>
              </a:spcBef>
              <a:spcAft>
                <a:spcPts val="0"/>
              </a:spcAft>
              <a:buSzPts val="1100"/>
              <a:buNone/>
              <a:defRPr sz="1500"/>
            </a:lvl2pPr>
            <a:lvl3pPr marL="1371600" lvl="2" indent="-228600" algn="l">
              <a:spcBef>
                <a:spcPts val="300"/>
              </a:spcBef>
              <a:spcAft>
                <a:spcPts val="0"/>
              </a:spcAft>
              <a:buSzPts val="1100"/>
              <a:buNone/>
              <a:defRPr sz="1400"/>
            </a:lvl3pPr>
            <a:lvl4pPr marL="1828800" lvl="3" indent="-228600" algn="l">
              <a:spcBef>
                <a:spcPts val="300"/>
              </a:spcBef>
              <a:spcAft>
                <a:spcPts val="0"/>
              </a:spcAft>
              <a:buSzPts val="1100"/>
              <a:buNone/>
              <a:defRPr sz="1200"/>
            </a:lvl4pPr>
            <a:lvl5pPr marL="2286000" lvl="4" indent="-228600" algn="l">
              <a:spcBef>
                <a:spcPts val="300"/>
              </a:spcBef>
              <a:spcAft>
                <a:spcPts val="0"/>
              </a:spcAft>
              <a:buSzPts val="1100"/>
              <a:buNone/>
              <a:defRPr sz="1200"/>
            </a:lvl5pPr>
            <a:lvl6pPr marL="2743200" lvl="5" indent="-228600" algn="l">
              <a:spcBef>
                <a:spcPts val="300"/>
              </a:spcBef>
              <a:spcAft>
                <a:spcPts val="0"/>
              </a:spcAft>
              <a:buSzPts val="1100"/>
              <a:buNone/>
              <a:defRPr sz="1200"/>
            </a:lvl6pPr>
            <a:lvl7pPr marL="3200400" lvl="6" indent="-228600" algn="l">
              <a:spcBef>
                <a:spcPts val="300"/>
              </a:spcBef>
              <a:spcAft>
                <a:spcPts val="0"/>
              </a:spcAft>
              <a:buSzPts val="1100"/>
              <a:buNone/>
              <a:defRPr sz="1200"/>
            </a:lvl7pPr>
            <a:lvl8pPr marL="3657600" lvl="7" indent="-228600" algn="l">
              <a:spcBef>
                <a:spcPts val="300"/>
              </a:spcBef>
              <a:spcAft>
                <a:spcPts val="0"/>
              </a:spcAft>
              <a:buSzPts val="1100"/>
              <a:buNone/>
              <a:defRPr sz="1200"/>
            </a:lvl8pPr>
            <a:lvl9pPr marL="4114800" lvl="8" indent="-228600" algn="l">
              <a:spcBef>
                <a:spcPts val="300"/>
              </a:spcBef>
              <a:spcAft>
                <a:spcPts val="0"/>
              </a:spcAft>
              <a:buSzPts val="1100"/>
              <a:buNone/>
              <a:defRPr sz="1200"/>
            </a:lvl9pPr>
          </a:lstStyle>
          <a:p>
            <a:endParaRPr/>
          </a:p>
        </p:txBody>
      </p:sp>
      <p:sp>
        <p:nvSpPr>
          <p:cNvPr id="91" name="Google Shape;91;p18"/>
          <p:cNvSpPr txBox="1">
            <a:spLocks noGrp="1"/>
          </p:cNvSpPr>
          <p:nvPr>
            <p:ph type="dt" idx="10"/>
          </p:nvPr>
        </p:nvSpPr>
        <p:spPr>
          <a:xfrm>
            <a:off x="696913" y="250031"/>
            <a:ext cx="1874823" cy="204788"/>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92" name="Google Shape;92;p18"/>
          <p:cNvSpPr txBox="1">
            <a:spLocks noGrp="1"/>
          </p:cNvSpPr>
          <p:nvPr>
            <p:ph type="ftr" idx="11"/>
          </p:nvPr>
        </p:nvSpPr>
        <p:spPr>
          <a:xfrm>
            <a:off x="5643570" y="4856561"/>
            <a:ext cx="2898768" cy="135731"/>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93" name="Google Shape;93;p18"/>
          <p:cNvSpPr txBox="1">
            <a:spLocks noGrp="1"/>
          </p:cNvSpPr>
          <p:nvPr>
            <p:ph type="sldNum" idx="12"/>
          </p:nvPr>
        </p:nvSpPr>
        <p:spPr>
          <a:xfrm>
            <a:off x="4344989" y="4856561"/>
            <a:ext cx="528637" cy="272653"/>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9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9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9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9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9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9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9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9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9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94"/>
        <p:cNvGrpSpPr/>
        <p:nvPr/>
      </p:nvGrpSpPr>
      <p:grpSpPr>
        <a:xfrm>
          <a:off x="0" y="0"/>
          <a:ext cx="0" cy="0"/>
          <a:chOff x="0" y="0"/>
          <a:chExt cx="0" cy="0"/>
        </a:xfrm>
      </p:grpSpPr>
      <p:sp>
        <p:nvSpPr>
          <p:cNvPr id="95" name="Google Shape;95;p19"/>
          <p:cNvSpPr txBox="1">
            <a:spLocks noGrp="1"/>
          </p:cNvSpPr>
          <p:nvPr>
            <p:ph type="title"/>
          </p:nvPr>
        </p:nvSpPr>
        <p:spPr>
          <a:xfrm>
            <a:off x="685801" y="514351"/>
            <a:ext cx="7770813" cy="798910"/>
          </a:xfrm>
          <a:prstGeom prst="rect">
            <a:avLst/>
          </a:prstGeom>
          <a:noFill/>
          <a:ln>
            <a:noFill/>
          </a:ln>
        </p:spPr>
        <p:txBody>
          <a:bodyPr spcFirstLastPara="1" wrap="square" lIns="69125" tIns="34550" rIns="69125" bIns="34550" anchor="ctr" anchorCtr="0">
            <a:noAutofit/>
          </a:bodyPr>
          <a:lstStyle>
            <a:lvl1pPr lvl="0" algn="ctr">
              <a:spcBef>
                <a:spcPts val="0"/>
              </a:spcBef>
              <a:spcAft>
                <a:spcPts val="0"/>
              </a:spcAft>
              <a:buSzPts val="1100"/>
              <a:buNone/>
              <a:defRPr/>
            </a:lvl1pPr>
            <a:lvl2pPr lvl="1" algn="ctr">
              <a:spcBef>
                <a:spcPts val="0"/>
              </a:spcBef>
              <a:spcAft>
                <a:spcPts val="0"/>
              </a:spcAft>
              <a:buSzPts val="1100"/>
              <a:buNone/>
              <a:defRPr/>
            </a:lvl2pPr>
            <a:lvl3pPr lvl="2" algn="ctr">
              <a:spcBef>
                <a:spcPts val="0"/>
              </a:spcBef>
              <a:spcAft>
                <a:spcPts val="0"/>
              </a:spcAft>
              <a:buSzPts val="1100"/>
              <a:buNone/>
              <a:defRPr/>
            </a:lvl3pPr>
            <a:lvl4pPr lvl="3" algn="ctr">
              <a:spcBef>
                <a:spcPts val="0"/>
              </a:spcBef>
              <a:spcAft>
                <a:spcPts val="0"/>
              </a:spcAft>
              <a:buSzPts val="1100"/>
              <a:buNone/>
              <a:defRPr/>
            </a:lvl4pPr>
            <a:lvl5pPr lvl="4" algn="ctr">
              <a:spcBef>
                <a:spcPts val="0"/>
              </a:spcBef>
              <a:spcAft>
                <a:spcPts val="0"/>
              </a:spcAft>
              <a:buSzPts val="1100"/>
              <a:buNone/>
              <a:defRPr/>
            </a:lvl5pPr>
            <a:lvl6pPr lvl="5" algn="ctr">
              <a:spcBef>
                <a:spcPts val="0"/>
              </a:spcBef>
              <a:spcAft>
                <a:spcPts val="0"/>
              </a:spcAft>
              <a:buSzPts val="1100"/>
              <a:buNone/>
              <a:defRPr/>
            </a:lvl6pPr>
            <a:lvl7pPr lvl="6" algn="ctr">
              <a:spcBef>
                <a:spcPts val="0"/>
              </a:spcBef>
              <a:spcAft>
                <a:spcPts val="0"/>
              </a:spcAft>
              <a:buSzPts val="1100"/>
              <a:buNone/>
              <a:defRPr/>
            </a:lvl7pPr>
            <a:lvl8pPr lvl="7" algn="ctr">
              <a:spcBef>
                <a:spcPts val="0"/>
              </a:spcBef>
              <a:spcAft>
                <a:spcPts val="0"/>
              </a:spcAft>
              <a:buSzPts val="1100"/>
              <a:buNone/>
              <a:defRPr/>
            </a:lvl8pPr>
            <a:lvl9pPr lvl="8" algn="ctr">
              <a:spcBef>
                <a:spcPts val="0"/>
              </a:spcBef>
              <a:spcAft>
                <a:spcPts val="0"/>
              </a:spcAft>
              <a:buSzPts val="1100"/>
              <a:buNone/>
              <a:defRPr/>
            </a:lvl9pPr>
          </a:lstStyle>
          <a:p>
            <a:endParaRPr/>
          </a:p>
        </p:txBody>
      </p:sp>
      <p:sp>
        <p:nvSpPr>
          <p:cNvPr id="96" name="Google Shape;96;p19"/>
          <p:cNvSpPr txBox="1">
            <a:spLocks noGrp="1"/>
          </p:cNvSpPr>
          <p:nvPr>
            <p:ph type="dt" idx="10"/>
          </p:nvPr>
        </p:nvSpPr>
        <p:spPr>
          <a:xfrm>
            <a:off x="696913" y="250031"/>
            <a:ext cx="1874823" cy="204788"/>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97" name="Google Shape;97;p19"/>
          <p:cNvSpPr txBox="1">
            <a:spLocks noGrp="1"/>
          </p:cNvSpPr>
          <p:nvPr>
            <p:ph type="ftr" idx="11"/>
          </p:nvPr>
        </p:nvSpPr>
        <p:spPr>
          <a:xfrm>
            <a:off x="5357818" y="4856561"/>
            <a:ext cx="3184520" cy="135731"/>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98" name="Google Shape;98;p19"/>
          <p:cNvSpPr txBox="1">
            <a:spLocks noGrp="1"/>
          </p:cNvSpPr>
          <p:nvPr>
            <p:ph type="sldNum" idx="12"/>
          </p:nvPr>
        </p:nvSpPr>
        <p:spPr>
          <a:xfrm>
            <a:off x="4344989" y="4856561"/>
            <a:ext cx="528637" cy="272653"/>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9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9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9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9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9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9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9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9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9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9"/>
        <p:cNvGrpSpPr/>
        <p:nvPr/>
      </p:nvGrpSpPr>
      <p:grpSpPr>
        <a:xfrm>
          <a:off x="0" y="0"/>
          <a:ext cx="0" cy="0"/>
          <a:chOff x="0" y="0"/>
          <a:chExt cx="0" cy="0"/>
        </a:xfrm>
      </p:grpSpPr>
      <p:sp>
        <p:nvSpPr>
          <p:cNvPr id="100" name="Google Shape;100;p20"/>
          <p:cNvSpPr txBox="1">
            <a:spLocks noGrp="1"/>
          </p:cNvSpPr>
          <p:nvPr>
            <p:ph type="dt" idx="10"/>
          </p:nvPr>
        </p:nvSpPr>
        <p:spPr>
          <a:xfrm>
            <a:off x="696913" y="250031"/>
            <a:ext cx="1874823" cy="204788"/>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101" name="Google Shape;101;p20"/>
          <p:cNvSpPr txBox="1">
            <a:spLocks noGrp="1"/>
          </p:cNvSpPr>
          <p:nvPr>
            <p:ph type="ftr" idx="11"/>
          </p:nvPr>
        </p:nvSpPr>
        <p:spPr>
          <a:xfrm>
            <a:off x="5357818" y="4856561"/>
            <a:ext cx="3184520" cy="135731"/>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102" name="Google Shape;102;p20"/>
          <p:cNvSpPr txBox="1">
            <a:spLocks noGrp="1"/>
          </p:cNvSpPr>
          <p:nvPr>
            <p:ph type="sldNum" idx="12"/>
          </p:nvPr>
        </p:nvSpPr>
        <p:spPr>
          <a:xfrm>
            <a:off x="4344989" y="4856561"/>
            <a:ext cx="528637" cy="272653"/>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9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9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9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9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9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9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9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9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9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03"/>
        <p:cNvGrpSpPr/>
        <p:nvPr/>
      </p:nvGrpSpPr>
      <p:grpSpPr>
        <a:xfrm>
          <a:off x="0" y="0"/>
          <a:ext cx="0" cy="0"/>
          <a:chOff x="0" y="0"/>
          <a:chExt cx="0" cy="0"/>
        </a:xfrm>
      </p:grpSpPr>
      <p:sp>
        <p:nvSpPr>
          <p:cNvPr id="104" name="Google Shape;104;p21"/>
          <p:cNvSpPr txBox="1">
            <a:spLocks noGrp="1"/>
          </p:cNvSpPr>
          <p:nvPr>
            <p:ph type="title"/>
          </p:nvPr>
        </p:nvSpPr>
        <p:spPr>
          <a:xfrm>
            <a:off x="685801" y="514351"/>
            <a:ext cx="7770813" cy="798910"/>
          </a:xfrm>
          <a:prstGeom prst="rect">
            <a:avLst/>
          </a:prstGeom>
          <a:noFill/>
          <a:ln>
            <a:noFill/>
          </a:ln>
        </p:spPr>
        <p:txBody>
          <a:bodyPr spcFirstLastPara="1" wrap="square" lIns="69125" tIns="34550" rIns="69125" bIns="34550" anchor="ctr" anchorCtr="0">
            <a:noAutofit/>
          </a:bodyPr>
          <a:lstStyle>
            <a:lvl1pPr lvl="0" algn="ctr">
              <a:spcBef>
                <a:spcPts val="0"/>
              </a:spcBef>
              <a:spcAft>
                <a:spcPts val="0"/>
              </a:spcAft>
              <a:buSzPts val="1100"/>
              <a:buNone/>
              <a:defRPr/>
            </a:lvl1pPr>
            <a:lvl2pPr lvl="1" algn="ctr">
              <a:spcBef>
                <a:spcPts val="0"/>
              </a:spcBef>
              <a:spcAft>
                <a:spcPts val="0"/>
              </a:spcAft>
              <a:buSzPts val="1100"/>
              <a:buNone/>
              <a:defRPr/>
            </a:lvl2pPr>
            <a:lvl3pPr lvl="2" algn="ctr">
              <a:spcBef>
                <a:spcPts val="0"/>
              </a:spcBef>
              <a:spcAft>
                <a:spcPts val="0"/>
              </a:spcAft>
              <a:buSzPts val="1100"/>
              <a:buNone/>
              <a:defRPr/>
            </a:lvl3pPr>
            <a:lvl4pPr lvl="3" algn="ctr">
              <a:spcBef>
                <a:spcPts val="0"/>
              </a:spcBef>
              <a:spcAft>
                <a:spcPts val="0"/>
              </a:spcAft>
              <a:buSzPts val="1100"/>
              <a:buNone/>
              <a:defRPr/>
            </a:lvl4pPr>
            <a:lvl5pPr lvl="4" algn="ctr">
              <a:spcBef>
                <a:spcPts val="0"/>
              </a:spcBef>
              <a:spcAft>
                <a:spcPts val="0"/>
              </a:spcAft>
              <a:buSzPts val="1100"/>
              <a:buNone/>
              <a:defRPr/>
            </a:lvl5pPr>
            <a:lvl6pPr lvl="5" algn="ctr">
              <a:spcBef>
                <a:spcPts val="0"/>
              </a:spcBef>
              <a:spcAft>
                <a:spcPts val="0"/>
              </a:spcAft>
              <a:buSzPts val="1100"/>
              <a:buNone/>
              <a:defRPr/>
            </a:lvl6pPr>
            <a:lvl7pPr lvl="6" algn="ctr">
              <a:spcBef>
                <a:spcPts val="0"/>
              </a:spcBef>
              <a:spcAft>
                <a:spcPts val="0"/>
              </a:spcAft>
              <a:buSzPts val="1100"/>
              <a:buNone/>
              <a:defRPr/>
            </a:lvl7pPr>
            <a:lvl8pPr lvl="7" algn="ctr">
              <a:spcBef>
                <a:spcPts val="0"/>
              </a:spcBef>
              <a:spcAft>
                <a:spcPts val="0"/>
              </a:spcAft>
              <a:buSzPts val="1100"/>
              <a:buNone/>
              <a:defRPr/>
            </a:lvl8pPr>
            <a:lvl9pPr lvl="8" algn="ctr">
              <a:spcBef>
                <a:spcPts val="0"/>
              </a:spcBef>
              <a:spcAft>
                <a:spcPts val="0"/>
              </a:spcAft>
              <a:buSzPts val="1100"/>
              <a:buNone/>
              <a:defRPr/>
            </a:lvl9pPr>
          </a:lstStyle>
          <a:p>
            <a:endParaRPr/>
          </a:p>
        </p:txBody>
      </p:sp>
      <p:sp>
        <p:nvSpPr>
          <p:cNvPr id="105" name="Google Shape;105;p21"/>
          <p:cNvSpPr txBox="1">
            <a:spLocks noGrp="1"/>
          </p:cNvSpPr>
          <p:nvPr>
            <p:ph type="body" idx="1"/>
          </p:nvPr>
        </p:nvSpPr>
        <p:spPr>
          <a:xfrm rot="5400000">
            <a:off x="3028752" y="-857051"/>
            <a:ext cx="3084910" cy="7770813"/>
          </a:xfrm>
          <a:prstGeom prst="rect">
            <a:avLst/>
          </a:prstGeom>
          <a:noFill/>
          <a:ln>
            <a:noFill/>
          </a:ln>
        </p:spPr>
        <p:txBody>
          <a:bodyPr spcFirstLastPara="1" wrap="square" lIns="69125" tIns="34550" rIns="69125" bIns="34550" anchor="t" anchorCtr="0">
            <a:noAutofit/>
          </a:bodyPr>
          <a:lstStyle>
            <a:lvl1pPr marL="457200" lvl="0" indent="-228600" algn="l">
              <a:spcBef>
                <a:spcPts val="500"/>
              </a:spcBef>
              <a:spcAft>
                <a:spcPts val="0"/>
              </a:spcAft>
              <a:buSzPts val="1100"/>
              <a:buNone/>
              <a:defRPr/>
            </a:lvl1pPr>
            <a:lvl2pPr marL="914400" lvl="1" indent="-228600" algn="l">
              <a:spcBef>
                <a:spcPts val="400"/>
              </a:spcBef>
              <a:spcAft>
                <a:spcPts val="0"/>
              </a:spcAft>
              <a:buSzPts val="1100"/>
              <a:buNone/>
              <a:defRPr/>
            </a:lvl2pPr>
            <a:lvl3pPr marL="1371600" lvl="2" indent="-228600" algn="l">
              <a:spcBef>
                <a:spcPts val="300"/>
              </a:spcBef>
              <a:spcAft>
                <a:spcPts val="0"/>
              </a:spcAft>
              <a:buSzPts val="1100"/>
              <a:buNone/>
              <a:defRPr/>
            </a:lvl3pPr>
            <a:lvl4pPr marL="1828800" lvl="3" indent="-228600" algn="l">
              <a:spcBef>
                <a:spcPts val="300"/>
              </a:spcBef>
              <a:spcAft>
                <a:spcPts val="0"/>
              </a:spcAft>
              <a:buSzPts val="1100"/>
              <a:buNone/>
              <a:defRPr/>
            </a:lvl4pPr>
            <a:lvl5pPr marL="2286000" lvl="4" indent="-228600" algn="l">
              <a:spcBef>
                <a:spcPts val="300"/>
              </a:spcBef>
              <a:spcAft>
                <a:spcPts val="0"/>
              </a:spcAft>
              <a:buSzPts val="1100"/>
              <a:buNone/>
              <a:defRPr/>
            </a:lvl5pPr>
            <a:lvl6pPr marL="2743200" lvl="5" indent="-228600" algn="l">
              <a:spcBef>
                <a:spcPts val="300"/>
              </a:spcBef>
              <a:spcAft>
                <a:spcPts val="0"/>
              </a:spcAft>
              <a:buSzPts val="1100"/>
              <a:buNone/>
              <a:defRPr/>
            </a:lvl6pPr>
            <a:lvl7pPr marL="3200400" lvl="6" indent="-228600" algn="l">
              <a:spcBef>
                <a:spcPts val="300"/>
              </a:spcBef>
              <a:spcAft>
                <a:spcPts val="0"/>
              </a:spcAft>
              <a:buSzPts val="1100"/>
              <a:buNone/>
              <a:defRPr/>
            </a:lvl7pPr>
            <a:lvl8pPr marL="3657600" lvl="7" indent="-228600" algn="l">
              <a:spcBef>
                <a:spcPts val="300"/>
              </a:spcBef>
              <a:spcAft>
                <a:spcPts val="0"/>
              </a:spcAft>
              <a:buSzPts val="1100"/>
              <a:buNone/>
              <a:defRPr/>
            </a:lvl8pPr>
            <a:lvl9pPr marL="4114800" lvl="8" indent="-228600" algn="l">
              <a:spcBef>
                <a:spcPts val="300"/>
              </a:spcBef>
              <a:spcAft>
                <a:spcPts val="0"/>
              </a:spcAft>
              <a:buSzPts val="1100"/>
              <a:buNone/>
              <a:defRPr/>
            </a:lvl9pPr>
          </a:lstStyle>
          <a:p>
            <a:endParaRPr/>
          </a:p>
        </p:txBody>
      </p:sp>
      <p:sp>
        <p:nvSpPr>
          <p:cNvPr id="106" name="Google Shape;106;p21"/>
          <p:cNvSpPr txBox="1">
            <a:spLocks noGrp="1"/>
          </p:cNvSpPr>
          <p:nvPr>
            <p:ph type="dt" idx="10"/>
          </p:nvPr>
        </p:nvSpPr>
        <p:spPr>
          <a:xfrm>
            <a:off x="696913" y="250031"/>
            <a:ext cx="1874823" cy="204788"/>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107" name="Google Shape;107;p21"/>
          <p:cNvSpPr txBox="1">
            <a:spLocks noGrp="1"/>
          </p:cNvSpPr>
          <p:nvPr>
            <p:ph type="ftr" idx="11"/>
          </p:nvPr>
        </p:nvSpPr>
        <p:spPr>
          <a:xfrm>
            <a:off x="5357818" y="4856561"/>
            <a:ext cx="3184520" cy="135731"/>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108" name="Google Shape;108;p21"/>
          <p:cNvSpPr txBox="1">
            <a:spLocks noGrp="1"/>
          </p:cNvSpPr>
          <p:nvPr>
            <p:ph type="sldNum" idx="12"/>
          </p:nvPr>
        </p:nvSpPr>
        <p:spPr>
          <a:xfrm>
            <a:off x="4344989" y="4856561"/>
            <a:ext cx="528637" cy="272653"/>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9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9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9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9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9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9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9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9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9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09"/>
        <p:cNvGrpSpPr/>
        <p:nvPr/>
      </p:nvGrpSpPr>
      <p:grpSpPr>
        <a:xfrm>
          <a:off x="0" y="0"/>
          <a:ext cx="0" cy="0"/>
          <a:chOff x="0" y="0"/>
          <a:chExt cx="0" cy="0"/>
        </a:xfrm>
      </p:grpSpPr>
      <p:sp>
        <p:nvSpPr>
          <p:cNvPr id="110" name="Google Shape;110;p22"/>
          <p:cNvSpPr txBox="1">
            <a:spLocks noGrp="1"/>
          </p:cNvSpPr>
          <p:nvPr>
            <p:ph type="title"/>
          </p:nvPr>
        </p:nvSpPr>
        <p:spPr>
          <a:xfrm rot="5400000">
            <a:off x="5457627" y="1571824"/>
            <a:ext cx="4056460" cy="1941513"/>
          </a:xfrm>
          <a:prstGeom prst="rect">
            <a:avLst/>
          </a:prstGeom>
          <a:noFill/>
          <a:ln>
            <a:noFill/>
          </a:ln>
        </p:spPr>
        <p:txBody>
          <a:bodyPr spcFirstLastPara="1" wrap="square" lIns="69125" tIns="34550" rIns="69125" bIns="34550" anchor="ctr" anchorCtr="0">
            <a:noAutofit/>
          </a:bodyPr>
          <a:lstStyle>
            <a:lvl1pPr lvl="0" algn="ctr">
              <a:spcBef>
                <a:spcPts val="0"/>
              </a:spcBef>
              <a:spcAft>
                <a:spcPts val="0"/>
              </a:spcAft>
              <a:buSzPts val="1100"/>
              <a:buNone/>
              <a:defRPr/>
            </a:lvl1pPr>
            <a:lvl2pPr lvl="1" algn="ctr">
              <a:spcBef>
                <a:spcPts val="0"/>
              </a:spcBef>
              <a:spcAft>
                <a:spcPts val="0"/>
              </a:spcAft>
              <a:buSzPts val="1100"/>
              <a:buNone/>
              <a:defRPr/>
            </a:lvl2pPr>
            <a:lvl3pPr lvl="2" algn="ctr">
              <a:spcBef>
                <a:spcPts val="0"/>
              </a:spcBef>
              <a:spcAft>
                <a:spcPts val="0"/>
              </a:spcAft>
              <a:buSzPts val="1100"/>
              <a:buNone/>
              <a:defRPr/>
            </a:lvl3pPr>
            <a:lvl4pPr lvl="3" algn="ctr">
              <a:spcBef>
                <a:spcPts val="0"/>
              </a:spcBef>
              <a:spcAft>
                <a:spcPts val="0"/>
              </a:spcAft>
              <a:buSzPts val="1100"/>
              <a:buNone/>
              <a:defRPr/>
            </a:lvl4pPr>
            <a:lvl5pPr lvl="4" algn="ctr">
              <a:spcBef>
                <a:spcPts val="0"/>
              </a:spcBef>
              <a:spcAft>
                <a:spcPts val="0"/>
              </a:spcAft>
              <a:buSzPts val="1100"/>
              <a:buNone/>
              <a:defRPr/>
            </a:lvl5pPr>
            <a:lvl6pPr lvl="5" algn="ctr">
              <a:spcBef>
                <a:spcPts val="0"/>
              </a:spcBef>
              <a:spcAft>
                <a:spcPts val="0"/>
              </a:spcAft>
              <a:buSzPts val="1100"/>
              <a:buNone/>
              <a:defRPr/>
            </a:lvl6pPr>
            <a:lvl7pPr lvl="6" algn="ctr">
              <a:spcBef>
                <a:spcPts val="0"/>
              </a:spcBef>
              <a:spcAft>
                <a:spcPts val="0"/>
              </a:spcAft>
              <a:buSzPts val="1100"/>
              <a:buNone/>
              <a:defRPr/>
            </a:lvl7pPr>
            <a:lvl8pPr lvl="7" algn="ctr">
              <a:spcBef>
                <a:spcPts val="0"/>
              </a:spcBef>
              <a:spcAft>
                <a:spcPts val="0"/>
              </a:spcAft>
              <a:buSzPts val="1100"/>
              <a:buNone/>
              <a:defRPr/>
            </a:lvl8pPr>
            <a:lvl9pPr lvl="8" algn="ctr">
              <a:spcBef>
                <a:spcPts val="0"/>
              </a:spcBef>
              <a:spcAft>
                <a:spcPts val="0"/>
              </a:spcAft>
              <a:buSzPts val="1100"/>
              <a:buNone/>
              <a:defRPr/>
            </a:lvl9pPr>
          </a:lstStyle>
          <a:p>
            <a:endParaRPr/>
          </a:p>
        </p:txBody>
      </p:sp>
      <p:sp>
        <p:nvSpPr>
          <p:cNvPr id="111" name="Google Shape;111;p22"/>
          <p:cNvSpPr txBox="1">
            <a:spLocks noGrp="1"/>
          </p:cNvSpPr>
          <p:nvPr>
            <p:ph type="body" idx="1"/>
          </p:nvPr>
        </p:nvSpPr>
        <p:spPr>
          <a:xfrm rot="5400000">
            <a:off x="1496020" y="-295869"/>
            <a:ext cx="4056460" cy="5676900"/>
          </a:xfrm>
          <a:prstGeom prst="rect">
            <a:avLst/>
          </a:prstGeom>
          <a:noFill/>
          <a:ln>
            <a:noFill/>
          </a:ln>
        </p:spPr>
        <p:txBody>
          <a:bodyPr spcFirstLastPara="1" wrap="square" lIns="69125" tIns="34550" rIns="69125" bIns="34550" anchor="t" anchorCtr="0">
            <a:noAutofit/>
          </a:bodyPr>
          <a:lstStyle>
            <a:lvl1pPr marL="457200" lvl="0" indent="-228600" algn="l">
              <a:spcBef>
                <a:spcPts val="500"/>
              </a:spcBef>
              <a:spcAft>
                <a:spcPts val="0"/>
              </a:spcAft>
              <a:buSzPts val="1100"/>
              <a:buNone/>
              <a:defRPr/>
            </a:lvl1pPr>
            <a:lvl2pPr marL="914400" lvl="1" indent="-228600" algn="l">
              <a:spcBef>
                <a:spcPts val="400"/>
              </a:spcBef>
              <a:spcAft>
                <a:spcPts val="0"/>
              </a:spcAft>
              <a:buSzPts val="1100"/>
              <a:buNone/>
              <a:defRPr/>
            </a:lvl2pPr>
            <a:lvl3pPr marL="1371600" lvl="2" indent="-228600" algn="l">
              <a:spcBef>
                <a:spcPts val="300"/>
              </a:spcBef>
              <a:spcAft>
                <a:spcPts val="0"/>
              </a:spcAft>
              <a:buSzPts val="1100"/>
              <a:buNone/>
              <a:defRPr/>
            </a:lvl3pPr>
            <a:lvl4pPr marL="1828800" lvl="3" indent="-228600" algn="l">
              <a:spcBef>
                <a:spcPts val="300"/>
              </a:spcBef>
              <a:spcAft>
                <a:spcPts val="0"/>
              </a:spcAft>
              <a:buSzPts val="1100"/>
              <a:buNone/>
              <a:defRPr/>
            </a:lvl4pPr>
            <a:lvl5pPr marL="2286000" lvl="4" indent="-228600" algn="l">
              <a:spcBef>
                <a:spcPts val="300"/>
              </a:spcBef>
              <a:spcAft>
                <a:spcPts val="0"/>
              </a:spcAft>
              <a:buSzPts val="1100"/>
              <a:buNone/>
              <a:defRPr/>
            </a:lvl5pPr>
            <a:lvl6pPr marL="2743200" lvl="5" indent="-228600" algn="l">
              <a:spcBef>
                <a:spcPts val="300"/>
              </a:spcBef>
              <a:spcAft>
                <a:spcPts val="0"/>
              </a:spcAft>
              <a:buSzPts val="1100"/>
              <a:buNone/>
              <a:defRPr/>
            </a:lvl6pPr>
            <a:lvl7pPr marL="3200400" lvl="6" indent="-228600" algn="l">
              <a:spcBef>
                <a:spcPts val="300"/>
              </a:spcBef>
              <a:spcAft>
                <a:spcPts val="0"/>
              </a:spcAft>
              <a:buSzPts val="1100"/>
              <a:buNone/>
              <a:defRPr/>
            </a:lvl7pPr>
            <a:lvl8pPr marL="3657600" lvl="7" indent="-228600" algn="l">
              <a:spcBef>
                <a:spcPts val="300"/>
              </a:spcBef>
              <a:spcAft>
                <a:spcPts val="0"/>
              </a:spcAft>
              <a:buSzPts val="1100"/>
              <a:buNone/>
              <a:defRPr/>
            </a:lvl8pPr>
            <a:lvl9pPr marL="4114800" lvl="8" indent="-228600" algn="l">
              <a:spcBef>
                <a:spcPts val="300"/>
              </a:spcBef>
              <a:spcAft>
                <a:spcPts val="0"/>
              </a:spcAft>
              <a:buSzPts val="1100"/>
              <a:buNone/>
              <a:defRPr/>
            </a:lvl9pPr>
          </a:lstStyle>
          <a:p>
            <a:endParaRPr/>
          </a:p>
        </p:txBody>
      </p:sp>
      <p:sp>
        <p:nvSpPr>
          <p:cNvPr id="112" name="Google Shape;112;p22"/>
          <p:cNvSpPr txBox="1">
            <a:spLocks noGrp="1"/>
          </p:cNvSpPr>
          <p:nvPr>
            <p:ph type="dt" idx="10"/>
          </p:nvPr>
        </p:nvSpPr>
        <p:spPr>
          <a:xfrm>
            <a:off x="696913" y="250031"/>
            <a:ext cx="1874823" cy="204788"/>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113" name="Google Shape;113;p22"/>
          <p:cNvSpPr txBox="1">
            <a:spLocks noGrp="1"/>
          </p:cNvSpPr>
          <p:nvPr>
            <p:ph type="ftr" idx="11"/>
          </p:nvPr>
        </p:nvSpPr>
        <p:spPr>
          <a:xfrm>
            <a:off x="5357818" y="4856561"/>
            <a:ext cx="3184520" cy="135731"/>
          </a:xfrm>
          <a:prstGeom prst="rect">
            <a:avLst/>
          </a:prstGeom>
          <a:noFill/>
          <a:ln>
            <a:noFill/>
          </a:ln>
        </p:spPr>
        <p:txBody>
          <a:bodyPr spcFirstLastPara="1" wrap="square" lIns="0" tIns="0" rIns="0" bIns="0" anchor="t" anchorCtr="0">
            <a:noAutofit/>
          </a:bodyPr>
          <a:lstStyle>
            <a:lvl1pPr lvl="0" algn="r">
              <a:spcBef>
                <a:spcPts val="0"/>
              </a:spcBef>
              <a:spcAft>
                <a:spcPts val="0"/>
              </a:spcAft>
              <a:buSzPts val="1100"/>
              <a:buNone/>
              <a:defRPr/>
            </a:lvl1pPr>
            <a:lvl2pPr lvl="1" algn="l">
              <a:spcBef>
                <a:spcPts val="0"/>
              </a:spcBef>
              <a:spcAft>
                <a:spcPts val="0"/>
              </a:spcAft>
              <a:buSzPts val="1100"/>
              <a:buNone/>
              <a:defRPr/>
            </a:lvl2pPr>
            <a:lvl3pPr lvl="2" algn="l">
              <a:spcBef>
                <a:spcPts val="0"/>
              </a:spcBef>
              <a:spcAft>
                <a:spcPts val="0"/>
              </a:spcAft>
              <a:buSzPts val="1100"/>
              <a:buNone/>
              <a:defRPr/>
            </a:lvl3pPr>
            <a:lvl4pPr lvl="3" algn="l">
              <a:spcBef>
                <a:spcPts val="0"/>
              </a:spcBef>
              <a:spcAft>
                <a:spcPts val="0"/>
              </a:spcAft>
              <a:buSzPts val="1100"/>
              <a:buNone/>
              <a:defRPr/>
            </a:lvl4pPr>
            <a:lvl5pPr lvl="4" algn="l">
              <a:spcBef>
                <a:spcPts val="0"/>
              </a:spcBef>
              <a:spcAft>
                <a:spcPts val="0"/>
              </a:spcAft>
              <a:buSzPts val="1100"/>
              <a:buNone/>
              <a:defRPr/>
            </a:lvl5pPr>
            <a:lvl6pPr lvl="5" algn="l">
              <a:spcBef>
                <a:spcPts val="0"/>
              </a:spcBef>
              <a:spcAft>
                <a:spcPts val="0"/>
              </a:spcAft>
              <a:buSzPts val="1100"/>
              <a:buNone/>
              <a:defRPr/>
            </a:lvl6pPr>
            <a:lvl7pPr lvl="6" algn="l">
              <a:spcBef>
                <a:spcPts val="0"/>
              </a:spcBef>
              <a:spcAft>
                <a:spcPts val="0"/>
              </a:spcAft>
              <a:buSzPts val="1100"/>
              <a:buNone/>
              <a:defRPr/>
            </a:lvl7pPr>
            <a:lvl8pPr lvl="7" algn="l">
              <a:spcBef>
                <a:spcPts val="0"/>
              </a:spcBef>
              <a:spcAft>
                <a:spcPts val="0"/>
              </a:spcAft>
              <a:buSzPts val="1100"/>
              <a:buNone/>
              <a:defRPr/>
            </a:lvl8pPr>
            <a:lvl9pPr lvl="8" algn="l">
              <a:spcBef>
                <a:spcPts val="0"/>
              </a:spcBef>
              <a:spcAft>
                <a:spcPts val="0"/>
              </a:spcAft>
              <a:buSzPts val="1100"/>
              <a:buNone/>
              <a:defRPr/>
            </a:lvl9pPr>
          </a:lstStyle>
          <a:p>
            <a:endParaRPr/>
          </a:p>
        </p:txBody>
      </p:sp>
      <p:sp>
        <p:nvSpPr>
          <p:cNvPr id="114" name="Google Shape;114;p22"/>
          <p:cNvSpPr txBox="1">
            <a:spLocks noGrp="1"/>
          </p:cNvSpPr>
          <p:nvPr>
            <p:ph type="sldNum" idx="12"/>
          </p:nvPr>
        </p:nvSpPr>
        <p:spPr>
          <a:xfrm>
            <a:off x="4344989" y="4856561"/>
            <a:ext cx="528637" cy="272653"/>
          </a:xfrm>
          <a:prstGeom prst="rect">
            <a:avLst/>
          </a:prstGeom>
          <a:noFill/>
          <a:ln>
            <a:noFill/>
          </a:ln>
        </p:spPr>
        <p:txBody>
          <a:bodyPr spcFirstLastPara="1" wrap="square" lIns="0" tIns="0" rIns="0" bIns="0" anchor="t" anchorCtr="0">
            <a:noAutofit/>
          </a:bodyPr>
          <a:lstStyle>
            <a:lvl1pPr marL="0" lvl="0" indent="0" algn="ctr">
              <a:spcBef>
                <a:spcPts val="0"/>
              </a:spcBef>
              <a:spcAft>
                <a:spcPts val="0"/>
              </a:spcAft>
              <a:buNone/>
              <a:defRPr sz="900">
                <a:solidFill>
                  <a:srgbClr val="000000"/>
                </a:solidFill>
                <a:latin typeface="Times New Roman"/>
                <a:ea typeface="Times New Roman"/>
                <a:cs typeface="Times New Roman"/>
                <a:sym typeface="Times New Roman"/>
              </a:defRPr>
            </a:lvl1pPr>
            <a:lvl2pPr marL="0" lvl="1" indent="0" algn="ctr">
              <a:spcBef>
                <a:spcPts val="0"/>
              </a:spcBef>
              <a:spcAft>
                <a:spcPts val="0"/>
              </a:spcAft>
              <a:buNone/>
              <a:defRPr sz="900">
                <a:solidFill>
                  <a:srgbClr val="000000"/>
                </a:solidFill>
                <a:latin typeface="Times New Roman"/>
                <a:ea typeface="Times New Roman"/>
                <a:cs typeface="Times New Roman"/>
                <a:sym typeface="Times New Roman"/>
              </a:defRPr>
            </a:lvl2pPr>
            <a:lvl3pPr marL="0" lvl="2" indent="0" algn="ctr">
              <a:spcBef>
                <a:spcPts val="0"/>
              </a:spcBef>
              <a:spcAft>
                <a:spcPts val="0"/>
              </a:spcAft>
              <a:buNone/>
              <a:defRPr sz="900">
                <a:solidFill>
                  <a:srgbClr val="000000"/>
                </a:solidFill>
                <a:latin typeface="Times New Roman"/>
                <a:ea typeface="Times New Roman"/>
                <a:cs typeface="Times New Roman"/>
                <a:sym typeface="Times New Roman"/>
              </a:defRPr>
            </a:lvl3pPr>
            <a:lvl4pPr marL="0" lvl="3" indent="0" algn="ctr">
              <a:spcBef>
                <a:spcPts val="0"/>
              </a:spcBef>
              <a:spcAft>
                <a:spcPts val="0"/>
              </a:spcAft>
              <a:buNone/>
              <a:defRPr sz="900">
                <a:solidFill>
                  <a:srgbClr val="000000"/>
                </a:solidFill>
                <a:latin typeface="Times New Roman"/>
                <a:ea typeface="Times New Roman"/>
                <a:cs typeface="Times New Roman"/>
                <a:sym typeface="Times New Roman"/>
              </a:defRPr>
            </a:lvl4pPr>
            <a:lvl5pPr marL="0" lvl="4" indent="0" algn="ctr">
              <a:spcBef>
                <a:spcPts val="0"/>
              </a:spcBef>
              <a:spcAft>
                <a:spcPts val="0"/>
              </a:spcAft>
              <a:buNone/>
              <a:defRPr sz="900">
                <a:solidFill>
                  <a:srgbClr val="000000"/>
                </a:solidFill>
                <a:latin typeface="Times New Roman"/>
                <a:ea typeface="Times New Roman"/>
                <a:cs typeface="Times New Roman"/>
                <a:sym typeface="Times New Roman"/>
              </a:defRPr>
            </a:lvl5pPr>
            <a:lvl6pPr marL="0" lvl="5" indent="0" algn="ctr">
              <a:spcBef>
                <a:spcPts val="0"/>
              </a:spcBef>
              <a:spcAft>
                <a:spcPts val="0"/>
              </a:spcAft>
              <a:buNone/>
              <a:defRPr sz="900">
                <a:solidFill>
                  <a:srgbClr val="000000"/>
                </a:solidFill>
                <a:latin typeface="Times New Roman"/>
                <a:ea typeface="Times New Roman"/>
                <a:cs typeface="Times New Roman"/>
                <a:sym typeface="Times New Roman"/>
              </a:defRPr>
            </a:lvl6pPr>
            <a:lvl7pPr marL="0" lvl="6" indent="0" algn="ctr">
              <a:spcBef>
                <a:spcPts val="0"/>
              </a:spcBef>
              <a:spcAft>
                <a:spcPts val="0"/>
              </a:spcAft>
              <a:buNone/>
              <a:defRPr sz="900">
                <a:solidFill>
                  <a:srgbClr val="000000"/>
                </a:solidFill>
                <a:latin typeface="Times New Roman"/>
                <a:ea typeface="Times New Roman"/>
                <a:cs typeface="Times New Roman"/>
                <a:sym typeface="Times New Roman"/>
              </a:defRPr>
            </a:lvl7pPr>
            <a:lvl8pPr marL="0" lvl="7" indent="0" algn="ctr">
              <a:spcBef>
                <a:spcPts val="0"/>
              </a:spcBef>
              <a:spcAft>
                <a:spcPts val="0"/>
              </a:spcAft>
              <a:buNone/>
              <a:defRPr sz="900">
                <a:solidFill>
                  <a:srgbClr val="000000"/>
                </a:solidFill>
                <a:latin typeface="Times New Roman"/>
                <a:ea typeface="Times New Roman"/>
                <a:cs typeface="Times New Roman"/>
                <a:sym typeface="Times New Roman"/>
              </a:defRPr>
            </a:lvl8pPr>
            <a:lvl9pPr marL="0" lvl="8" indent="0" algn="ctr">
              <a:spcBef>
                <a:spcPts val="0"/>
              </a:spcBef>
              <a:spcAft>
                <a:spcPts val="0"/>
              </a:spcAft>
              <a:buNone/>
              <a:defRPr sz="9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85801" y="514351"/>
            <a:ext cx="7770813" cy="798910"/>
          </a:xfrm>
          <a:prstGeom prst="rect">
            <a:avLst/>
          </a:prstGeom>
          <a:noFill/>
          <a:ln>
            <a:noFill/>
          </a:ln>
        </p:spPr>
        <p:txBody>
          <a:bodyPr spcFirstLastPara="1" wrap="square" lIns="69125" tIns="34550" rIns="69125" bIns="34550" anchor="ctr" anchorCtr="0">
            <a:noAutofit/>
          </a:bodyPr>
          <a:lstStyle>
            <a:lvl1pPr marR="0" lvl="0" algn="ctr" rtl="0">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100"/>
              <a:buNone/>
              <a:defRPr sz="2400" b="1" i="0" u="none" strike="noStrike" cap="none">
                <a:solidFill>
                  <a:srgbClr val="000000"/>
                </a:solidFill>
                <a:latin typeface="Times New Roman"/>
                <a:ea typeface="Times New Roman"/>
                <a:cs typeface="Times New Roman"/>
                <a:sym typeface="Times New Roman"/>
              </a:defRPr>
            </a:lvl9pPr>
          </a:lstStyle>
          <a:p>
            <a:endParaRPr/>
          </a:p>
        </p:txBody>
      </p:sp>
      <p:sp>
        <p:nvSpPr>
          <p:cNvPr id="52" name="Google Shape;52;p13"/>
          <p:cNvSpPr txBox="1">
            <a:spLocks noGrp="1"/>
          </p:cNvSpPr>
          <p:nvPr>
            <p:ph type="body" idx="1"/>
          </p:nvPr>
        </p:nvSpPr>
        <p:spPr>
          <a:xfrm>
            <a:off x="685801" y="1485901"/>
            <a:ext cx="7770813" cy="3084910"/>
          </a:xfrm>
          <a:prstGeom prst="rect">
            <a:avLst/>
          </a:prstGeom>
          <a:noFill/>
          <a:ln>
            <a:noFill/>
          </a:ln>
        </p:spPr>
        <p:txBody>
          <a:bodyPr spcFirstLastPara="1" wrap="square" lIns="69125" tIns="34550" rIns="69125" bIns="34550" anchor="t" anchorCtr="0">
            <a:noAutofit/>
          </a:bodyPr>
          <a:lstStyle>
            <a:lvl1pPr marL="457200" marR="0" lvl="0" indent="-228600" algn="l" rtl="0">
              <a:spcBef>
                <a:spcPts val="500"/>
              </a:spcBef>
              <a:spcAft>
                <a:spcPts val="0"/>
              </a:spcAft>
              <a:buSzPts val="1100"/>
              <a:buNone/>
              <a:defRPr sz="1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400"/>
              </a:spcBef>
              <a:spcAft>
                <a:spcPts val="0"/>
              </a:spcAft>
              <a:buSzPts val="1100"/>
              <a:buNone/>
              <a:defRPr sz="15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00"/>
              </a:spcBef>
              <a:spcAft>
                <a:spcPts val="0"/>
              </a:spcAft>
              <a:buSzPts val="1100"/>
              <a:buNone/>
              <a:defRPr sz="14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300"/>
              </a:spcBef>
              <a:spcAft>
                <a:spcPts val="0"/>
              </a:spcAft>
              <a:buSzPts val="1100"/>
              <a:buNone/>
              <a:defRPr sz="1200" b="0" i="0" u="none" strike="noStrike" cap="none">
                <a:solidFill>
                  <a:srgbClr val="000000"/>
                </a:solidFill>
                <a:latin typeface="Times New Roman"/>
                <a:ea typeface="Times New Roman"/>
                <a:cs typeface="Times New Roman"/>
                <a:sym typeface="Times New Roman"/>
              </a:defRPr>
            </a:lvl9pPr>
          </a:lstStyle>
          <a:p>
            <a:endParaRPr/>
          </a:p>
        </p:txBody>
      </p:sp>
      <p:sp>
        <p:nvSpPr>
          <p:cNvPr id="53" name="Google Shape;53;p13"/>
          <p:cNvSpPr txBox="1">
            <a:spLocks noGrp="1"/>
          </p:cNvSpPr>
          <p:nvPr>
            <p:ph type="dt" idx="10"/>
          </p:nvPr>
        </p:nvSpPr>
        <p:spPr>
          <a:xfrm>
            <a:off x="696913" y="250031"/>
            <a:ext cx="1874823" cy="204788"/>
          </a:xfrm>
          <a:prstGeom prst="rect">
            <a:avLst/>
          </a:prstGeom>
          <a:noFill/>
          <a:ln>
            <a:noFill/>
          </a:ln>
        </p:spPr>
        <p:txBody>
          <a:bodyPr spcFirstLastPara="1" wrap="square" lIns="0" tIns="0" rIns="0" bIns="0" anchor="b" anchorCtr="0">
            <a:noAutofit/>
          </a:bodyPr>
          <a:lstStyle>
            <a:lvl1pPr marR="0" lvl="0" algn="l" rtl="0">
              <a:spcBef>
                <a:spcPts val="0"/>
              </a:spcBef>
              <a:spcAft>
                <a:spcPts val="0"/>
              </a:spcAft>
              <a:buSzPts val="11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54" name="Google Shape;54;p13"/>
          <p:cNvSpPr txBox="1">
            <a:spLocks noGrp="1"/>
          </p:cNvSpPr>
          <p:nvPr>
            <p:ph type="ftr" idx="11"/>
          </p:nvPr>
        </p:nvSpPr>
        <p:spPr>
          <a:xfrm>
            <a:off x="5357818" y="4856561"/>
            <a:ext cx="3184520" cy="135731"/>
          </a:xfrm>
          <a:prstGeom prst="rect">
            <a:avLst/>
          </a:prstGeom>
          <a:noFill/>
          <a:ln>
            <a:noFill/>
          </a:ln>
        </p:spPr>
        <p:txBody>
          <a:bodyPr spcFirstLastPara="1" wrap="square" lIns="0" tIns="0" rIns="0" bIns="0" anchor="t" anchorCtr="0">
            <a:noAutofit/>
          </a:bodyPr>
          <a:lstStyle>
            <a:lvl1pPr marR="0" lvl="0" algn="r" rtl="0">
              <a:spcBef>
                <a:spcPts val="0"/>
              </a:spcBef>
              <a:spcAft>
                <a:spcPts val="0"/>
              </a:spcAft>
              <a:buSzPts val="1100"/>
              <a:buNone/>
              <a:defRPr sz="900">
                <a:solidFill>
                  <a:srgbClr val="000000"/>
                </a:solidFill>
                <a:latin typeface="Times New Roman"/>
                <a:ea typeface="Times New Roman"/>
                <a:cs typeface="Times New Roman"/>
                <a:sym typeface="Times New Roman"/>
              </a:defRPr>
            </a:lvl1pPr>
            <a:lvl2pPr marR="0" lvl="1" algn="l" rtl="0">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100"/>
              <a:buNone/>
              <a:defRPr sz="1800" b="0" i="0" u="none" strike="noStrike" cap="none">
                <a:solidFill>
                  <a:schemeClr val="lt1"/>
                </a:solidFill>
                <a:latin typeface="Times New Roman"/>
                <a:ea typeface="Times New Roman"/>
                <a:cs typeface="Times New Roman"/>
                <a:sym typeface="Times New Roman"/>
              </a:defRPr>
            </a:lvl9pPr>
          </a:lstStyle>
          <a:p>
            <a:endParaRPr/>
          </a:p>
        </p:txBody>
      </p:sp>
      <p:sp>
        <p:nvSpPr>
          <p:cNvPr id="55" name="Google Shape;55;p13"/>
          <p:cNvSpPr txBox="1">
            <a:spLocks noGrp="1"/>
          </p:cNvSpPr>
          <p:nvPr>
            <p:ph type="sldNum" idx="12"/>
          </p:nvPr>
        </p:nvSpPr>
        <p:spPr>
          <a:xfrm>
            <a:off x="4344989" y="4856561"/>
            <a:ext cx="528637" cy="272653"/>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9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9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9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9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9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9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9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9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900">
                <a:solidFill>
                  <a:srgbClr val="000000"/>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cxnSp>
        <p:nvCxnSpPr>
          <p:cNvPr id="56" name="Google Shape;56;p13"/>
          <p:cNvCxnSpPr/>
          <p:nvPr/>
        </p:nvCxnSpPr>
        <p:spPr>
          <a:xfrm>
            <a:off x="685800" y="457200"/>
            <a:ext cx="7772400" cy="1191"/>
          </a:xfrm>
          <a:prstGeom prst="straightConnector1">
            <a:avLst/>
          </a:prstGeom>
          <a:noFill/>
          <a:ln w="12600" cap="flat" cmpd="sng">
            <a:solidFill>
              <a:srgbClr val="000000"/>
            </a:solidFill>
            <a:prstDash val="solid"/>
            <a:miter lim="800000"/>
            <a:headEnd type="none" w="med" len="med"/>
            <a:tailEnd type="none" w="med" len="med"/>
          </a:ln>
        </p:spPr>
      </p:cxnSp>
      <p:sp>
        <p:nvSpPr>
          <p:cNvPr id="57" name="Google Shape;57;p13"/>
          <p:cNvSpPr/>
          <p:nvPr/>
        </p:nvSpPr>
        <p:spPr>
          <a:xfrm>
            <a:off x="684214" y="4856560"/>
            <a:ext cx="538609" cy="13850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 sz="900">
                <a:solidFill>
                  <a:srgbClr val="000000"/>
                </a:solidFill>
                <a:latin typeface="Times New Roman"/>
                <a:ea typeface="Times New Roman"/>
                <a:cs typeface="Times New Roman"/>
                <a:sym typeface="Times New Roman"/>
              </a:rPr>
              <a:t>Submission</a:t>
            </a:r>
            <a:endParaRPr sz="1100"/>
          </a:p>
        </p:txBody>
      </p:sp>
      <p:cxnSp>
        <p:nvCxnSpPr>
          <p:cNvPr id="58" name="Google Shape;58;p13"/>
          <p:cNvCxnSpPr/>
          <p:nvPr/>
        </p:nvCxnSpPr>
        <p:spPr>
          <a:xfrm>
            <a:off x="685800" y="4857750"/>
            <a:ext cx="7848600" cy="1191"/>
          </a:xfrm>
          <a:prstGeom prst="straightConnector1">
            <a:avLst/>
          </a:prstGeom>
          <a:noFill/>
          <a:ln w="12600" cap="flat" cmpd="sng">
            <a:solidFill>
              <a:srgbClr val="000000"/>
            </a:solidFill>
            <a:prstDash val="solid"/>
            <a:miter lim="800000"/>
            <a:headEnd type="none" w="med" len="med"/>
            <a:tailEnd type="none" w="med" len="med"/>
          </a:ln>
        </p:spPr>
      </p:cxnSp>
      <p:sp>
        <p:nvSpPr>
          <p:cNvPr id="59" name="Google Shape;59;p13"/>
          <p:cNvSpPr txBox="1"/>
          <p:nvPr/>
        </p:nvSpPr>
        <p:spPr>
          <a:xfrm>
            <a:off x="5000628" y="267875"/>
            <a:ext cx="3500462" cy="204788"/>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Times New Roman"/>
              <a:buNone/>
            </a:pPr>
            <a:r>
              <a:rPr lang="en" sz="1400" b="1" i="0" u="none" strike="noStrike" cap="none" dirty="0">
                <a:solidFill>
                  <a:srgbClr val="000000"/>
                </a:solidFill>
                <a:latin typeface="Times New Roman"/>
                <a:ea typeface="Times New Roman"/>
                <a:cs typeface="Times New Roman"/>
                <a:sym typeface="Times New Roman"/>
              </a:rPr>
              <a:t>doc.: IEEE 802.11-22/2106r0</a:t>
            </a:r>
            <a:endParaRPr sz="1100" dirty="0"/>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23"/>
          <p:cNvSpPr txBox="1">
            <a:spLocks noGrp="1"/>
          </p:cNvSpPr>
          <p:nvPr>
            <p:ph type="ctrTitle"/>
          </p:nvPr>
        </p:nvSpPr>
        <p:spPr>
          <a:xfrm>
            <a:off x="685800" y="352425"/>
            <a:ext cx="7772400" cy="1102519"/>
          </a:xfrm>
          <a:prstGeom prst="rect">
            <a:avLst/>
          </a:prstGeom>
          <a:noFill/>
          <a:ln>
            <a:noFill/>
          </a:ln>
        </p:spPr>
        <p:txBody>
          <a:bodyPr spcFirstLastPara="1" wrap="square" lIns="69125" tIns="34550" rIns="69125" bIns="34550" anchor="ctr" anchorCtr="0">
            <a:noAutofit/>
          </a:bodyPr>
          <a:lstStyle/>
          <a:p>
            <a:pPr marL="0" lvl="0" indent="0" algn="ctr" rtl="0">
              <a:spcBef>
                <a:spcPts val="0"/>
              </a:spcBef>
              <a:spcAft>
                <a:spcPts val="0"/>
              </a:spcAft>
              <a:buNone/>
            </a:pPr>
            <a:r>
              <a:rPr lang="en"/>
              <a:t>User-friendly WPA3 Passwords</a:t>
            </a:r>
            <a:endParaRPr/>
          </a:p>
        </p:txBody>
      </p:sp>
      <p:sp>
        <p:nvSpPr>
          <p:cNvPr id="125" name="Google Shape;125;p23"/>
          <p:cNvSpPr txBox="1">
            <a:spLocks noGrp="1"/>
          </p:cNvSpPr>
          <p:nvPr>
            <p:ph type="subTitle" idx="1"/>
          </p:nvPr>
        </p:nvSpPr>
        <p:spPr>
          <a:xfrm>
            <a:off x="1371600" y="1097756"/>
            <a:ext cx="6400800" cy="357188"/>
          </a:xfrm>
          <a:prstGeom prst="rect">
            <a:avLst/>
          </a:prstGeom>
          <a:noFill/>
          <a:ln>
            <a:noFill/>
          </a:ln>
        </p:spPr>
        <p:txBody>
          <a:bodyPr spcFirstLastPara="1" wrap="square" lIns="69125" tIns="34550" rIns="69125" bIns="34550" anchor="t" anchorCtr="0">
            <a:noAutofit/>
          </a:bodyPr>
          <a:lstStyle/>
          <a:p>
            <a:pPr marL="0" lvl="0" indent="0" algn="ctr" rtl="0">
              <a:spcBef>
                <a:spcPts val="0"/>
              </a:spcBef>
              <a:spcAft>
                <a:spcPts val="0"/>
              </a:spcAft>
              <a:buSzPts val="1500"/>
              <a:buNone/>
            </a:pPr>
            <a:r>
              <a:rPr lang="en" sz="1500"/>
              <a:t>Date:</a:t>
            </a:r>
            <a:r>
              <a:rPr lang="en" sz="1500" b="0"/>
              <a:t> 2022-12-08</a:t>
            </a:r>
            <a:endParaRPr/>
          </a:p>
        </p:txBody>
      </p:sp>
      <p:sp>
        <p:nvSpPr>
          <p:cNvPr id="126" name="Google Shape;126;p23"/>
          <p:cNvSpPr txBox="1">
            <a:spLocks noGrp="1"/>
          </p:cNvSpPr>
          <p:nvPr>
            <p:ph type="dt" idx="10"/>
          </p:nvPr>
        </p:nvSpPr>
        <p:spPr>
          <a:xfrm>
            <a:off x="696913" y="250031"/>
            <a:ext cx="1874823" cy="204788"/>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December 2022</a:t>
            </a:r>
            <a:endParaRPr/>
          </a:p>
        </p:txBody>
      </p:sp>
      <p:sp>
        <p:nvSpPr>
          <p:cNvPr id="127" name="Google Shape;127;p23"/>
          <p:cNvSpPr txBox="1">
            <a:spLocks noGrp="1"/>
          </p:cNvSpPr>
          <p:nvPr>
            <p:ph type="ftr" idx="11"/>
          </p:nvPr>
        </p:nvSpPr>
        <p:spPr>
          <a:xfrm>
            <a:off x="5357818" y="4856561"/>
            <a:ext cx="3184520" cy="135731"/>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a:t>Jeff Hansen, SoundVision Technologies</a:t>
            </a:r>
            <a:endParaRPr/>
          </a:p>
        </p:txBody>
      </p:sp>
      <p:sp>
        <p:nvSpPr>
          <p:cNvPr id="128" name="Google Shape;128;p23"/>
          <p:cNvSpPr txBox="1">
            <a:spLocks noGrp="1"/>
          </p:cNvSpPr>
          <p:nvPr>
            <p:ph type="sldNum" idx="12"/>
          </p:nvPr>
        </p:nvSpPr>
        <p:spPr>
          <a:xfrm>
            <a:off x="4344989" y="4856561"/>
            <a:ext cx="528637" cy="272653"/>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a:t>
            </a:fld>
            <a:endParaRPr/>
          </a:p>
        </p:txBody>
      </p:sp>
      <p:sp>
        <p:nvSpPr>
          <p:cNvPr id="129" name="Google Shape;129;p23"/>
          <p:cNvSpPr/>
          <p:nvPr/>
        </p:nvSpPr>
        <p:spPr>
          <a:xfrm>
            <a:off x="358506" y="1454943"/>
            <a:ext cx="1086000" cy="285900"/>
          </a:xfrm>
          <a:prstGeom prst="rect">
            <a:avLst/>
          </a:prstGeom>
          <a:noFill/>
          <a:ln>
            <a:noFill/>
          </a:ln>
        </p:spPr>
        <p:txBody>
          <a:bodyPr spcFirstLastPara="1" wrap="square" lIns="69125" tIns="34550" rIns="69125" bIns="34550" anchor="t" anchorCtr="0">
            <a:noAutofit/>
          </a:bodyPr>
          <a:lstStyle/>
          <a:p>
            <a:pPr marL="0" marR="0" lvl="0" indent="0" algn="l" rtl="0">
              <a:spcBef>
                <a:spcPts val="0"/>
              </a:spcBef>
              <a:spcAft>
                <a:spcPts val="0"/>
              </a:spcAft>
              <a:buNone/>
            </a:pPr>
            <a:r>
              <a:rPr lang="en" sz="1500">
                <a:solidFill>
                  <a:srgbClr val="000000"/>
                </a:solidFill>
                <a:latin typeface="Times New Roman"/>
                <a:ea typeface="Times New Roman"/>
                <a:cs typeface="Times New Roman"/>
                <a:sym typeface="Times New Roman"/>
              </a:rPr>
              <a:t>Authors:</a:t>
            </a:r>
            <a:endParaRPr sz="1100"/>
          </a:p>
        </p:txBody>
      </p:sp>
      <p:graphicFrame>
        <p:nvGraphicFramePr>
          <p:cNvPr id="130" name="Google Shape;130;p23"/>
          <p:cNvGraphicFramePr/>
          <p:nvPr/>
        </p:nvGraphicFramePr>
        <p:xfrm>
          <a:off x="358500" y="1939438"/>
          <a:ext cx="8501625" cy="1432510"/>
        </p:xfrm>
        <a:graphic>
          <a:graphicData uri="http://schemas.openxmlformats.org/drawingml/2006/table">
            <a:tbl>
              <a:tblPr>
                <a:noFill/>
                <a:tableStyleId>{C11622F9-E79B-474A-A0C7-4CE43B660DB6}</a:tableStyleId>
              </a:tblPr>
              <a:tblGrid>
                <a:gridCol w="1282525">
                  <a:extLst>
                    <a:ext uri="{9D8B030D-6E8A-4147-A177-3AD203B41FA5}">
                      <a16:colId xmlns:a16="http://schemas.microsoft.com/office/drawing/2014/main" val="20000"/>
                    </a:ext>
                  </a:extLst>
                </a:gridCol>
                <a:gridCol w="1403250">
                  <a:extLst>
                    <a:ext uri="{9D8B030D-6E8A-4147-A177-3AD203B41FA5}">
                      <a16:colId xmlns:a16="http://schemas.microsoft.com/office/drawing/2014/main" val="20001"/>
                    </a:ext>
                  </a:extLst>
                </a:gridCol>
                <a:gridCol w="2415200">
                  <a:extLst>
                    <a:ext uri="{9D8B030D-6E8A-4147-A177-3AD203B41FA5}">
                      <a16:colId xmlns:a16="http://schemas.microsoft.com/office/drawing/2014/main" val="20002"/>
                    </a:ext>
                  </a:extLst>
                </a:gridCol>
                <a:gridCol w="1621475">
                  <a:extLst>
                    <a:ext uri="{9D8B030D-6E8A-4147-A177-3AD203B41FA5}">
                      <a16:colId xmlns:a16="http://schemas.microsoft.com/office/drawing/2014/main" val="20003"/>
                    </a:ext>
                  </a:extLst>
                </a:gridCol>
                <a:gridCol w="1779175">
                  <a:extLst>
                    <a:ext uri="{9D8B030D-6E8A-4147-A177-3AD203B41FA5}">
                      <a16:colId xmlns:a16="http://schemas.microsoft.com/office/drawing/2014/main" val="20004"/>
                    </a:ext>
                  </a:extLst>
                </a:gridCol>
              </a:tblGrid>
              <a:tr h="396200">
                <a:tc>
                  <a:txBody>
                    <a:bodyPr/>
                    <a:lstStyle/>
                    <a:p>
                      <a:pPr marL="0" lvl="0" indent="0" algn="l" rtl="0">
                        <a:spcBef>
                          <a:spcPts val="0"/>
                        </a:spcBef>
                        <a:spcAft>
                          <a:spcPts val="0"/>
                        </a:spcAft>
                        <a:buNone/>
                      </a:pPr>
                      <a:r>
                        <a:rPr lang="en">
                          <a:solidFill>
                            <a:schemeClr val="dk1"/>
                          </a:solidFill>
                          <a:latin typeface="Times New Roman"/>
                          <a:ea typeface="Times New Roman"/>
                          <a:cs typeface="Times New Roman"/>
                          <a:sym typeface="Times New Roman"/>
                        </a:rPr>
                        <a:t>Name</a:t>
                      </a:r>
                      <a:endParaRPr>
                        <a:solidFill>
                          <a:schemeClr val="dk1"/>
                        </a:solidFill>
                        <a:latin typeface="Times New Roman"/>
                        <a:ea typeface="Times New Roman"/>
                        <a:cs typeface="Times New Roman"/>
                        <a:sym typeface="Times New Roman"/>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
                          <a:solidFill>
                            <a:schemeClr val="dk1"/>
                          </a:solidFill>
                          <a:latin typeface="Times New Roman"/>
                          <a:ea typeface="Times New Roman"/>
                          <a:cs typeface="Times New Roman"/>
                          <a:sym typeface="Times New Roman"/>
                        </a:rPr>
                        <a:t>Affiliations</a:t>
                      </a:r>
                      <a:endParaRPr>
                        <a:solidFill>
                          <a:schemeClr val="dk1"/>
                        </a:solidFill>
                        <a:latin typeface="Times New Roman"/>
                        <a:ea typeface="Times New Roman"/>
                        <a:cs typeface="Times New Roman"/>
                        <a:sym typeface="Times New Roman"/>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
                          <a:solidFill>
                            <a:schemeClr val="dk1"/>
                          </a:solidFill>
                          <a:latin typeface="Times New Roman"/>
                          <a:ea typeface="Times New Roman"/>
                          <a:cs typeface="Times New Roman"/>
                          <a:sym typeface="Times New Roman"/>
                        </a:rPr>
                        <a:t>Address</a:t>
                      </a:r>
                      <a:endParaRPr>
                        <a:solidFill>
                          <a:schemeClr val="dk1"/>
                        </a:solidFill>
                        <a:latin typeface="Times New Roman"/>
                        <a:ea typeface="Times New Roman"/>
                        <a:cs typeface="Times New Roman"/>
                        <a:sym typeface="Times New Roman"/>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
                          <a:solidFill>
                            <a:schemeClr val="dk1"/>
                          </a:solidFill>
                          <a:latin typeface="Times New Roman"/>
                          <a:ea typeface="Times New Roman"/>
                          <a:cs typeface="Times New Roman"/>
                          <a:sym typeface="Times New Roman"/>
                        </a:rPr>
                        <a:t>Phone</a:t>
                      </a:r>
                      <a:endParaRPr>
                        <a:solidFill>
                          <a:schemeClr val="dk1"/>
                        </a:solidFill>
                        <a:latin typeface="Times New Roman"/>
                        <a:ea typeface="Times New Roman"/>
                        <a:cs typeface="Times New Roman"/>
                        <a:sym typeface="Times New Roman"/>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
                          <a:solidFill>
                            <a:schemeClr val="dk1"/>
                          </a:solidFill>
                          <a:latin typeface="Times New Roman"/>
                          <a:ea typeface="Times New Roman"/>
                          <a:cs typeface="Times New Roman"/>
                          <a:sym typeface="Times New Roman"/>
                        </a:rPr>
                        <a:t>Email</a:t>
                      </a:r>
                      <a:endParaRPr>
                        <a:solidFill>
                          <a:schemeClr val="dk1"/>
                        </a:solidFill>
                        <a:latin typeface="Times New Roman"/>
                        <a:ea typeface="Times New Roman"/>
                        <a:cs typeface="Times New Roman"/>
                        <a:sym typeface="Times New Roman"/>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1036300">
                <a:tc>
                  <a:txBody>
                    <a:bodyPr/>
                    <a:lstStyle/>
                    <a:p>
                      <a:pPr marL="0" lvl="0" indent="0" algn="l" rtl="0">
                        <a:spcBef>
                          <a:spcPts val="0"/>
                        </a:spcBef>
                        <a:spcAft>
                          <a:spcPts val="0"/>
                        </a:spcAft>
                        <a:buNone/>
                      </a:pPr>
                      <a:r>
                        <a:rPr lang="en">
                          <a:solidFill>
                            <a:schemeClr val="dk1"/>
                          </a:solidFill>
                          <a:latin typeface="Times New Roman"/>
                          <a:ea typeface="Times New Roman"/>
                          <a:cs typeface="Times New Roman"/>
                          <a:sym typeface="Times New Roman"/>
                        </a:rPr>
                        <a:t>Jeff Hansen</a:t>
                      </a:r>
                      <a:endParaRPr>
                        <a:solidFill>
                          <a:schemeClr val="dk1"/>
                        </a:solidFill>
                        <a:latin typeface="Times New Roman"/>
                        <a:ea typeface="Times New Roman"/>
                        <a:cs typeface="Times New Roman"/>
                        <a:sym typeface="Times New Roman"/>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
                          <a:solidFill>
                            <a:schemeClr val="dk1"/>
                          </a:solidFill>
                          <a:latin typeface="Times New Roman"/>
                          <a:ea typeface="Times New Roman"/>
                          <a:cs typeface="Times New Roman"/>
                          <a:sym typeface="Times New Roman"/>
                        </a:rPr>
                        <a:t>SoundVision Technologies</a:t>
                      </a:r>
                      <a:endParaRPr>
                        <a:solidFill>
                          <a:schemeClr val="dk1"/>
                        </a:solidFill>
                        <a:latin typeface="Times New Roman"/>
                        <a:ea typeface="Times New Roman"/>
                        <a:cs typeface="Times New Roman"/>
                        <a:sym typeface="Times New Roman"/>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
                          <a:solidFill>
                            <a:schemeClr val="dk1"/>
                          </a:solidFill>
                          <a:latin typeface="Times New Roman"/>
                          <a:ea typeface="Times New Roman"/>
                          <a:cs typeface="Times New Roman"/>
                          <a:sym typeface="Times New Roman"/>
                        </a:rPr>
                        <a:t>192 N Old Hwy 91, Hurricane, UT 84737 USA</a:t>
                      </a:r>
                      <a:endParaRPr>
                        <a:solidFill>
                          <a:schemeClr val="dk1"/>
                        </a:solidFill>
                        <a:latin typeface="Times New Roman"/>
                        <a:ea typeface="Times New Roman"/>
                        <a:cs typeface="Times New Roman"/>
                        <a:sym typeface="Times New Roman"/>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
                          <a:solidFill>
                            <a:schemeClr val="dk1"/>
                          </a:solidFill>
                          <a:latin typeface="Times New Roman"/>
                          <a:ea typeface="Times New Roman"/>
                          <a:cs typeface="Times New Roman"/>
                          <a:sym typeface="Times New Roman"/>
                        </a:rPr>
                        <a:t>+1-801-243-7561</a:t>
                      </a:r>
                      <a:endParaRPr>
                        <a:solidFill>
                          <a:schemeClr val="dk1"/>
                        </a:solidFill>
                        <a:latin typeface="Times New Roman"/>
                        <a:ea typeface="Times New Roman"/>
                        <a:cs typeface="Times New Roman"/>
                        <a:sym typeface="Times New Roman"/>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tc>
                  <a:txBody>
                    <a:bodyPr/>
                    <a:lstStyle/>
                    <a:p>
                      <a:pPr marL="0" lvl="0" indent="0" algn="l" rtl="0">
                        <a:spcBef>
                          <a:spcPts val="0"/>
                        </a:spcBef>
                        <a:spcAft>
                          <a:spcPts val="0"/>
                        </a:spcAft>
                        <a:buNone/>
                      </a:pPr>
                      <a:r>
                        <a:rPr lang="en">
                          <a:solidFill>
                            <a:schemeClr val="dk1"/>
                          </a:solidFill>
                          <a:latin typeface="Times New Roman"/>
                          <a:ea typeface="Times New Roman"/>
                          <a:cs typeface="Times New Roman"/>
                          <a:sym typeface="Times New Roman"/>
                        </a:rPr>
                        <a:t>jeff@soundvisiontech.com</a:t>
                      </a:r>
                      <a:endParaRPr>
                        <a:solidFill>
                          <a:schemeClr val="dk1"/>
                        </a:solidFill>
                        <a:latin typeface="Times New Roman"/>
                        <a:ea typeface="Times New Roman"/>
                        <a:cs typeface="Times New Roman"/>
                        <a:sym typeface="Times New Roman"/>
                      </a:endParaRPr>
                    </a:p>
                  </a:txBody>
                  <a:tcPr marL="91425" marR="91425" marT="91425" marB="91425">
                    <a:lnL w="9525" cap="flat" cmpd="sng">
                      <a:solidFill>
                        <a:schemeClr val="dk1"/>
                      </a:solidFill>
                      <a:prstDash val="solid"/>
                      <a:round/>
                      <a:headEnd type="none" w="sm" len="sm"/>
                      <a:tailEnd type="none" w="sm" len="sm"/>
                    </a:lnL>
                    <a:lnR w="9525" cap="flat" cmpd="sng">
                      <a:solidFill>
                        <a:schemeClr val="dk1"/>
                      </a:solidFill>
                      <a:prstDash val="solid"/>
                      <a:round/>
                      <a:headEnd type="none" w="sm" len="sm"/>
                      <a:tailEnd type="none" w="sm" len="sm"/>
                    </a:lnR>
                    <a:lnT w="9525" cap="flat" cmpd="sng">
                      <a:solidFill>
                        <a:schemeClr val="dk1"/>
                      </a:solidFill>
                      <a:prstDash val="solid"/>
                      <a:round/>
                      <a:headEnd type="none" w="sm" len="sm"/>
                      <a:tailEnd type="none" w="sm" len="sm"/>
                    </a:lnT>
                    <a:lnB w="9525"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4"/>
          <p:cNvSpPr txBox="1">
            <a:spLocks noGrp="1"/>
          </p:cNvSpPr>
          <p:nvPr>
            <p:ph type="title"/>
          </p:nvPr>
        </p:nvSpPr>
        <p:spPr>
          <a:xfrm>
            <a:off x="685801" y="514351"/>
            <a:ext cx="7770813" cy="798910"/>
          </a:xfrm>
          <a:prstGeom prst="rect">
            <a:avLst/>
          </a:prstGeom>
          <a:noFill/>
          <a:ln>
            <a:noFill/>
          </a:ln>
        </p:spPr>
        <p:txBody>
          <a:bodyPr spcFirstLastPara="1" wrap="square" lIns="69125" tIns="34550" rIns="69125" bIns="34550" anchor="ctr" anchorCtr="0">
            <a:noAutofit/>
          </a:bodyPr>
          <a:lstStyle/>
          <a:p>
            <a:pPr marL="0" lvl="0" indent="0" algn="ctr" rtl="0">
              <a:spcBef>
                <a:spcPts val="0"/>
              </a:spcBef>
              <a:spcAft>
                <a:spcPts val="0"/>
              </a:spcAft>
              <a:buNone/>
            </a:pPr>
            <a:r>
              <a:rPr lang="en"/>
              <a:t>Abstract</a:t>
            </a:r>
            <a:endParaRPr/>
          </a:p>
        </p:txBody>
      </p:sp>
      <p:sp>
        <p:nvSpPr>
          <p:cNvPr id="141" name="Google Shape;141;p24"/>
          <p:cNvSpPr txBox="1">
            <a:spLocks noGrp="1"/>
          </p:cNvSpPr>
          <p:nvPr>
            <p:ph type="body" idx="1"/>
          </p:nvPr>
        </p:nvSpPr>
        <p:spPr>
          <a:xfrm>
            <a:off x="685800" y="1485900"/>
            <a:ext cx="7770900" cy="3370800"/>
          </a:xfrm>
          <a:prstGeom prst="rect">
            <a:avLst/>
          </a:prstGeom>
          <a:noFill/>
          <a:ln>
            <a:noFill/>
          </a:ln>
        </p:spPr>
        <p:txBody>
          <a:bodyPr spcFirstLastPara="1" wrap="square" lIns="69125" tIns="34550" rIns="69125" bIns="34550" anchor="t" anchorCtr="0">
            <a:noAutofit/>
          </a:bodyPr>
          <a:lstStyle/>
          <a:p>
            <a:pPr marL="0" lvl="0" indent="0" algn="l" rtl="0">
              <a:spcBef>
                <a:spcPts val="0"/>
              </a:spcBef>
              <a:spcAft>
                <a:spcPts val="0"/>
              </a:spcAft>
              <a:buNone/>
            </a:pPr>
            <a:r>
              <a:rPr lang="en" sz="1650" b="0"/>
              <a:t>SAE has removed the ability for a single SSID to accept multiple passwords and route users based solely on the password used. This ability has long been used within WPA2-PSK to route different types of devices/users to their appropriate networks.</a:t>
            </a:r>
            <a:endParaRPr sz="1650" b="0"/>
          </a:p>
          <a:p>
            <a:pPr marL="0" lvl="0" indent="0" algn="l" rtl="0">
              <a:spcBef>
                <a:spcPts val="0"/>
              </a:spcBef>
              <a:spcAft>
                <a:spcPts val="0"/>
              </a:spcAft>
              <a:buNone/>
            </a:pPr>
            <a:endParaRPr sz="1650" b="0"/>
          </a:p>
          <a:p>
            <a:pPr marL="0" lvl="0" indent="0" algn="l" rtl="0">
              <a:spcBef>
                <a:spcPts val="0"/>
              </a:spcBef>
              <a:spcAft>
                <a:spcPts val="0"/>
              </a:spcAft>
              <a:buNone/>
            </a:pPr>
            <a:r>
              <a:rPr lang="en" sz="1650" b="0"/>
              <a:t>MAC-based and SAE Password identifiers do not solve the problem because they require knowledge of the MAC/Identifier before SAE authentication commences.</a:t>
            </a:r>
            <a:endParaRPr sz="1650" b="0"/>
          </a:p>
          <a:p>
            <a:pPr marL="0" lvl="0" indent="0" algn="l" rtl="0">
              <a:spcBef>
                <a:spcPts val="0"/>
              </a:spcBef>
              <a:spcAft>
                <a:spcPts val="0"/>
              </a:spcAft>
              <a:buNone/>
            </a:pPr>
            <a:endParaRPr sz="1650" b="0"/>
          </a:p>
          <a:p>
            <a:pPr marL="0" lvl="0" indent="0" algn="l" rtl="0">
              <a:spcBef>
                <a:spcPts val="0"/>
              </a:spcBef>
              <a:spcAft>
                <a:spcPts val="0"/>
              </a:spcAft>
              <a:buNone/>
            </a:pPr>
            <a:r>
              <a:rPr lang="en" sz="1650" b="0"/>
              <a:t>This proposal adds Password and Password-identifier hashes to the SAE commit exchange. This allows a Station to hint to the AP which password will be used, while offering the user varying degrees of privacy and security. It also eliminates PII privacy concerns with using password identifiers.</a:t>
            </a:r>
            <a:endParaRPr sz="1650" b="0"/>
          </a:p>
          <a:p>
            <a:pPr marL="0" lvl="0" indent="0" algn="l" rtl="0">
              <a:spcBef>
                <a:spcPts val="0"/>
              </a:spcBef>
              <a:spcAft>
                <a:spcPts val="0"/>
              </a:spcAft>
              <a:buNone/>
            </a:pPr>
            <a:endParaRPr sz="1650" b="0"/>
          </a:p>
        </p:txBody>
      </p:sp>
      <p:sp>
        <p:nvSpPr>
          <p:cNvPr id="142" name="Google Shape;142;p24"/>
          <p:cNvSpPr txBox="1">
            <a:spLocks noGrp="1"/>
          </p:cNvSpPr>
          <p:nvPr>
            <p:ph type="sldNum" idx="12"/>
          </p:nvPr>
        </p:nvSpPr>
        <p:spPr>
          <a:xfrm>
            <a:off x="4344989" y="4856561"/>
            <a:ext cx="528637" cy="272653"/>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2</a:t>
            </a:fld>
            <a:endParaRPr/>
          </a:p>
        </p:txBody>
      </p:sp>
      <p:sp>
        <p:nvSpPr>
          <p:cNvPr id="143" name="Google Shape;143;p24"/>
          <p:cNvSpPr txBox="1">
            <a:spLocks noGrp="1"/>
          </p:cNvSpPr>
          <p:nvPr>
            <p:ph type="ftr" idx="11"/>
          </p:nvPr>
        </p:nvSpPr>
        <p:spPr>
          <a:xfrm>
            <a:off x="5357818" y="4856561"/>
            <a:ext cx="3184520" cy="135731"/>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Clr>
                <a:schemeClr val="dk1"/>
              </a:buClr>
              <a:buFont typeface="Arial"/>
              <a:buNone/>
            </a:pPr>
            <a:r>
              <a:rPr lang="en">
                <a:solidFill>
                  <a:schemeClr val="dk1"/>
                </a:solidFill>
              </a:rPr>
              <a:t>Jeff Hansen, SoundVision Technologies</a:t>
            </a:r>
            <a:endParaRPr>
              <a:solidFill>
                <a:schemeClr val="dk1"/>
              </a:solidFill>
            </a:endParaRPr>
          </a:p>
          <a:p>
            <a:pPr marL="0" lvl="0" indent="0" algn="r" rtl="0">
              <a:spcBef>
                <a:spcPts val="0"/>
              </a:spcBef>
              <a:spcAft>
                <a:spcPts val="0"/>
              </a:spcAft>
              <a:buNone/>
            </a:pPr>
            <a:endParaRPr/>
          </a:p>
        </p:txBody>
      </p:sp>
      <p:sp>
        <p:nvSpPr>
          <p:cNvPr id="144" name="Google Shape;144;p24"/>
          <p:cNvSpPr txBox="1">
            <a:spLocks noGrp="1"/>
          </p:cNvSpPr>
          <p:nvPr>
            <p:ph type="dt" idx="10"/>
          </p:nvPr>
        </p:nvSpPr>
        <p:spPr>
          <a:xfrm>
            <a:off x="696913" y="250031"/>
            <a:ext cx="1874823" cy="204788"/>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December 2022</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25"/>
          <p:cNvSpPr txBox="1">
            <a:spLocks noGrp="1"/>
          </p:cNvSpPr>
          <p:nvPr>
            <p:ph type="title"/>
          </p:nvPr>
        </p:nvSpPr>
        <p:spPr>
          <a:xfrm>
            <a:off x="685800" y="514350"/>
            <a:ext cx="5669400" cy="798900"/>
          </a:xfrm>
          <a:prstGeom prst="rect">
            <a:avLst/>
          </a:prstGeom>
          <a:noFill/>
          <a:ln>
            <a:noFill/>
          </a:ln>
        </p:spPr>
        <p:txBody>
          <a:bodyPr spcFirstLastPara="1" wrap="square" lIns="69125" tIns="34550" rIns="69125" bIns="34550" anchor="ctr" anchorCtr="0">
            <a:noAutofit/>
          </a:bodyPr>
          <a:lstStyle/>
          <a:p>
            <a:pPr marL="0" lvl="0" indent="0" algn="ctr" rtl="0">
              <a:spcBef>
                <a:spcPts val="0"/>
              </a:spcBef>
              <a:spcAft>
                <a:spcPts val="0"/>
              </a:spcAft>
              <a:buNone/>
            </a:pPr>
            <a:r>
              <a:rPr lang="en"/>
              <a:t>Why is this a big deal?</a:t>
            </a:r>
            <a:endParaRPr/>
          </a:p>
        </p:txBody>
      </p:sp>
      <p:sp>
        <p:nvSpPr>
          <p:cNvPr id="155" name="Google Shape;155;p25"/>
          <p:cNvSpPr txBox="1">
            <a:spLocks noGrp="1"/>
          </p:cNvSpPr>
          <p:nvPr>
            <p:ph type="body" idx="1"/>
          </p:nvPr>
        </p:nvSpPr>
        <p:spPr>
          <a:xfrm>
            <a:off x="685800" y="1485900"/>
            <a:ext cx="5743500" cy="3084900"/>
          </a:xfrm>
          <a:prstGeom prst="rect">
            <a:avLst/>
          </a:prstGeom>
          <a:noFill/>
          <a:ln>
            <a:noFill/>
          </a:ln>
        </p:spPr>
        <p:txBody>
          <a:bodyPr spcFirstLastPara="1" wrap="square" lIns="69125" tIns="34550" rIns="69125" bIns="34550" anchor="t" anchorCtr="0">
            <a:noAutofit/>
          </a:bodyPr>
          <a:lstStyle/>
          <a:p>
            <a:pPr marL="0" lvl="0" indent="0" algn="l" rtl="0">
              <a:spcBef>
                <a:spcPts val="0"/>
              </a:spcBef>
              <a:spcAft>
                <a:spcPts val="0"/>
              </a:spcAft>
              <a:buNone/>
            </a:pPr>
            <a:r>
              <a:rPr lang="en" sz="1900" b="0"/>
              <a:t>SAE encourages the provisioning of many various SSIDs for various purposes. This clutters the air with unnecessary beacons and degrades the user experience for users who may not understand which network they should connect to.</a:t>
            </a:r>
            <a:endParaRPr sz="1900" b="0"/>
          </a:p>
        </p:txBody>
      </p:sp>
      <p:sp>
        <p:nvSpPr>
          <p:cNvPr id="156" name="Google Shape;156;p25"/>
          <p:cNvSpPr txBox="1">
            <a:spLocks noGrp="1"/>
          </p:cNvSpPr>
          <p:nvPr>
            <p:ph type="sldNum" idx="12"/>
          </p:nvPr>
        </p:nvSpPr>
        <p:spPr>
          <a:xfrm>
            <a:off x="4344989" y="4856561"/>
            <a:ext cx="528600" cy="2727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3</a:t>
            </a:fld>
            <a:endParaRPr/>
          </a:p>
        </p:txBody>
      </p:sp>
      <p:sp>
        <p:nvSpPr>
          <p:cNvPr id="157" name="Google Shape;157;p25"/>
          <p:cNvSpPr txBox="1">
            <a:spLocks noGrp="1"/>
          </p:cNvSpPr>
          <p:nvPr>
            <p:ph type="ftr" idx="11"/>
          </p:nvPr>
        </p:nvSpPr>
        <p:spPr>
          <a:xfrm>
            <a:off x="5357818" y="4856561"/>
            <a:ext cx="3184500" cy="1356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a:solidFill>
                  <a:schemeClr val="dk1"/>
                </a:solidFill>
              </a:rPr>
              <a:t>Jeff Hansen, SoundVision Technologies</a:t>
            </a:r>
            <a:endParaRPr>
              <a:solidFill>
                <a:schemeClr val="dk1"/>
              </a:solidFill>
            </a:endParaRPr>
          </a:p>
          <a:p>
            <a:pPr marL="0" lvl="0" indent="0" algn="r" rtl="0">
              <a:spcBef>
                <a:spcPts val="0"/>
              </a:spcBef>
              <a:spcAft>
                <a:spcPts val="0"/>
              </a:spcAft>
              <a:buNone/>
            </a:pPr>
            <a:endParaRPr/>
          </a:p>
        </p:txBody>
      </p:sp>
      <p:sp>
        <p:nvSpPr>
          <p:cNvPr id="158" name="Google Shape;158;p25"/>
          <p:cNvSpPr txBox="1">
            <a:spLocks noGrp="1"/>
          </p:cNvSpPr>
          <p:nvPr>
            <p:ph type="dt" idx="10"/>
          </p:nvPr>
        </p:nvSpPr>
        <p:spPr>
          <a:xfrm>
            <a:off x="696913" y="250031"/>
            <a:ext cx="1874700" cy="2049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December 2022</a:t>
            </a:r>
            <a:endParaRPr/>
          </a:p>
        </p:txBody>
      </p:sp>
      <p:pic>
        <p:nvPicPr>
          <p:cNvPr id="159" name="Google Shape;159;p25"/>
          <p:cNvPicPr preferRelativeResize="0"/>
          <p:nvPr/>
        </p:nvPicPr>
        <p:blipFill>
          <a:blip r:embed="rId3">
            <a:alphaModFix/>
          </a:blip>
          <a:stretch>
            <a:fillRect/>
          </a:stretch>
        </p:blipFill>
        <p:spPr>
          <a:xfrm>
            <a:off x="6657149" y="514338"/>
            <a:ext cx="1799550" cy="3895875"/>
          </a:xfrm>
          <a:prstGeom prst="rect">
            <a:avLst/>
          </a:prstGeom>
          <a:noFill/>
          <a:ln>
            <a:noFill/>
          </a:ln>
        </p:spPr>
      </p:pic>
      <p:sp>
        <p:nvSpPr>
          <p:cNvPr id="160" name="Google Shape;160;p25"/>
          <p:cNvSpPr txBox="1">
            <a:spLocks noGrp="1"/>
          </p:cNvSpPr>
          <p:nvPr>
            <p:ph type="body" idx="1"/>
          </p:nvPr>
        </p:nvSpPr>
        <p:spPr>
          <a:xfrm>
            <a:off x="6075675" y="4410200"/>
            <a:ext cx="2962500" cy="481200"/>
          </a:xfrm>
          <a:prstGeom prst="rect">
            <a:avLst/>
          </a:prstGeom>
          <a:noFill/>
          <a:ln>
            <a:noFill/>
          </a:ln>
        </p:spPr>
        <p:txBody>
          <a:bodyPr spcFirstLastPara="1" wrap="square" lIns="69125" tIns="34550" rIns="69125" bIns="34550" anchor="t" anchorCtr="0">
            <a:noAutofit/>
          </a:bodyPr>
          <a:lstStyle/>
          <a:p>
            <a:pPr marL="0" lvl="0" indent="0" algn="l" rtl="0">
              <a:spcBef>
                <a:spcPts val="0"/>
              </a:spcBef>
              <a:spcAft>
                <a:spcPts val="0"/>
              </a:spcAft>
              <a:buNone/>
            </a:pPr>
            <a:r>
              <a:rPr lang="en" sz="1900"/>
              <a:t>Which network do I use??</a:t>
            </a:r>
            <a:endParaRPr sz="19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26"/>
          <p:cNvSpPr txBox="1">
            <a:spLocks noGrp="1"/>
          </p:cNvSpPr>
          <p:nvPr>
            <p:ph type="title"/>
          </p:nvPr>
        </p:nvSpPr>
        <p:spPr>
          <a:xfrm>
            <a:off x="685800" y="514350"/>
            <a:ext cx="5669400" cy="798900"/>
          </a:xfrm>
          <a:prstGeom prst="rect">
            <a:avLst/>
          </a:prstGeom>
          <a:noFill/>
          <a:ln>
            <a:noFill/>
          </a:ln>
        </p:spPr>
        <p:txBody>
          <a:bodyPr spcFirstLastPara="1" wrap="square" lIns="69125" tIns="34550" rIns="69125" bIns="34550" anchor="ctr" anchorCtr="0">
            <a:noAutofit/>
          </a:bodyPr>
          <a:lstStyle/>
          <a:p>
            <a:pPr marL="0" lvl="0" indent="0" algn="ctr" rtl="0">
              <a:spcBef>
                <a:spcPts val="0"/>
              </a:spcBef>
              <a:spcAft>
                <a:spcPts val="0"/>
              </a:spcAft>
              <a:buNone/>
            </a:pPr>
            <a:r>
              <a:rPr lang="en"/>
              <a:t>Why is this a big deal?</a:t>
            </a:r>
            <a:endParaRPr/>
          </a:p>
        </p:txBody>
      </p:sp>
      <p:sp>
        <p:nvSpPr>
          <p:cNvPr id="171" name="Google Shape;171;p26"/>
          <p:cNvSpPr txBox="1">
            <a:spLocks noGrp="1"/>
          </p:cNvSpPr>
          <p:nvPr>
            <p:ph type="body" idx="1"/>
          </p:nvPr>
        </p:nvSpPr>
        <p:spPr>
          <a:xfrm>
            <a:off x="685800" y="1485900"/>
            <a:ext cx="5743500" cy="3084900"/>
          </a:xfrm>
          <a:prstGeom prst="rect">
            <a:avLst/>
          </a:prstGeom>
          <a:noFill/>
          <a:ln>
            <a:noFill/>
          </a:ln>
        </p:spPr>
        <p:txBody>
          <a:bodyPr spcFirstLastPara="1" wrap="square" lIns="69125" tIns="34550" rIns="69125" bIns="34550" anchor="t" anchorCtr="0">
            <a:noAutofit/>
          </a:bodyPr>
          <a:lstStyle/>
          <a:p>
            <a:pPr marL="0" lvl="0" indent="0" algn="l" rtl="0">
              <a:spcBef>
                <a:spcPts val="0"/>
              </a:spcBef>
              <a:spcAft>
                <a:spcPts val="0"/>
              </a:spcAft>
              <a:buNone/>
            </a:pPr>
            <a:r>
              <a:rPr lang="en" sz="1900" b="0"/>
              <a:t>WPA2-PSK has had the ability to route different users and devices based solely on the password used.</a:t>
            </a:r>
            <a:endParaRPr sz="1900" b="0"/>
          </a:p>
          <a:p>
            <a:pPr marL="0" lvl="0" indent="0" algn="l" rtl="0">
              <a:spcBef>
                <a:spcPts val="0"/>
              </a:spcBef>
              <a:spcAft>
                <a:spcPts val="0"/>
              </a:spcAft>
              <a:buNone/>
            </a:pPr>
            <a:r>
              <a:rPr lang="en" sz="1900" b="0"/>
              <a:t>This eliminates the need to have many purpose-specific SSIDs.</a:t>
            </a:r>
            <a:endParaRPr sz="1900" b="0"/>
          </a:p>
          <a:p>
            <a:pPr marL="0" lvl="0" indent="0" algn="l" rtl="0">
              <a:spcBef>
                <a:spcPts val="0"/>
              </a:spcBef>
              <a:spcAft>
                <a:spcPts val="0"/>
              </a:spcAft>
              <a:buNone/>
            </a:pPr>
            <a:endParaRPr sz="1900" b="0"/>
          </a:p>
        </p:txBody>
      </p:sp>
      <p:sp>
        <p:nvSpPr>
          <p:cNvPr id="172" name="Google Shape;172;p26"/>
          <p:cNvSpPr txBox="1">
            <a:spLocks noGrp="1"/>
          </p:cNvSpPr>
          <p:nvPr>
            <p:ph type="sldNum" idx="12"/>
          </p:nvPr>
        </p:nvSpPr>
        <p:spPr>
          <a:xfrm>
            <a:off x="4344989" y="4856561"/>
            <a:ext cx="528600" cy="2727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4</a:t>
            </a:fld>
            <a:endParaRPr/>
          </a:p>
        </p:txBody>
      </p:sp>
      <p:sp>
        <p:nvSpPr>
          <p:cNvPr id="173" name="Google Shape;173;p26"/>
          <p:cNvSpPr txBox="1">
            <a:spLocks noGrp="1"/>
          </p:cNvSpPr>
          <p:nvPr>
            <p:ph type="ftr" idx="11"/>
          </p:nvPr>
        </p:nvSpPr>
        <p:spPr>
          <a:xfrm>
            <a:off x="5357818" y="4856561"/>
            <a:ext cx="3184500" cy="1356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a:solidFill>
                  <a:schemeClr val="dk1"/>
                </a:solidFill>
              </a:rPr>
              <a:t>Jeff Hansen, SoundVision Technologies</a:t>
            </a:r>
            <a:endParaRPr>
              <a:solidFill>
                <a:schemeClr val="dk1"/>
              </a:solidFill>
            </a:endParaRPr>
          </a:p>
          <a:p>
            <a:pPr marL="0" lvl="0" indent="0" algn="r" rtl="0">
              <a:spcBef>
                <a:spcPts val="0"/>
              </a:spcBef>
              <a:spcAft>
                <a:spcPts val="0"/>
              </a:spcAft>
              <a:buNone/>
            </a:pPr>
            <a:endParaRPr/>
          </a:p>
        </p:txBody>
      </p:sp>
      <p:sp>
        <p:nvSpPr>
          <p:cNvPr id="174" name="Google Shape;174;p26"/>
          <p:cNvSpPr txBox="1">
            <a:spLocks noGrp="1"/>
          </p:cNvSpPr>
          <p:nvPr>
            <p:ph type="dt" idx="10"/>
          </p:nvPr>
        </p:nvSpPr>
        <p:spPr>
          <a:xfrm>
            <a:off x="696913" y="250031"/>
            <a:ext cx="1874700" cy="2049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December 2022</a:t>
            </a:r>
            <a:endParaRPr/>
          </a:p>
        </p:txBody>
      </p:sp>
      <p:sp>
        <p:nvSpPr>
          <p:cNvPr id="175" name="Google Shape;175;p26"/>
          <p:cNvSpPr txBox="1">
            <a:spLocks noGrp="1"/>
          </p:cNvSpPr>
          <p:nvPr>
            <p:ph type="body" idx="1"/>
          </p:nvPr>
        </p:nvSpPr>
        <p:spPr>
          <a:xfrm>
            <a:off x="6075675" y="4410200"/>
            <a:ext cx="2962500" cy="481200"/>
          </a:xfrm>
          <a:prstGeom prst="rect">
            <a:avLst/>
          </a:prstGeom>
          <a:noFill/>
          <a:ln>
            <a:noFill/>
          </a:ln>
        </p:spPr>
        <p:txBody>
          <a:bodyPr spcFirstLastPara="1" wrap="square" lIns="69125" tIns="34550" rIns="69125" bIns="34550" anchor="t" anchorCtr="0">
            <a:noAutofit/>
          </a:bodyPr>
          <a:lstStyle/>
          <a:p>
            <a:pPr marL="0" lvl="0" indent="0" algn="ctr" rtl="0">
              <a:spcBef>
                <a:spcPts val="0"/>
              </a:spcBef>
              <a:spcAft>
                <a:spcPts val="0"/>
              </a:spcAft>
              <a:buNone/>
            </a:pPr>
            <a:r>
              <a:rPr lang="en" sz="1900"/>
              <a:t>Much better!</a:t>
            </a:r>
            <a:endParaRPr sz="1900"/>
          </a:p>
        </p:txBody>
      </p:sp>
      <p:pic>
        <p:nvPicPr>
          <p:cNvPr id="176" name="Google Shape;176;p26"/>
          <p:cNvPicPr preferRelativeResize="0"/>
          <p:nvPr/>
        </p:nvPicPr>
        <p:blipFill>
          <a:blip r:embed="rId3">
            <a:alphaModFix/>
          </a:blip>
          <a:stretch>
            <a:fillRect/>
          </a:stretch>
        </p:blipFill>
        <p:spPr>
          <a:xfrm>
            <a:off x="6657150" y="514338"/>
            <a:ext cx="1799550" cy="38958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27"/>
          <p:cNvSpPr txBox="1">
            <a:spLocks noGrp="1"/>
          </p:cNvSpPr>
          <p:nvPr>
            <p:ph type="title"/>
          </p:nvPr>
        </p:nvSpPr>
        <p:spPr>
          <a:xfrm>
            <a:off x="685801" y="514351"/>
            <a:ext cx="7770900" cy="798900"/>
          </a:xfrm>
          <a:prstGeom prst="rect">
            <a:avLst/>
          </a:prstGeom>
          <a:noFill/>
          <a:ln>
            <a:noFill/>
          </a:ln>
        </p:spPr>
        <p:txBody>
          <a:bodyPr spcFirstLastPara="1" wrap="square" lIns="69125" tIns="34550" rIns="69125" bIns="34550" anchor="ctr" anchorCtr="0">
            <a:noAutofit/>
          </a:bodyPr>
          <a:lstStyle/>
          <a:p>
            <a:pPr marL="0" lvl="0" indent="0" algn="ctr" rtl="0">
              <a:spcBef>
                <a:spcPts val="0"/>
              </a:spcBef>
              <a:spcAft>
                <a:spcPts val="0"/>
              </a:spcAft>
              <a:buNone/>
            </a:pPr>
            <a:r>
              <a:rPr lang="en"/>
              <a:t>Technical Proposal</a:t>
            </a:r>
            <a:endParaRPr/>
          </a:p>
        </p:txBody>
      </p:sp>
      <p:sp>
        <p:nvSpPr>
          <p:cNvPr id="187" name="Google Shape;187;p27"/>
          <p:cNvSpPr txBox="1">
            <a:spLocks noGrp="1"/>
          </p:cNvSpPr>
          <p:nvPr>
            <p:ph type="body" idx="1"/>
          </p:nvPr>
        </p:nvSpPr>
        <p:spPr>
          <a:xfrm>
            <a:off x="686551" y="1189751"/>
            <a:ext cx="7770900" cy="3084900"/>
          </a:xfrm>
          <a:prstGeom prst="rect">
            <a:avLst/>
          </a:prstGeom>
          <a:noFill/>
          <a:ln>
            <a:noFill/>
          </a:ln>
        </p:spPr>
        <p:txBody>
          <a:bodyPr spcFirstLastPara="1" wrap="square" lIns="69125" tIns="34550" rIns="69125" bIns="34550" anchor="t" anchorCtr="0">
            <a:noAutofit/>
          </a:bodyPr>
          <a:lstStyle/>
          <a:p>
            <a:pPr marL="0" lvl="0" indent="0" algn="l" rtl="0">
              <a:spcBef>
                <a:spcPts val="0"/>
              </a:spcBef>
              <a:spcAft>
                <a:spcPts val="0"/>
              </a:spcAft>
              <a:buNone/>
            </a:pPr>
            <a:r>
              <a:rPr lang="en" sz="1600"/>
              <a:t>A small portion of SHA512(BSSID+password) (and/or password identifier) will be included in the SAE commit message to indicate which password the STA is committing to. </a:t>
            </a:r>
            <a:endParaRPr sz="1600"/>
          </a:p>
          <a:p>
            <a:pPr marL="0" lvl="0" indent="0" algn="l" rtl="0">
              <a:spcBef>
                <a:spcPts val="0"/>
              </a:spcBef>
              <a:spcAft>
                <a:spcPts val="0"/>
              </a:spcAft>
              <a:buNone/>
            </a:pPr>
            <a:endParaRPr sz="1600" b="0"/>
          </a:p>
          <a:p>
            <a:pPr marL="0" lvl="0" indent="0" algn="l" rtl="0">
              <a:spcBef>
                <a:spcPts val="0"/>
              </a:spcBef>
              <a:spcAft>
                <a:spcPts val="0"/>
              </a:spcAft>
              <a:buNone/>
            </a:pPr>
            <a:r>
              <a:rPr lang="en" sz="1600" b="0"/>
              <a:t>This allows the AP to search its configured passwords, and commit appropriately to the user’s desired password.</a:t>
            </a:r>
            <a:endParaRPr sz="1600" b="0"/>
          </a:p>
          <a:p>
            <a:pPr marL="0" lvl="0" indent="0" algn="l" rtl="0">
              <a:spcBef>
                <a:spcPts val="0"/>
              </a:spcBef>
              <a:spcAft>
                <a:spcPts val="0"/>
              </a:spcAft>
              <a:buNone/>
            </a:pPr>
            <a:endParaRPr sz="1600" b="0"/>
          </a:p>
          <a:p>
            <a:pPr marL="0" lvl="0" indent="0" algn="l" rtl="0">
              <a:spcBef>
                <a:spcPts val="0"/>
              </a:spcBef>
              <a:spcAft>
                <a:spcPts val="0"/>
              </a:spcAft>
              <a:buNone/>
            </a:pPr>
            <a:r>
              <a:rPr lang="en" sz="1600" b="0"/>
              <a:t>The hash “portion” can be a very small number of bits, even 0 bits by default, to maintain status quo. For those networks that have a very small number of passwords (less than 4), even 4 bits of the hash is sufficient in most cases for the AP to detect which password the STA has committed to.</a:t>
            </a:r>
            <a:endParaRPr sz="1600" b="0"/>
          </a:p>
          <a:p>
            <a:pPr marL="0" lvl="0" indent="0" algn="l" rtl="0">
              <a:spcBef>
                <a:spcPts val="0"/>
              </a:spcBef>
              <a:spcAft>
                <a:spcPts val="0"/>
              </a:spcAft>
              <a:buNone/>
            </a:pPr>
            <a:endParaRPr sz="1600" b="0"/>
          </a:p>
          <a:p>
            <a:pPr marL="0" lvl="0" indent="0" algn="l" rtl="0">
              <a:spcBef>
                <a:spcPts val="0"/>
              </a:spcBef>
              <a:spcAft>
                <a:spcPts val="0"/>
              </a:spcAft>
              <a:buNone/>
            </a:pPr>
            <a:r>
              <a:rPr lang="en" sz="1600" b="0"/>
              <a:t>The admin interface can even warn the admin of hash collision before deployment, as well as allow the admin to increase the number of bits desired. </a:t>
            </a:r>
            <a:endParaRPr sz="1600" b="0"/>
          </a:p>
          <a:p>
            <a:pPr marL="0" lvl="0" indent="0" algn="l" rtl="0">
              <a:spcBef>
                <a:spcPts val="0"/>
              </a:spcBef>
              <a:spcAft>
                <a:spcPts val="0"/>
              </a:spcAft>
              <a:buNone/>
            </a:pPr>
            <a:endParaRPr sz="1600"/>
          </a:p>
        </p:txBody>
      </p:sp>
      <p:sp>
        <p:nvSpPr>
          <p:cNvPr id="188" name="Google Shape;188;p27"/>
          <p:cNvSpPr txBox="1">
            <a:spLocks noGrp="1"/>
          </p:cNvSpPr>
          <p:nvPr>
            <p:ph type="sldNum" idx="12"/>
          </p:nvPr>
        </p:nvSpPr>
        <p:spPr>
          <a:xfrm>
            <a:off x="4344989" y="4856561"/>
            <a:ext cx="528600" cy="2727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5</a:t>
            </a:fld>
            <a:endParaRPr/>
          </a:p>
        </p:txBody>
      </p:sp>
      <p:sp>
        <p:nvSpPr>
          <p:cNvPr id="189" name="Google Shape;189;p27"/>
          <p:cNvSpPr txBox="1">
            <a:spLocks noGrp="1"/>
          </p:cNvSpPr>
          <p:nvPr>
            <p:ph type="ftr" idx="11"/>
          </p:nvPr>
        </p:nvSpPr>
        <p:spPr>
          <a:xfrm>
            <a:off x="5357818" y="4856561"/>
            <a:ext cx="3184500" cy="1356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a:solidFill>
                  <a:schemeClr val="dk1"/>
                </a:solidFill>
              </a:rPr>
              <a:t>Jeff Hansen, SoundVision Technologies</a:t>
            </a:r>
            <a:endParaRPr>
              <a:solidFill>
                <a:schemeClr val="dk1"/>
              </a:solidFill>
            </a:endParaRPr>
          </a:p>
          <a:p>
            <a:pPr marL="0" lvl="0" indent="0" algn="r" rtl="0">
              <a:spcBef>
                <a:spcPts val="0"/>
              </a:spcBef>
              <a:spcAft>
                <a:spcPts val="0"/>
              </a:spcAft>
              <a:buNone/>
            </a:pPr>
            <a:endParaRPr/>
          </a:p>
        </p:txBody>
      </p:sp>
      <p:sp>
        <p:nvSpPr>
          <p:cNvPr id="190" name="Google Shape;190;p27"/>
          <p:cNvSpPr txBox="1">
            <a:spLocks noGrp="1"/>
          </p:cNvSpPr>
          <p:nvPr>
            <p:ph type="dt" idx="10"/>
          </p:nvPr>
        </p:nvSpPr>
        <p:spPr>
          <a:xfrm>
            <a:off x="696913" y="250031"/>
            <a:ext cx="1874700" cy="2049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December 2022</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Google Shape;200;p28"/>
          <p:cNvSpPr txBox="1">
            <a:spLocks noGrp="1"/>
          </p:cNvSpPr>
          <p:nvPr>
            <p:ph type="title"/>
          </p:nvPr>
        </p:nvSpPr>
        <p:spPr>
          <a:xfrm>
            <a:off x="685801" y="514351"/>
            <a:ext cx="7770900" cy="798900"/>
          </a:xfrm>
          <a:prstGeom prst="rect">
            <a:avLst/>
          </a:prstGeom>
          <a:noFill/>
          <a:ln>
            <a:noFill/>
          </a:ln>
        </p:spPr>
        <p:txBody>
          <a:bodyPr spcFirstLastPara="1" wrap="square" lIns="69125" tIns="34550" rIns="69125" bIns="34550" anchor="ctr" anchorCtr="0">
            <a:noAutofit/>
          </a:bodyPr>
          <a:lstStyle/>
          <a:p>
            <a:pPr marL="0" lvl="0" indent="0" algn="ctr" rtl="0">
              <a:spcBef>
                <a:spcPts val="0"/>
              </a:spcBef>
              <a:spcAft>
                <a:spcPts val="0"/>
              </a:spcAft>
              <a:buNone/>
            </a:pPr>
            <a:r>
              <a:rPr lang="en"/>
              <a:t>Potential Issues</a:t>
            </a:r>
            <a:endParaRPr/>
          </a:p>
        </p:txBody>
      </p:sp>
      <p:sp>
        <p:nvSpPr>
          <p:cNvPr id="201" name="Google Shape;201;p28"/>
          <p:cNvSpPr txBox="1">
            <a:spLocks noGrp="1"/>
          </p:cNvSpPr>
          <p:nvPr>
            <p:ph type="body" idx="1"/>
          </p:nvPr>
        </p:nvSpPr>
        <p:spPr>
          <a:xfrm>
            <a:off x="686551" y="1313251"/>
            <a:ext cx="7770900" cy="3084900"/>
          </a:xfrm>
          <a:prstGeom prst="rect">
            <a:avLst/>
          </a:prstGeom>
          <a:noFill/>
          <a:ln>
            <a:noFill/>
          </a:ln>
        </p:spPr>
        <p:txBody>
          <a:bodyPr spcFirstLastPara="1" wrap="square" lIns="69125" tIns="34550" rIns="69125" bIns="34550" anchor="t" anchorCtr="0">
            <a:noAutofit/>
          </a:bodyPr>
          <a:lstStyle/>
          <a:p>
            <a:pPr marL="0" lvl="0" indent="0" algn="l" rtl="0">
              <a:spcBef>
                <a:spcPts val="0"/>
              </a:spcBef>
              <a:spcAft>
                <a:spcPts val="0"/>
              </a:spcAft>
              <a:buNone/>
            </a:pPr>
            <a:r>
              <a:rPr lang="en" sz="1600" b="0"/>
              <a:t>It is true that allowing multiple passwords enables easier tracking of specific individuals or groups by disseminating specific passwords to those individuals/groups.</a:t>
            </a:r>
            <a:endParaRPr sz="1600" b="0"/>
          </a:p>
          <a:p>
            <a:pPr marL="0" lvl="0" indent="0" algn="l" rtl="0">
              <a:spcBef>
                <a:spcPts val="0"/>
              </a:spcBef>
              <a:spcAft>
                <a:spcPts val="0"/>
              </a:spcAft>
              <a:buNone/>
            </a:pPr>
            <a:endParaRPr sz="1600" b="0"/>
          </a:p>
          <a:p>
            <a:pPr marL="0" lvl="0" indent="0" algn="l" rtl="0">
              <a:spcBef>
                <a:spcPts val="0"/>
              </a:spcBef>
              <a:spcAft>
                <a:spcPts val="0"/>
              </a:spcAft>
              <a:buNone/>
            </a:pPr>
            <a:r>
              <a:rPr lang="en" sz="1600" b="0"/>
              <a:t>However, this is (and has been) a legitimate use case in many environments, and the standard should be adjusted to allow admins to encourage as much or as little privacy as users are comfortable with.</a:t>
            </a:r>
            <a:endParaRPr sz="1600" b="0"/>
          </a:p>
          <a:p>
            <a:pPr marL="0" lvl="0" indent="0" algn="l" rtl="0">
              <a:spcBef>
                <a:spcPts val="0"/>
              </a:spcBef>
              <a:spcAft>
                <a:spcPts val="0"/>
              </a:spcAft>
              <a:buNone/>
            </a:pPr>
            <a:endParaRPr sz="1600" b="0"/>
          </a:p>
          <a:p>
            <a:pPr marL="0" lvl="0" indent="0" algn="l" rtl="0">
              <a:spcBef>
                <a:spcPts val="0"/>
              </a:spcBef>
              <a:spcAft>
                <a:spcPts val="0"/>
              </a:spcAft>
              <a:buNone/>
            </a:pPr>
            <a:r>
              <a:rPr lang="en" sz="1600" b="0"/>
              <a:t>In STA User Interfaces, a privacy warning could be added to networks that have non-zero hash bits. The severity of the privacy warning can go up as the number of desired hash bits gets larger.</a:t>
            </a:r>
            <a:endParaRPr sz="1600" b="0"/>
          </a:p>
          <a:p>
            <a:pPr marL="0" lvl="0" indent="0" algn="l" rtl="0">
              <a:spcBef>
                <a:spcPts val="0"/>
              </a:spcBef>
              <a:spcAft>
                <a:spcPts val="0"/>
              </a:spcAft>
              <a:buNone/>
            </a:pPr>
            <a:endParaRPr sz="1600" b="0"/>
          </a:p>
          <a:p>
            <a:pPr marL="0" lvl="0" indent="0" algn="l" rtl="0">
              <a:spcBef>
                <a:spcPts val="0"/>
              </a:spcBef>
              <a:spcAft>
                <a:spcPts val="0"/>
              </a:spcAft>
              <a:buNone/>
            </a:pPr>
            <a:r>
              <a:rPr lang="en" sz="1600" b="0"/>
              <a:t>As far as security implications, the security benefits of SAE alone should outweigh the ability to filter available passwords based on the small number of hash bits shared.</a:t>
            </a:r>
            <a:endParaRPr sz="1600" b="0"/>
          </a:p>
          <a:p>
            <a:pPr marL="0" lvl="0" indent="0" algn="l" rtl="0">
              <a:spcBef>
                <a:spcPts val="0"/>
              </a:spcBef>
              <a:spcAft>
                <a:spcPts val="0"/>
              </a:spcAft>
              <a:buNone/>
            </a:pPr>
            <a:endParaRPr sz="1600" b="0"/>
          </a:p>
        </p:txBody>
      </p:sp>
      <p:sp>
        <p:nvSpPr>
          <p:cNvPr id="202" name="Google Shape;202;p28"/>
          <p:cNvSpPr txBox="1">
            <a:spLocks noGrp="1"/>
          </p:cNvSpPr>
          <p:nvPr>
            <p:ph type="sldNum" idx="12"/>
          </p:nvPr>
        </p:nvSpPr>
        <p:spPr>
          <a:xfrm>
            <a:off x="4344989" y="4856561"/>
            <a:ext cx="528600" cy="2727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6</a:t>
            </a:fld>
            <a:endParaRPr/>
          </a:p>
        </p:txBody>
      </p:sp>
      <p:sp>
        <p:nvSpPr>
          <p:cNvPr id="203" name="Google Shape;203;p28"/>
          <p:cNvSpPr txBox="1">
            <a:spLocks noGrp="1"/>
          </p:cNvSpPr>
          <p:nvPr>
            <p:ph type="ftr" idx="11"/>
          </p:nvPr>
        </p:nvSpPr>
        <p:spPr>
          <a:xfrm>
            <a:off x="5357818" y="4856561"/>
            <a:ext cx="3184500" cy="1356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a:solidFill>
                  <a:schemeClr val="dk1"/>
                </a:solidFill>
              </a:rPr>
              <a:t>Jeff Hansen, SoundVision Technologies</a:t>
            </a:r>
            <a:endParaRPr>
              <a:solidFill>
                <a:schemeClr val="dk1"/>
              </a:solidFill>
            </a:endParaRPr>
          </a:p>
          <a:p>
            <a:pPr marL="0" lvl="0" indent="0" algn="r" rtl="0">
              <a:spcBef>
                <a:spcPts val="0"/>
              </a:spcBef>
              <a:spcAft>
                <a:spcPts val="0"/>
              </a:spcAft>
              <a:buNone/>
            </a:pPr>
            <a:endParaRPr/>
          </a:p>
        </p:txBody>
      </p:sp>
      <p:sp>
        <p:nvSpPr>
          <p:cNvPr id="204" name="Google Shape;204;p28"/>
          <p:cNvSpPr txBox="1">
            <a:spLocks noGrp="1"/>
          </p:cNvSpPr>
          <p:nvPr>
            <p:ph type="dt" idx="10"/>
          </p:nvPr>
        </p:nvSpPr>
        <p:spPr>
          <a:xfrm>
            <a:off x="696913" y="250031"/>
            <a:ext cx="1874700" cy="2049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December 2022</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29"/>
          <p:cNvSpPr txBox="1">
            <a:spLocks noGrp="1"/>
          </p:cNvSpPr>
          <p:nvPr>
            <p:ph type="title"/>
          </p:nvPr>
        </p:nvSpPr>
        <p:spPr>
          <a:xfrm>
            <a:off x="685801" y="514351"/>
            <a:ext cx="7770900" cy="798900"/>
          </a:xfrm>
          <a:prstGeom prst="rect">
            <a:avLst/>
          </a:prstGeom>
          <a:noFill/>
          <a:ln>
            <a:noFill/>
          </a:ln>
        </p:spPr>
        <p:txBody>
          <a:bodyPr spcFirstLastPara="1" wrap="square" lIns="69125" tIns="34550" rIns="69125" bIns="34550" anchor="ctr" anchorCtr="0">
            <a:noAutofit/>
          </a:bodyPr>
          <a:lstStyle/>
          <a:p>
            <a:pPr marL="0" lvl="0" indent="0" algn="ctr" rtl="0">
              <a:spcBef>
                <a:spcPts val="0"/>
              </a:spcBef>
              <a:spcAft>
                <a:spcPts val="0"/>
              </a:spcAft>
              <a:buNone/>
            </a:pPr>
            <a:r>
              <a:rPr lang="en"/>
              <a:t>Other options</a:t>
            </a:r>
            <a:endParaRPr/>
          </a:p>
        </p:txBody>
      </p:sp>
      <p:sp>
        <p:nvSpPr>
          <p:cNvPr id="215" name="Google Shape;215;p29"/>
          <p:cNvSpPr txBox="1">
            <a:spLocks noGrp="1"/>
          </p:cNvSpPr>
          <p:nvPr>
            <p:ph type="body" idx="1"/>
          </p:nvPr>
        </p:nvSpPr>
        <p:spPr>
          <a:xfrm>
            <a:off x="685801" y="1485901"/>
            <a:ext cx="7770900" cy="3084900"/>
          </a:xfrm>
          <a:prstGeom prst="rect">
            <a:avLst/>
          </a:prstGeom>
          <a:noFill/>
          <a:ln>
            <a:noFill/>
          </a:ln>
        </p:spPr>
        <p:txBody>
          <a:bodyPr spcFirstLastPara="1" wrap="square" lIns="69125" tIns="34550" rIns="69125" bIns="34550" anchor="t" anchorCtr="0">
            <a:noAutofit/>
          </a:bodyPr>
          <a:lstStyle/>
          <a:p>
            <a:pPr marL="457200" lvl="0" indent="-298450" algn="l" rtl="0">
              <a:spcBef>
                <a:spcPts val="0"/>
              </a:spcBef>
              <a:spcAft>
                <a:spcPts val="0"/>
              </a:spcAft>
              <a:buSzPts val="1100"/>
              <a:buChar char="●"/>
            </a:pPr>
            <a:r>
              <a:rPr lang="en"/>
              <a:t>Use password identifier as the password hash</a:t>
            </a:r>
            <a:endParaRPr/>
          </a:p>
          <a:p>
            <a:pPr marL="914400" lvl="1" indent="-298450" algn="l" rtl="0">
              <a:spcBef>
                <a:spcPts val="0"/>
              </a:spcBef>
              <a:spcAft>
                <a:spcPts val="0"/>
              </a:spcAft>
              <a:buSzPts val="1100"/>
              <a:buChar char="○"/>
            </a:pPr>
            <a:r>
              <a:rPr lang="en"/>
              <a:t>Requires less changes on AP side</a:t>
            </a:r>
            <a:endParaRPr/>
          </a:p>
          <a:p>
            <a:pPr marL="914400" lvl="1" indent="-298450" algn="l" rtl="0">
              <a:spcBef>
                <a:spcPts val="0"/>
              </a:spcBef>
              <a:spcAft>
                <a:spcPts val="0"/>
              </a:spcAft>
              <a:buSzPts val="1100"/>
              <a:buChar char="○"/>
            </a:pPr>
            <a:r>
              <a:rPr lang="en"/>
              <a:t>AP should still indicate how many hash bits it desires</a:t>
            </a:r>
            <a:endParaRPr/>
          </a:p>
          <a:p>
            <a:pPr marL="457200" lvl="0" indent="-298450" algn="l" rtl="0">
              <a:spcBef>
                <a:spcPts val="0"/>
              </a:spcBef>
              <a:spcAft>
                <a:spcPts val="0"/>
              </a:spcAft>
              <a:buSzPts val="1100"/>
              <a:buChar char="●"/>
            </a:pPr>
            <a:r>
              <a:rPr lang="en"/>
              <a:t>Don’t include BSSID, or include something else in hash</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216" name="Google Shape;216;p29"/>
          <p:cNvSpPr txBox="1">
            <a:spLocks noGrp="1"/>
          </p:cNvSpPr>
          <p:nvPr>
            <p:ph type="sldNum" idx="12"/>
          </p:nvPr>
        </p:nvSpPr>
        <p:spPr>
          <a:xfrm>
            <a:off x="4344989" y="4856561"/>
            <a:ext cx="528600" cy="2727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7</a:t>
            </a:fld>
            <a:endParaRPr/>
          </a:p>
        </p:txBody>
      </p:sp>
      <p:sp>
        <p:nvSpPr>
          <p:cNvPr id="217" name="Google Shape;217;p29"/>
          <p:cNvSpPr txBox="1">
            <a:spLocks noGrp="1"/>
          </p:cNvSpPr>
          <p:nvPr>
            <p:ph type="ftr" idx="11"/>
          </p:nvPr>
        </p:nvSpPr>
        <p:spPr>
          <a:xfrm>
            <a:off x="5357818" y="4856561"/>
            <a:ext cx="3184500" cy="1356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a:solidFill>
                  <a:schemeClr val="dk1"/>
                </a:solidFill>
              </a:rPr>
              <a:t>Jeff Hansen, SoundVision Technologies</a:t>
            </a:r>
            <a:endParaRPr>
              <a:solidFill>
                <a:schemeClr val="dk1"/>
              </a:solidFill>
            </a:endParaRPr>
          </a:p>
          <a:p>
            <a:pPr marL="0" lvl="0" indent="0" algn="r" rtl="0">
              <a:spcBef>
                <a:spcPts val="0"/>
              </a:spcBef>
              <a:spcAft>
                <a:spcPts val="0"/>
              </a:spcAft>
              <a:buNone/>
            </a:pPr>
            <a:endParaRPr/>
          </a:p>
        </p:txBody>
      </p:sp>
      <p:sp>
        <p:nvSpPr>
          <p:cNvPr id="218" name="Google Shape;218;p29"/>
          <p:cNvSpPr txBox="1">
            <a:spLocks noGrp="1"/>
          </p:cNvSpPr>
          <p:nvPr>
            <p:ph type="dt" idx="10"/>
          </p:nvPr>
        </p:nvSpPr>
        <p:spPr>
          <a:xfrm>
            <a:off x="696913" y="250031"/>
            <a:ext cx="1874700" cy="2049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December 2022</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30"/>
          <p:cNvSpPr txBox="1">
            <a:spLocks noGrp="1"/>
          </p:cNvSpPr>
          <p:nvPr>
            <p:ph type="title"/>
          </p:nvPr>
        </p:nvSpPr>
        <p:spPr>
          <a:xfrm>
            <a:off x="685801" y="514351"/>
            <a:ext cx="7770900" cy="798900"/>
          </a:xfrm>
          <a:prstGeom prst="rect">
            <a:avLst/>
          </a:prstGeom>
          <a:noFill/>
          <a:ln>
            <a:noFill/>
          </a:ln>
        </p:spPr>
        <p:txBody>
          <a:bodyPr spcFirstLastPara="1" wrap="square" lIns="69125" tIns="34550" rIns="69125" bIns="34550" anchor="ctr" anchorCtr="0">
            <a:noAutofit/>
          </a:bodyPr>
          <a:lstStyle/>
          <a:p>
            <a:pPr marL="0" lvl="0" indent="0" algn="ctr" rtl="0">
              <a:spcBef>
                <a:spcPts val="0"/>
              </a:spcBef>
              <a:spcAft>
                <a:spcPts val="0"/>
              </a:spcAft>
              <a:buNone/>
            </a:pPr>
            <a:r>
              <a:rPr lang="en"/>
              <a:t>Thank you!</a:t>
            </a:r>
            <a:endParaRPr/>
          </a:p>
        </p:txBody>
      </p:sp>
      <p:sp>
        <p:nvSpPr>
          <p:cNvPr id="229" name="Google Shape;229;p30"/>
          <p:cNvSpPr txBox="1">
            <a:spLocks noGrp="1"/>
          </p:cNvSpPr>
          <p:nvPr>
            <p:ph type="body" idx="1"/>
          </p:nvPr>
        </p:nvSpPr>
        <p:spPr>
          <a:xfrm>
            <a:off x="685801" y="1485901"/>
            <a:ext cx="7770900" cy="3084900"/>
          </a:xfrm>
          <a:prstGeom prst="rect">
            <a:avLst/>
          </a:prstGeom>
          <a:noFill/>
          <a:ln>
            <a:noFill/>
          </a:ln>
        </p:spPr>
        <p:txBody>
          <a:bodyPr spcFirstLastPara="1" wrap="square" lIns="69125" tIns="34550" rIns="69125" bIns="34550" anchor="t" anchorCtr="0">
            <a:noAutofit/>
          </a:bodyPr>
          <a:lstStyle/>
          <a:p>
            <a:pPr marL="0" lvl="0" indent="0" algn="l" rtl="0">
              <a:spcBef>
                <a:spcPts val="0"/>
              </a:spcBef>
              <a:spcAft>
                <a:spcPts val="0"/>
              </a:spcAft>
              <a:buNone/>
            </a:pPr>
            <a:r>
              <a:rPr lang="en" b="0"/>
              <a:t>Questions?</a:t>
            </a:r>
            <a:endParaRPr b="0"/>
          </a:p>
        </p:txBody>
      </p:sp>
      <p:sp>
        <p:nvSpPr>
          <p:cNvPr id="230" name="Google Shape;230;p30"/>
          <p:cNvSpPr txBox="1">
            <a:spLocks noGrp="1"/>
          </p:cNvSpPr>
          <p:nvPr>
            <p:ph type="sldNum" idx="12"/>
          </p:nvPr>
        </p:nvSpPr>
        <p:spPr>
          <a:xfrm>
            <a:off x="4344989" y="4856561"/>
            <a:ext cx="528600" cy="2727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8</a:t>
            </a:fld>
            <a:endParaRPr/>
          </a:p>
        </p:txBody>
      </p:sp>
      <p:sp>
        <p:nvSpPr>
          <p:cNvPr id="231" name="Google Shape;231;p30"/>
          <p:cNvSpPr txBox="1">
            <a:spLocks noGrp="1"/>
          </p:cNvSpPr>
          <p:nvPr>
            <p:ph type="ftr" idx="11"/>
          </p:nvPr>
        </p:nvSpPr>
        <p:spPr>
          <a:xfrm>
            <a:off x="5357818" y="4856561"/>
            <a:ext cx="3184500" cy="135600"/>
          </a:xfrm>
          <a:prstGeom prst="rect">
            <a:avLst/>
          </a:prstGeom>
          <a:noFill/>
          <a:ln>
            <a:noFill/>
          </a:ln>
        </p:spPr>
        <p:txBody>
          <a:bodyPr spcFirstLastPara="1" wrap="square" lIns="0" tIns="0" rIns="0" bIns="0" anchor="t" anchorCtr="0">
            <a:noAutofit/>
          </a:bodyPr>
          <a:lstStyle/>
          <a:p>
            <a:pPr marL="0" lvl="0" indent="0" algn="r" rtl="0">
              <a:spcBef>
                <a:spcPts val="0"/>
              </a:spcBef>
              <a:spcAft>
                <a:spcPts val="0"/>
              </a:spcAft>
              <a:buNone/>
            </a:pPr>
            <a:r>
              <a:rPr lang="en">
                <a:solidFill>
                  <a:schemeClr val="dk1"/>
                </a:solidFill>
              </a:rPr>
              <a:t>Jeff Hansen, SoundVision Technologies</a:t>
            </a:r>
            <a:endParaRPr>
              <a:solidFill>
                <a:schemeClr val="dk1"/>
              </a:solidFill>
            </a:endParaRPr>
          </a:p>
          <a:p>
            <a:pPr marL="0" lvl="0" indent="0" algn="r" rtl="0">
              <a:spcBef>
                <a:spcPts val="0"/>
              </a:spcBef>
              <a:spcAft>
                <a:spcPts val="0"/>
              </a:spcAft>
              <a:buNone/>
            </a:pPr>
            <a:endParaRPr/>
          </a:p>
        </p:txBody>
      </p:sp>
      <p:sp>
        <p:nvSpPr>
          <p:cNvPr id="232" name="Google Shape;232;p30"/>
          <p:cNvSpPr txBox="1">
            <a:spLocks noGrp="1"/>
          </p:cNvSpPr>
          <p:nvPr>
            <p:ph type="dt" idx="10"/>
          </p:nvPr>
        </p:nvSpPr>
        <p:spPr>
          <a:xfrm>
            <a:off x="696913" y="250031"/>
            <a:ext cx="1874700" cy="204900"/>
          </a:xfrm>
          <a:prstGeom prst="rect">
            <a:avLst/>
          </a:prstGeom>
          <a:noFill/>
          <a:ln>
            <a:noFill/>
          </a:ln>
        </p:spPr>
        <p:txBody>
          <a:bodyPr spcFirstLastPara="1" wrap="square" lIns="0" tIns="0" rIns="0" bIns="0" anchor="b" anchorCtr="0">
            <a:noAutofit/>
          </a:bodyPr>
          <a:lstStyle/>
          <a:p>
            <a:pPr marL="0" lvl="0" indent="0" algn="l" rtl="0">
              <a:spcBef>
                <a:spcPts val="0"/>
              </a:spcBef>
              <a:spcAft>
                <a:spcPts val="0"/>
              </a:spcAft>
              <a:buNone/>
            </a:pPr>
            <a:r>
              <a:rPr lang="en"/>
              <a:t>December 2022</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758</Words>
  <Application>Microsoft Macintosh PowerPoint</Application>
  <PresentationFormat>On-screen Show (16:9)</PresentationFormat>
  <Paragraphs>105</Paragraphs>
  <Slides>8</Slides>
  <Notes>8</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8</vt:i4>
      </vt:variant>
    </vt:vector>
  </HeadingPairs>
  <TitlesOfParts>
    <vt:vector size="12" baseType="lpstr">
      <vt:lpstr>Arial</vt:lpstr>
      <vt:lpstr>Times New Roman</vt:lpstr>
      <vt:lpstr>Simple Light</vt:lpstr>
      <vt:lpstr>Office Theme</vt:lpstr>
      <vt:lpstr>User-friendly WPA3 Passwords</vt:lpstr>
      <vt:lpstr>Abstract</vt:lpstr>
      <vt:lpstr>Why is this a big deal?</vt:lpstr>
      <vt:lpstr>Why is this a big deal?</vt:lpstr>
      <vt:lpstr>Technical Proposal</vt:lpstr>
      <vt:lpstr>Potential Issues</vt:lpstr>
      <vt:lpstr>Other options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User-friendly WPA3 Passwords</dc:title>
  <cp:lastModifiedBy>Microsoft Office User</cp:lastModifiedBy>
  <cp:revision>1</cp:revision>
  <dcterms:modified xsi:type="dcterms:W3CDTF">2022-12-07T15:33:15Z</dcterms:modified>
</cp:coreProperties>
</file>