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0"/>
  </p:notesMasterIdLst>
  <p:handoutMasterIdLst>
    <p:handoutMasterId r:id="rId81"/>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1068" r:id="rId23"/>
    <p:sldId id="1081" r:id="rId24"/>
    <p:sldId id="983" r:id="rId25"/>
    <p:sldId id="988" r:id="rId26"/>
    <p:sldId id="906" r:id="rId27"/>
    <p:sldId id="995" r:id="rId28"/>
    <p:sldId id="942" r:id="rId29"/>
    <p:sldId id="1017" r:id="rId30"/>
    <p:sldId id="1011" r:id="rId31"/>
    <p:sldId id="1043" r:id="rId32"/>
    <p:sldId id="991" r:id="rId33"/>
    <p:sldId id="996" r:id="rId34"/>
    <p:sldId id="997" r:id="rId35"/>
    <p:sldId id="998" r:id="rId36"/>
    <p:sldId id="999" r:id="rId37"/>
    <p:sldId id="1000" r:id="rId38"/>
    <p:sldId id="1001" r:id="rId39"/>
    <p:sldId id="1002" r:id="rId40"/>
    <p:sldId id="1003" r:id="rId41"/>
    <p:sldId id="1004" r:id="rId42"/>
    <p:sldId id="1005" r:id="rId43"/>
    <p:sldId id="1006" r:id="rId44"/>
    <p:sldId id="1018" r:id="rId45"/>
    <p:sldId id="1045" r:id="rId46"/>
    <p:sldId id="1046" r:id="rId47"/>
    <p:sldId id="1047" r:id="rId48"/>
    <p:sldId id="1048" r:id="rId49"/>
    <p:sldId id="1049" r:id="rId50"/>
    <p:sldId id="1050" r:id="rId51"/>
    <p:sldId id="1051" r:id="rId52"/>
    <p:sldId id="1052" r:id="rId53"/>
    <p:sldId id="1053" r:id="rId54"/>
    <p:sldId id="1054" r:id="rId55"/>
    <p:sldId id="1055" r:id="rId56"/>
    <p:sldId id="1056" r:id="rId57"/>
    <p:sldId id="1057" r:id="rId58"/>
    <p:sldId id="1058" r:id="rId59"/>
    <p:sldId id="1059" r:id="rId60"/>
    <p:sldId id="1060" r:id="rId61"/>
    <p:sldId id="1061" r:id="rId62"/>
    <p:sldId id="1069" r:id="rId63"/>
    <p:sldId id="1070" r:id="rId64"/>
    <p:sldId id="1071" r:id="rId65"/>
    <p:sldId id="1072" r:id="rId66"/>
    <p:sldId id="1073" r:id="rId67"/>
    <p:sldId id="1074" r:id="rId68"/>
    <p:sldId id="1075" r:id="rId69"/>
    <p:sldId id="1076" r:id="rId70"/>
    <p:sldId id="1077" r:id="rId71"/>
    <p:sldId id="1078" r:id="rId72"/>
    <p:sldId id="1079" r:id="rId73"/>
    <p:sldId id="1080" r:id="rId74"/>
    <p:sldId id="842" r:id="rId75"/>
    <p:sldId id="1012" r:id="rId76"/>
    <p:sldId id="1013" r:id="rId77"/>
    <p:sldId id="990" r:id="rId78"/>
    <p:sldId id="888" r:id="rId7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4872" autoAdjust="0"/>
  </p:normalViewPr>
  <p:slideViewPr>
    <p:cSldViewPr>
      <p:cViewPr varScale="1">
        <p:scale>
          <a:sx n="106" d="100"/>
          <a:sy n="106" d="100"/>
        </p:scale>
        <p:origin x="810"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2042761248"/>
        <c:axId val="2042761792"/>
      </c:barChart>
      <c:catAx>
        <c:axId val="20427612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2042761792"/>
        <c:crosses val="autoZero"/>
        <c:auto val="1"/>
        <c:lblAlgn val="ctr"/>
        <c:lblOffset val="100"/>
        <c:noMultiLvlLbl val="0"/>
      </c:catAx>
      <c:valAx>
        <c:axId val="2042761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0427612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8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75294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31</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451785" y="304027"/>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802.11-22/2087r9</a:t>
            </a:r>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20016067"/>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 of DMG sensing procedure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PDT Sensing NDPA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19</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(206-221)</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272488548"/>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on Sensing Measurement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32307346"/>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538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20</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162930271"/>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Timestamp Discussion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smtClean="0">
                          <a:solidFill>
                            <a:schemeClr val="tx1"/>
                          </a:solidFill>
                          <a:latin typeface="+mn-lt"/>
                          <a:ea typeface="+mn-ea"/>
                          <a:cs typeface="+mn-cs"/>
                        </a:rPr>
                        <a:t>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652277893"/>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095805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 --- </a:t>
            </a:r>
            <a:r>
              <a:rPr lang="en-US" altLang="zh-CN" sz="1100" dirty="0" smtClean="0">
                <a:solidFill>
                  <a:srgbClr val="FF3300"/>
                </a:solidFill>
                <a:cs typeface="Times New Roman" panose="02020603050405020304" pitchFamily="18" charset="0"/>
              </a:rPr>
              <a:t>Cancel? Travel</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762135843"/>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Yan Xin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Junghoon Suh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31</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171538</TotalTime>
  <Words>5386</Words>
  <Application>Microsoft Office PowerPoint</Application>
  <PresentationFormat>宽屏</PresentationFormat>
  <Paragraphs>1513</Paragraphs>
  <Slides>78</Slides>
  <Notes>78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78</vt:i4>
      </vt:variant>
    </vt:vector>
  </HeadingPairs>
  <TitlesOfParts>
    <vt:vector size="90"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754</cp:revision>
  <cp:lastPrinted>2014-11-04T15:04:57Z</cp:lastPrinted>
  <dcterms:created xsi:type="dcterms:W3CDTF">2007-04-17T18:10:23Z</dcterms:created>
  <dcterms:modified xsi:type="dcterms:W3CDTF">2022-12-20T07:13:48Z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(3)azVUqkZDizgLOnsk/wlxY9jVjdEz2THiq/ou+j1f8EnOc4G6pLoARtckF7WiEv78bNrVPnlq
rUUEsOLE7YRydBe+QEo06sFJgi9Wulteh45aq2E9Ct29Mf76kV3hKUeBy1uhiThtJU/WnUmP
T88rcl+0DRTbREnIqemF75lScXJmq0g2V6AvQ/gr26EGnxBkjkGeG/bGdNb9Ac7qBWITjmo0
0TsTnKmaFfZS1NaVX3</vt:lpwstr>
  </property>
  <property fmtid="{D5CDD505-2E9C-101B-9397-08002B2CF9AE}" pid="27" name="_2015_ms_pID_7253431">
    <vt:lpwstr>cSScFEy0RFy1S+EOAFFBmh1YtWwgYZE5e/PhicvnwbSo+/jNfPzc6R
tlcrU6k5iAmPVRMrKVTx02AckM0GjorY2VwIiYYoC+xpOG61Nde0KEV1NpZEMiJnIY+g4idB
KVJnm/6JWGaExsJBZmp8yobr//KOWAqqfYfy38CRBFav4hxGNT8kZTNdbrAXcuBeBS8PwmuU
jQxadaeq5pCscYmV6QzPqCaQBng+MYbyemab</vt:lpwstr>
  </property>
  <property fmtid="{D5CDD505-2E9C-101B-9397-08002B2CF9AE}" pid="28" name="_2015_ms_pID_7253432">
    <vt:lpwstr>Cuw+JCOoAu+QZ/2+S/QcvOA=</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