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1007" r:id="rId19"/>
    <p:sldId id="1008" r:id="rId20"/>
    <p:sldId id="1009" r:id="rId21"/>
    <p:sldId id="983" r:id="rId22"/>
    <p:sldId id="988" r:id="rId23"/>
    <p:sldId id="906" r:id="rId24"/>
    <p:sldId id="995" r:id="rId25"/>
    <p:sldId id="942" r:id="rId26"/>
    <p:sldId id="989" r:id="rId27"/>
    <p:sldId id="991" r:id="rId28"/>
    <p:sldId id="996" r:id="rId29"/>
    <p:sldId id="997" r:id="rId30"/>
    <p:sldId id="998" r:id="rId31"/>
    <p:sldId id="999" r:id="rId32"/>
    <p:sldId id="1000" r:id="rId33"/>
    <p:sldId id="1001" r:id="rId34"/>
    <p:sldId id="1002" r:id="rId35"/>
    <p:sldId id="1003" r:id="rId36"/>
    <p:sldId id="1004" r:id="rId37"/>
    <p:sldId id="1005" r:id="rId38"/>
    <p:sldId id="1006" r:id="rId39"/>
    <p:sldId id="842" r:id="rId40"/>
    <p:sldId id="990"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52710608"/>
        <c:axId val="-1752714960"/>
      </c:barChart>
      <c:catAx>
        <c:axId val="-17527106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52714960"/>
        <c:crosses val="autoZero"/>
        <c:auto val="1"/>
        <c:lblAlgn val="ctr"/>
        <c:lblOffset val="100"/>
        <c:noMultiLvlLbl val="0"/>
      </c:catAx>
      <c:valAx>
        <c:axId val="-17527149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527106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19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24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66171462"/>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895365399"/>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834, 896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Instance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CID 256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 to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6842105"/>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Resolution of DMG CID 367 452 DMG burst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818691949"/>
              </p:ext>
            </p:extLst>
          </p:nvPr>
        </p:nvGraphicFramePr>
        <p:xfrm>
          <a:off x="3429000" y="3577040"/>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CSI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2 – SBP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Miscellaneous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4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169 and 803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Instance CID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74138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29</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30968604"/>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080368698"/>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Clause9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MLD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CIDs related to R2R TB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26469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163690</TotalTime>
  <Words>3728</Words>
  <Application>Microsoft Office PowerPoint</Application>
  <PresentationFormat>宽屏</PresentationFormat>
  <Paragraphs>1029</Paragraphs>
  <Slides>41</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614</cp:revision>
  <cp:lastPrinted>2014-11-04T15:04:57Z</cp:lastPrinted>
  <dcterms:created xsi:type="dcterms:W3CDTF">2007-04-17T18:10:23Z</dcterms:created>
  <dcterms:modified xsi:type="dcterms:W3CDTF">2022-12-02T08:23:11Z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(3)3Ao/TJFMZ3NmdcB3XoZCOHAaW5kOxHAAVLvUH0Ws6GyJNbNXc1d7io/rdK4onApdD465Jlsu
ceA+zryinvddW5pFOfyy+2fe1ZV3k9yrjFdR5jwANFtqM85zQdmeExpqzBMVsTo03Z8Ui1sx
9SzjCypL+mW8veERNHvu8sTjiFbA75Ol3N2XPq9lNBk+RaCo7BdxRNr2NYu9DdSs0tzbt8zF
oRMxi1sv+qXaPadBuq</vt:lpwstr>
  </property>
  <property fmtid="{D5CDD505-2E9C-101B-9397-08002B2CF9AE}" pid="27" name="_2015_ms_pID_7253431">
    <vt:lpwstr>7QrgJNcvS7byaHIX09pcZD/JBZTcjaEH23WkbgtdYjT1lzjuCwv4yn
hdZjM98aqIA3+xKvp/VJUdIafu3WUedHnsGXClVng+iwRL1bt4TdUI7QCRY0PKSCLeSC1DBQ
RfS8czJ6pX1cGnRZyQn0KFDTnHY4ivl8GFksjgzdzdQF/vIkIlK1gBs5bswJ/O2ZVvKDW2xQ
drEO+OFTFqIjdbuggoTCU/Imp/F0H5wxAs69</vt:lpwstr>
  </property>
  <property fmtid="{D5CDD505-2E9C-101B-9397-08002B2CF9AE}" pid="28" name="_2015_ms_pID_7253432">
    <vt:lpwstr>XXRAxA3ZuWCqQjpTi6g+UFI=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