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7" r:id="rId18"/>
    <p:sldId id="1007" r:id="rId19"/>
    <p:sldId id="1008" r:id="rId20"/>
    <p:sldId id="1009" r:id="rId21"/>
    <p:sldId id="983" r:id="rId22"/>
    <p:sldId id="988" r:id="rId23"/>
    <p:sldId id="906" r:id="rId24"/>
    <p:sldId id="995" r:id="rId25"/>
    <p:sldId id="942" r:id="rId26"/>
    <p:sldId id="989" r:id="rId27"/>
    <p:sldId id="991" r:id="rId28"/>
    <p:sldId id="996" r:id="rId29"/>
    <p:sldId id="997" r:id="rId30"/>
    <p:sldId id="998" r:id="rId31"/>
    <p:sldId id="999" r:id="rId32"/>
    <p:sldId id="1000" r:id="rId33"/>
    <p:sldId id="1001" r:id="rId34"/>
    <p:sldId id="1002" r:id="rId35"/>
    <p:sldId id="1003" r:id="rId36"/>
    <p:sldId id="1004" r:id="rId37"/>
    <p:sldId id="1005" r:id="rId38"/>
    <p:sldId id="1006" r:id="rId39"/>
    <p:sldId id="842" r:id="rId40"/>
    <p:sldId id="990" r:id="rId41"/>
    <p:sldId id="888" r:id="rId4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69" d="100"/>
          <a:sy n="69" d="100"/>
        </p:scale>
        <p:origin x="60" y="6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21150016"/>
        <c:axId val="-1321158720"/>
      </c:barChart>
      <c:catAx>
        <c:axId val="-13211500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21158720"/>
        <c:crosses val="autoZero"/>
        <c:auto val="1"/>
        <c:lblAlgn val="ctr"/>
        <c:lblOffset val="100"/>
        <c:noMultiLvlLbl val="0"/>
      </c:catAx>
      <c:valAx>
        <c:axId val="-13211587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2115001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7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198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8244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2094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802.11-22/2043r6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666171462"/>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3895365399"/>
              </p:ext>
            </p:extLst>
          </p:nvPr>
        </p:nvGraphicFramePr>
        <p:xfrm>
          <a:off x="3429000" y="1768802"/>
          <a:ext cx="8305800" cy="392708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834, 896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Instance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 TTT CID 256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 to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Instance CID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009791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28</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66842105"/>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CID 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Resolution of DMG CID 367 452 DMG burst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818691949"/>
              </p:ext>
            </p:extLst>
          </p:nvPr>
        </p:nvGraphicFramePr>
        <p:xfrm>
          <a:off x="3429000" y="3577040"/>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CSI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cc40-cid428-resolution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 Part 2 – SBP 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Miscellaneous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4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169 and 803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Instance CID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Clause9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CIDs related to R2R TB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74138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29</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30968604"/>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the Coordinated Monostatic DMG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080368698"/>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Clause9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CIDs related to MLD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22/2068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CIDs related to R2R TB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264695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a:t>
            </a:r>
            <a:endParaRPr lang="en-US" altLang="zh-CN" sz="3200" dirty="0" smtClean="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03171217"/>
              </p:ext>
            </p:extLst>
          </p:nvPr>
        </p:nvGraphicFramePr>
        <p:xfrm>
          <a:off x="3429000" y="1686554"/>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168620020"/>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85279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Alecs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22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28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29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160781</TotalTime>
  <Words>3650</Words>
  <Application>Microsoft Office PowerPoint</Application>
  <PresentationFormat>宽屏</PresentationFormat>
  <Paragraphs>1009</Paragraphs>
  <Slides>41</Slides>
  <Notes>41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41</vt:i4>
      </vt:variant>
    </vt:vector>
  </HeadingPairs>
  <TitlesOfParts>
    <vt:vector size="5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607</cp:revision>
  <cp:lastPrinted>2014-11-04T15:04:57Z</cp:lastPrinted>
  <dcterms:created xsi:type="dcterms:W3CDTF">2007-04-17T18:10:23Z</dcterms:created>
  <dcterms:modified xsi:type="dcterms:W3CDTF">2022-11-29T16:10:26Z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(3)3Ao/TJFMZ3NmdcB3XoZCOHAaW5kOxHAAVLvUH0Ws6GyJNbNXc1d7io/rdK4onApdD465Jlsu
ceA+zryinvddW5pFOfyy+2fe1ZV3k9yrjFdR5jwANFtqM85zQdmeExpqzBMVsTo03Z8Ui1sx
9SzjCypL+mW8veERNHvu8sTjiFbA75Ol3N2XPq9lNBk+RaCo7BdxRNr2NYu9DdSs0tzbt8zF
oRMxi1sv+qXaPadBuq</vt:lpwstr>
  </property>
  <property fmtid="{D5CDD505-2E9C-101B-9397-08002B2CF9AE}" pid="27" name="_2015_ms_pID_7253431">
    <vt:lpwstr>7QrgJNcvS7byaHIX09pcZD/JBZTcjaEH23WkbgtdYjT1lzjuCwv4yn
hdZjM98aqIA3+xKvp/VJUdIafu3WUedHnsGXClVng+iwRL1bt4TdUI7QCRY0PKSCLeSC1DBQ
RfS8czJ6pX1cGnRZyQn0KFDTnHY4ivl8GFksjgzdzdQF/vIkIlK1gBs5bswJ/O2ZVvKDW2xQ
drEO+OFTFqIjdbuggoTCU/Imp/F0H5wxAs69</vt:lpwstr>
  </property>
  <property fmtid="{D5CDD505-2E9C-101B-9397-08002B2CF9AE}" pid="28" name="_2015_ms_pID_7253432">
    <vt:lpwstr>XXRAxA3ZuWCqQjpTi6g+UFI=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