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1007" r:id="rId19"/>
    <p:sldId id="983" r:id="rId20"/>
    <p:sldId id="988" r:id="rId21"/>
    <p:sldId id="906" r:id="rId22"/>
    <p:sldId id="995" r:id="rId23"/>
    <p:sldId id="942" r:id="rId24"/>
    <p:sldId id="989" r:id="rId25"/>
    <p:sldId id="991" r:id="rId26"/>
    <p:sldId id="996" r:id="rId27"/>
    <p:sldId id="997" r:id="rId28"/>
    <p:sldId id="998" r:id="rId29"/>
    <p:sldId id="999" r:id="rId30"/>
    <p:sldId id="1000" r:id="rId31"/>
    <p:sldId id="1001" r:id="rId32"/>
    <p:sldId id="1002" r:id="rId33"/>
    <p:sldId id="1003" r:id="rId34"/>
    <p:sldId id="1004" r:id="rId35"/>
    <p:sldId id="1005" r:id="rId36"/>
    <p:sldId id="1006" r:id="rId37"/>
    <p:sldId id="842" r:id="rId38"/>
    <p:sldId id="990"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2471136"/>
        <c:axId val="-142470592"/>
      </c:barChart>
      <c:catAx>
        <c:axId val="-1424711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2470592"/>
        <c:crosses val="autoZero"/>
        <c:auto val="1"/>
        <c:lblAlgn val="ctr"/>
        <c:lblOffset val="100"/>
        <c:noMultiLvlLbl val="0"/>
      </c:catAx>
      <c:valAx>
        <c:axId val="-1424705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247113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198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66171462"/>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3895365399"/>
              </p:ext>
            </p:extLst>
          </p:nvPr>
        </p:nvGraphicFramePr>
        <p:xfrm>
          <a:off x="3429000" y="1768802"/>
          <a:ext cx="8305800" cy="392708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834, 896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Instance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 TTT CID 256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 to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Instance CID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a:t>
            </a:r>
            <a:r>
              <a:rPr lang="en-US" altLang="zh-CN" sz="3200" dirty="0" smtClean="0">
                <a:solidFill>
                  <a:srgbClr val="0000FF"/>
                </a:solidFill>
                <a:cs typeface="Times New Roman" panose="02020603050405020304" pitchFamily="18" charset="0"/>
              </a:rPr>
              <a:t>28</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036538872"/>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Resolutions </a:t>
                      </a:r>
                      <a:r>
                        <a:rPr lang="en-US" altLang="zh-CN" sz="1200" kern="1200" dirty="0" smtClean="0">
                          <a:solidFill>
                            <a:srgbClr val="0000FF"/>
                          </a:solidFill>
                          <a:latin typeface="+mn-lt"/>
                          <a:ea typeface="+mn-ea"/>
                          <a:cs typeface="+mn-cs"/>
                        </a:rPr>
                        <a:t>for CID 53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22/2058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Resolution of DMG CID 367 452 DMG burst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389450077"/>
              </p:ext>
            </p:extLst>
          </p:nvPr>
        </p:nvGraphicFramePr>
        <p:xfrm>
          <a:off x="3429000" y="3577040"/>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Instance CID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Clause9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CIDs related to R2R TB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a:t>
                      </a:r>
                      <a:r>
                        <a:rPr lang="en-US" altLang="zh-CN" sz="1200" kern="1200" baseline="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74138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160483</TotalTime>
  <Words>3382</Words>
  <Application>Microsoft Office PowerPoint</Application>
  <PresentationFormat>宽屏</PresentationFormat>
  <Paragraphs>915</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591</cp:revision>
  <cp:lastPrinted>2014-11-04T15:04:57Z</cp:lastPrinted>
  <dcterms:created xsi:type="dcterms:W3CDTF">2007-04-17T18:10:23Z</dcterms:created>
  <dcterms:modified xsi:type="dcterms:W3CDTF">2022-11-28T11:46:54Z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(3)uvjlzJExZYwXsVJzxiqhUknyaGpqxTr/PMyFPzzIVGcd7ioOPr9lDtrG2YZOrA3UiWgdl4a5
ouFTd/G6FB6/TBPdtrGpWDfDzT3ChkKfWiQSyI84szpgoNebEOzlvJT7HsCT5cbighZkT6Mu
Y7oPhBPravTld2Vh56L3d8OVwLIEYF1uVN4I6uDr4olQQHfGmGm2aylsS3pU3f4CCaXCb6au
y9TsKjXEoejus1PRWa</vt:lpwstr>
  </property>
  <property fmtid="{D5CDD505-2E9C-101B-9397-08002B2CF9AE}" pid="27" name="_2015_ms_pID_7253431">
    <vt:lpwstr>6C6Y1IXAg/xfPFgEiDndHzZtjtanAQLTTRBzK7PcGSmnsBXHO8YqbD
/qukU03+llm6tmnWpH0B1ZxWE2vy667rLsITGgVlNETj2gXB9xwxRfrSIsZ/1/6420n8YtVi
3wDYVSHQ6Gqw6hC+QDo0JqWzinfqrFXusRLPpW7pEwbMhqYun2SXJ/WIR/8UiSVxmRnyIQIx
gSPj3cKVQ6+faNoSEUDFEhUwXzPtTJjtvGn5</vt:lpwstr>
  </property>
  <property fmtid="{D5CDD505-2E9C-101B-9397-08002B2CF9AE}" pid="28" name="_2015_ms_pID_7253432">
    <vt:lpwstr>0OK2RxTyHEYCpCqOAkyGMSc=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