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983" r:id="rId19"/>
    <p:sldId id="988" r:id="rId20"/>
    <p:sldId id="906" r:id="rId21"/>
    <p:sldId id="995" r:id="rId22"/>
    <p:sldId id="942" r:id="rId23"/>
    <p:sldId id="989" r:id="rId24"/>
    <p:sldId id="991" r:id="rId25"/>
    <p:sldId id="992" r:id="rId26"/>
    <p:sldId id="993" r:id="rId27"/>
    <p:sldId id="994" r:id="rId28"/>
    <p:sldId id="842" r:id="rId29"/>
    <p:sldId id="990" r:id="rId30"/>
    <p:sldId id="888"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32874656"/>
        <c:axId val="632874112"/>
      </c:barChart>
      <c:catAx>
        <c:axId val="6328746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32874112"/>
        <c:crosses val="autoZero"/>
        <c:auto val="1"/>
        <c:lblAlgn val="ctr"/>
        <c:lblOffset val="100"/>
        <c:noMultiLvlLbl val="0"/>
      </c:catAx>
      <c:valAx>
        <c:axId val="6328741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328746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1392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380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82608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76246958"/>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469992109"/>
              </p:ext>
            </p:extLst>
          </p:nvPr>
        </p:nvGraphicFramePr>
        <p:xfrm>
          <a:off x="3429000" y="1768802"/>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Instance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6252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0582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0053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160155</TotalTime>
  <Words>2696</Words>
  <Application>Microsoft Office PowerPoint</Application>
  <PresentationFormat>宽屏</PresentationFormat>
  <Paragraphs>702</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584</cp:revision>
  <cp:lastPrinted>2014-11-04T15:04:57Z</cp:lastPrinted>
  <dcterms:created xsi:type="dcterms:W3CDTF">2007-04-17T18:10:23Z</dcterms:created>
  <dcterms:modified xsi:type="dcterms:W3CDTF">2022-11-22T08:41:04Z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(3)uvjlzJExZYwXsVJzxiqhUknyaGpqxTr/PMyFPzzIVGcd7ioOPr9lDtrG2YZOrA3UiWgdl4a5
ouFTd/G6FB6/TBPdtrGpWDfDzT3ChkKfWiQSyI84szpgoNebEOzlvJT7HsCT5cbighZkT6Mu
Y7oPhBPravTld2Vh56L3d8OVwLIEYF1uVN4I6uDr4olQQHfGmGm2aylsS3pU3f4CCaXCb6au
y9TsKjXEoejus1PRWa</vt:lpwstr>
  </property>
  <property fmtid="{D5CDD505-2E9C-101B-9397-08002B2CF9AE}" pid="27" name="_2015_ms_pID_7253431">
    <vt:lpwstr>6C6Y1IXAg/xfPFgEiDndHzZtjtanAQLTTRBzK7PcGSmnsBXHO8YqbD
/qukU03+llm6tmnWpH0B1ZxWE2vy667rLsITGgVlNETj2gXB9xwxRfrSIsZ/1/6420n8YtVi
3wDYVSHQ6Gqw6hC+QDo0JqWzinfqrFXusRLPpW7pEwbMhqYun2SXJ/WIR/8UiSVxmRnyIQIx
gSPj3cKVQ6+faNoSEUDFEhUwXzPtTJjtvGn5</vt:lpwstr>
  </property>
  <property fmtid="{D5CDD505-2E9C-101B-9397-08002B2CF9AE}" pid="28" name="_2015_ms_pID_7253432">
    <vt:lpwstr>0OK2RxTyHEYCpCqOAkyGMSc=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