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90" r:id="rId22"/>
    <p:sldId id="2385" r:id="rId23"/>
    <p:sldId id="2386"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3D8876-99A8-4B0D-9887-3A4D896919B5}" v="1" dt="2023-01-19T04:40:11.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4660"/>
  </p:normalViewPr>
  <p:slideViewPr>
    <p:cSldViewPr>
      <p:cViewPr varScale="1">
        <p:scale>
          <a:sx n="63" d="100"/>
          <a:sy n="63" d="100"/>
        </p:scale>
        <p:origin x="93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C73D8876-99A8-4B0D-9887-3A4D896919B5}"/>
    <pc:docChg chg="modSld sldOrd modMainMaster">
      <pc:chgData name="Xiaofei Wang" userId="6e1836d3-2ed9-4ae5-8700-9029b71c19c7" providerId="ADAL" clId="{C73D8876-99A8-4B0D-9887-3A4D896919B5}" dt="2023-01-19T04:40:11.530" v="586"/>
      <pc:docMkLst>
        <pc:docMk/>
      </pc:docMkLst>
      <pc:sldChg chg="modSp mod">
        <pc:chgData name="Xiaofei Wang" userId="6e1836d3-2ed9-4ae5-8700-9029b71c19c7" providerId="ADAL" clId="{C73D8876-99A8-4B0D-9887-3A4D896919B5}" dt="2023-01-19T04:35:44.894" v="507" actId="13926"/>
        <pc:sldMkLst>
          <pc:docMk/>
          <pc:sldMk cId="0" sldId="395"/>
        </pc:sldMkLst>
        <pc:spChg chg="mod">
          <ac:chgData name="Xiaofei Wang" userId="6e1836d3-2ed9-4ae5-8700-9029b71c19c7" providerId="ADAL" clId="{C73D8876-99A8-4B0D-9887-3A4D896919B5}" dt="2023-01-19T04:35:44.894" v="507" actId="13926"/>
          <ac:spMkLst>
            <pc:docMk/>
            <pc:sldMk cId="0" sldId="395"/>
            <ac:spMk id="19463" creationId="{014A845C-CDC6-4811-8948-EAB07A9434A5}"/>
          </ac:spMkLst>
        </pc:spChg>
      </pc:sldChg>
      <pc:sldChg chg="modSp mod">
        <pc:chgData name="Xiaofei Wang" userId="6e1836d3-2ed9-4ae5-8700-9029b71c19c7" providerId="ADAL" clId="{C73D8876-99A8-4B0D-9887-3A4D896919B5}" dt="2023-01-19T04:35:51.044" v="508" actId="13926"/>
        <pc:sldMkLst>
          <pc:docMk/>
          <pc:sldMk cId="412227131" sldId="2375"/>
        </pc:sldMkLst>
        <pc:spChg chg="mod">
          <ac:chgData name="Xiaofei Wang" userId="6e1836d3-2ed9-4ae5-8700-9029b71c19c7" providerId="ADAL" clId="{C73D8876-99A8-4B0D-9887-3A4D896919B5}" dt="2023-01-19T04:35:51.044" v="508" actId="13926"/>
          <ac:spMkLst>
            <pc:docMk/>
            <pc:sldMk cId="412227131" sldId="2375"/>
            <ac:spMk id="19463" creationId="{014A845C-CDC6-4811-8948-EAB07A9434A5}"/>
          </ac:spMkLst>
        </pc:spChg>
      </pc:sldChg>
      <pc:sldChg chg="modSp mod">
        <pc:chgData name="Xiaofei Wang" userId="6e1836d3-2ed9-4ae5-8700-9029b71c19c7" providerId="ADAL" clId="{C73D8876-99A8-4B0D-9887-3A4D896919B5}" dt="2023-01-19T04:39:11.506" v="585" actId="20577"/>
        <pc:sldMkLst>
          <pc:docMk/>
          <pc:sldMk cId="2840707277" sldId="2386"/>
        </pc:sldMkLst>
        <pc:spChg chg="mod">
          <ac:chgData name="Xiaofei Wang" userId="6e1836d3-2ed9-4ae5-8700-9029b71c19c7" providerId="ADAL" clId="{C73D8876-99A8-4B0D-9887-3A4D896919B5}" dt="2023-01-19T04:39:11.506" v="585" actId="20577"/>
          <ac:spMkLst>
            <pc:docMk/>
            <pc:sldMk cId="2840707277" sldId="2386"/>
            <ac:spMk id="3" creationId="{00000000-0000-0000-0000-000000000000}"/>
          </ac:spMkLst>
        </pc:spChg>
      </pc:sldChg>
      <pc:sldChg chg="modSp mod">
        <pc:chgData name="Xiaofei Wang" userId="6e1836d3-2ed9-4ae5-8700-9029b71c19c7" providerId="ADAL" clId="{C73D8876-99A8-4B0D-9887-3A4D896919B5}" dt="2023-01-19T04:40:11.530" v="586"/>
        <pc:sldMkLst>
          <pc:docMk/>
          <pc:sldMk cId="4129803870" sldId="2388"/>
        </pc:sldMkLst>
        <pc:spChg chg="mod">
          <ac:chgData name="Xiaofei Wang" userId="6e1836d3-2ed9-4ae5-8700-9029b71c19c7" providerId="ADAL" clId="{C73D8876-99A8-4B0D-9887-3A4D896919B5}" dt="2023-01-19T04:40:11.530" v="586"/>
          <ac:spMkLst>
            <pc:docMk/>
            <pc:sldMk cId="4129803870" sldId="2388"/>
            <ac:spMk id="3" creationId="{00000000-0000-0000-0000-000000000000}"/>
          </ac:spMkLst>
        </pc:spChg>
      </pc:sldChg>
      <pc:sldChg chg="modSp mod ord">
        <pc:chgData name="Xiaofei Wang" userId="6e1836d3-2ed9-4ae5-8700-9029b71c19c7" providerId="ADAL" clId="{C73D8876-99A8-4B0D-9887-3A4D896919B5}" dt="2023-01-19T04:37:34.477" v="569" actId="20577"/>
        <pc:sldMkLst>
          <pc:docMk/>
          <pc:sldMk cId="4008419784" sldId="2390"/>
        </pc:sldMkLst>
        <pc:spChg chg="mod">
          <ac:chgData name="Xiaofei Wang" userId="6e1836d3-2ed9-4ae5-8700-9029b71c19c7" providerId="ADAL" clId="{C73D8876-99A8-4B0D-9887-3A4D896919B5}" dt="2023-01-19T04:37:34.477" v="569" actId="20577"/>
          <ac:spMkLst>
            <pc:docMk/>
            <pc:sldMk cId="4008419784" sldId="2390"/>
            <ac:spMk id="3" creationId="{00000000-0000-0000-0000-000000000000}"/>
          </ac:spMkLst>
        </pc:spChg>
      </pc:sldChg>
      <pc:sldMasterChg chg="modSp">
        <pc:chgData name="Xiaofei Wang" userId="6e1836d3-2ed9-4ae5-8700-9029b71c19c7" providerId="ADAL" clId="{C73D8876-99A8-4B0D-9887-3A4D896919B5}" dt="2023-01-19T04:40:11.530" v="586"/>
        <pc:sldMasterMkLst>
          <pc:docMk/>
          <pc:sldMasterMk cId="0" sldId="2147483648"/>
        </pc:sldMasterMkLst>
        <pc:spChg chg="mod">
          <ac:chgData name="Xiaofei Wang" userId="6e1836d3-2ed9-4ae5-8700-9029b71c19c7" providerId="ADAL" clId="{C73D8876-99A8-4B0D-9887-3A4D896919B5}" dt="2023-01-19T04:40:11.530" v="586"/>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24</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11-22/987r3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a:xfrm>
            <a:off x="914401" y="1830391"/>
            <a:ext cx="10361084" cy="4264024"/>
          </a:xfrm>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11-22/0095r0 Comments on BEREC Report on the impact of AI solutions in the telecommunications sector on regulation, Ziyang Guo (Huawei)</a:t>
            </a:r>
            <a:endParaRPr lang="en-US"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11-22/2119r1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11-23/0050r1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feedback on EU BEREC Report on AI in the telecom sector</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11-23/124r0: Letter of Comments on BEREC Report, </a:t>
            </a:r>
            <a:r>
              <a:rPr lang="en-GB" dirty="0" err="1">
                <a:latin typeface="Times New Roman" panose="02020603050405020304" pitchFamily="18" charset="0"/>
                <a:ea typeface="Times New Roman" panose="02020603050405020304" pitchFamily="18" charset="0"/>
              </a:rPr>
              <a:t>Tongxin</a:t>
            </a:r>
            <a:r>
              <a:rPr lang="en-GB" dirty="0">
                <a:latin typeface="Times New Roman" panose="02020603050405020304" pitchFamily="18" charset="0"/>
                <a:ea typeface="Times New Roman" panose="02020603050405020304" pitchFamily="18" charset="0"/>
              </a:rPr>
              <a:t> Shu (Huawei)</a:t>
            </a: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6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11-22/2119r2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11-23/0050r2 Proposed Technical Report Text for AIML Model Sharing Use case, </a:t>
            </a:r>
            <a:r>
              <a:rPr lang="en-US" b="0" dirty="0">
                <a:latin typeface="Times New Roman" panose="02020603050405020304" pitchFamily="18" charset="0"/>
              </a:rPr>
              <a:t>Xiaofei Wang (InterDigital)</a:t>
            </a:r>
          </a:p>
          <a:p>
            <a:pPr marL="857250" lvl="1">
              <a:spcBef>
                <a:spcPts val="0"/>
              </a:spcBef>
              <a:spcAft>
                <a:spcPts val="0"/>
              </a:spcAft>
              <a:buFont typeface="Arial" panose="020B0604020202020204" pitchFamily="34" charset="0"/>
              <a:buChar char="•"/>
            </a:pPr>
            <a:endParaRPr lang="en-US" sz="9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Announcement</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leadership has generated an AIML TIG status report and will present during mid-week plenary: 11-23/0013</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11-22/2119r4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571500" lvl="1"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11-23/0050r3 Proposed Technical Report Text for AIML Model Sharing Use case, </a:t>
            </a:r>
            <a:r>
              <a:rPr lang="en-US" b="0" dirty="0">
                <a:latin typeface="Times New Roman" panose="02020603050405020304" pitchFamily="18" charset="0"/>
              </a:rPr>
              <a:t>Xiaofei Wang (InterDigital)</a:t>
            </a: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AIML TIG next steps</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err="1">
                <a:latin typeface="Times New Roman" panose="02020603050405020304" pitchFamily="18" charset="0"/>
                <a:ea typeface="Times New Roman" panose="02020603050405020304" pitchFamily="18" charset="0"/>
              </a:rPr>
              <a:t>AoB</a:t>
            </a: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 (cont’d)</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Beyond March 2023</a:t>
            </a: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1: complete technical report in March 2023 and terminate AIML TIG</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2: complete technical report and attempt to insert features in other SG/TG, such as UHR</a:t>
            </a:r>
          </a:p>
          <a:p>
            <a:pPr marL="571500" lvl="1" indent="0">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3: extend the AIML TIG, for example, for two or three meeting cycles, then decide whether to form SG</a:t>
            </a:r>
          </a:p>
          <a:p>
            <a:pPr marL="1257300" lvl="2">
              <a:spcBef>
                <a:spcPts val="0"/>
              </a:spcBef>
              <a:spcAft>
                <a:spcPts val="0"/>
              </a:spcAft>
              <a:buFont typeface="Arial" panose="020B0604020202020204" pitchFamily="34" charset="0"/>
              <a:buChar char="•"/>
            </a:pPr>
            <a:r>
              <a:rPr lang="en-US" sz="2200" dirty="0">
                <a:latin typeface="Times New Roman" panose="02020603050405020304" pitchFamily="18" charset="0"/>
                <a:ea typeface="Times New Roman" panose="02020603050405020304" pitchFamily="18" charset="0"/>
              </a:rPr>
              <a:t>Even if some AIML features/use cases may be taken up by UHR, given the many numbers of features being considered by UHR, it is possible that UHR can only address one use case. There may be still be possibility to form SG to study other AIML related items. </a:t>
            </a:r>
          </a:p>
          <a:p>
            <a:pPr marL="571500" lvl="1" indent="0">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08419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3-4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AM1/AM2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Teleconferences:</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February 13, 2023, 10 am ET (1.5 hour)</a:t>
            </a:r>
          </a:p>
          <a:p>
            <a:pPr marL="1200150" lvl="2" indent="-342900">
              <a:spcBef>
                <a:spcPts val="300"/>
              </a:spcBef>
              <a:buFont typeface="Arial" panose="020B0604020202020204" pitchFamily="34" charset="0"/>
              <a:buChar char="•"/>
            </a:pPr>
            <a:r>
              <a:rPr lang="en-US" altLang="en-US" dirty="0"/>
              <a:t>February 27,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highlight>
                  <a:srgbClr val="FFFF00"/>
                </a:highlight>
              </a:rPr>
              <a:t>Monday January 16, 2023, AM2: 10:30 – 12:30 ET</a:t>
            </a:r>
          </a:p>
          <a:p>
            <a:pPr marL="857250" lvl="1" indent="-457200">
              <a:buFont typeface="Arial" panose="020B0604020202020204" pitchFamily="34" charset="0"/>
              <a:buChar char="•"/>
              <a:defRPr/>
            </a:pPr>
            <a:r>
              <a:rPr lang="en-US" altLang="en-US" sz="1800" dirty="0">
                <a:highlight>
                  <a:srgbClr val="FFFF00"/>
                </a:highlight>
              </a:rPr>
              <a:t>Monday January 16, 2023, Eve: 19:30 – 21:30ET</a:t>
            </a:r>
          </a:p>
          <a:p>
            <a:pPr marL="857250" lvl="1" indent="-457200">
              <a:buFont typeface="Arial" panose="020B0604020202020204" pitchFamily="34" charset="0"/>
              <a:buChar char="•"/>
              <a:defRPr/>
            </a:pPr>
            <a:r>
              <a:rPr lang="en-US" altLang="en-US" sz="1800" dirty="0">
                <a:highlight>
                  <a:srgbClr val="FFFF00"/>
                </a:highlight>
              </a:rPr>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for March 2023 and beyond</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19200"/>
            <a:ext cx="9144000" cy="4952999"/>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11-22/987r3 </a:t>
            </a:r>
            <a:r>
              <a:rPr lang="en-US" sz="1800" dirty="0">
                <a:latin typeface="Times New Roman" panose="02020603050405020304" pitchFamily="18" charset="0"/>
              </a:rPr>
              <a:t>AIML TIG Technical Report Draft</a:t>
            </a:r>
            <a:r>
              <a:rPr lang="en-GB" sz="1800"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endParaRPr lang="en-GB" sz="1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11-22/2119r0 </a:t>
            </a:r>
            <a:r>
              <a:rPr lang="en-US" sz="1800" dirty="0">
                <a:latin typeface="Times New Roman" panose="02020603050405020304" pitchFamily="18" charset="0"/>
              </a:rPr>
              <a:t>Proposed IEEE 802.11 AIML TIG Technical Report Text for the Distributed Channel Access Use Case</a:t>
            </a:r>
            <a:r>
              <a:rPr lang="en-GB" sz="1800" b="0" dirty="0">
                <a:effectLst/>
                <a:latin typeface="Times New Roman" panose="02020603050405020304" pitchFamily="18" charset="0"/>
                <a:ea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GB" sz="1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11-22/1934r5 </a:t>
            </a:r>
            <a:r>
              <a:rPr lang="en-US" sz="1800" dirty="0">
                <a:latin typeface="Times New Roman" panose="02020603050405020304" pitchFamily="18" charset="0"/>
              </a:rPr>
              <a:t>Proposed IEEE 802.11 AIML TIG Technical Report Text for the CSI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Zinan Lin (InterDigital)</a:t>
            </a:r>
          </a:p>
          <a:p>
            <a:pPr marL="457200">
              <a:spcBef>
                <a:spcPts val="0"/>
              </a:spcBef>
              <a:spcAft>
                <a:spcPts val="0"/>
              </a:spcAft>
              <a:buFont typeface="Arial" panose="020B0604020202020204" pitchFamily="34" charset="0"/>
              <a:buChar char="•"/>
            </a:pPr>
            <a:endParaRPr lang="en-US" sz="1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11-23/0050r0 Proposed Technical Report Text for AIML Model Sharing Use case,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11-23/0032r3 </a:t>
            </a:r>
            <a:r>
              <a:rPr lang="en-US" sz="1800" dirty="0">
                <a:latin typeface="Times New Roman" panose="02020603050405020304" pitchFamily="18" charset="0"/>
              </a:rPr>
              <a:t>ML-based Adaptive Subcarrier Grouping for Beamforming Feedback,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11-22/0095r0 Comments on BEREC Report on the impact of AI solutions in the telecommunications sector on regulation</a:t>
            </a:r>
            <a:r>
              <a:rPr lang="en-US" sz="1800" b="0" dirty="0">
                <a:latin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11-23/124r0: Letter of Comments on BEREC Report, </a:t>
            </a:r>
            <a:r>
              <a:rPr lang="en-GB" sz="1800" b="0" dirty="0" err="1">
                <a:latin typeface="Times New Roman" panose="02020603050405020304" pitchFamily="18" charset="0"/>
              </a:rPr>
              <a:t>Tongxin</a:t>
            </a:r>
            <a:r>
              <a:rPr lang="en-GB" sz="1800" b="0" dirty="0">
                <a:latin typeface="Times New Roman" panose="02020603050405020304" pitchFamily="18" charset="0"/>
              </a:rPr>
              <a:t> Shu (Huawei)</a:t>
            </a:r>
          </a:p>
          <a:p>
            <a:pPr marL="457200">
              <a:spcBef>
                <a:spcPts val="0"/>
              </a:spcBef>
              <a:spcAft>
                <a:spcPts val="0"/>
              </a:spcAft>
              <a:buFont typeface="Arial" panose="020B0604020202020204" pitchFamily="34" charset="0"/>
              <a:buChar char="•"/>
            </a:pPr>
            <a:endParaRPr lang="en-GB" sz="2000" b="0" dirty="0">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5395</TotalTime>
  <Words>2643</Words>
  <Application>Microsoft Office PowerPoint</Application>
  <PresentationFormat>Widescreen</PresentationFormat>
  <Paragraphs>330</Paragraphs>
  <Slides>24</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 (cont’d)</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2023-01-19T04:40:17Z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