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66" r:id="rId6"/>
    <p:sldId id="260" r:id="rId7"/>
    <p:sldId id="261" r:id="rId8"/>
    <p:sldId id="262" r:id="rId9"/>
    <p:sldId id="263" r:id="rId10"/>
    <p:sldId id="283" r:id="rId11"/>
    <p:sldId id="284" r:id="rId12"/>
    <p:sldId id="287" r:id="rId13"/>
    <p:sldId id="288" r:id="rId14"/>
    <p:sldId id="289" r:id="rId15"/>
    <p:sldId id="2377" r:id="rId16"/>
    <p:sldId id="2378" r:id="rId17"/>
    <p:sldId id="2389" r:id="rId18"/>
    <p:sldId id="2384" r:id="rId19"/>
    <p:sldId id="2387" r:id="rId20"/>
    <p:sldId id="2388" r:id="rId21"/>
    <p:sldId id="2385" r:id="rId22"/>
    <p:sldId id="2386"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C4B88DE-DA3F-47DB-9918-5255838A76E9}" v="2" dt="2023-01-15T23:43:26.55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63" d="100"/>
          <a:sy n="63" d="100"/>
        </p:scale>
        <p:origin x="612"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2688DFCF-FBA0-42C0-A6D5-9C23858828EE}"/>
    <pc:docChg chg="addSld delSld modSld">
      <pc:chgData name="Xiaofei Wang" userId="6e1836d3-2ed9-4ae5-8700-9029b71c19c7" providerId="ADAL" clId="{2688DFCF-FBA0-42C0-A6D5-9C23858828EE}" dt="2022-12-12T21:16:41.607" v="1" actId="47"/>
      <pc:docMkLst>
        <pc:docMk/>
      </pc:docMkLst>
      <pc:sldChg chg="add">
        <pc:chgData name="Xiaofei Wang" userId="6e1836d3-2ed9-4ae5-8700-9029b71c19c7" providerId="ADAL" clId="{2688DFCF-FBA0-42C0-A6D5-9C23858828EE}" dt="2022-12-12T21:16:37.522" v="0"/>
        <pc:sldMkLst>
          <pc:docMk/>
          <pc:sldMk cId="1968720319" sldId="2366"/>
        </pc:sldMkLst>
      </pc:sldChg>
      <pc:sldChg chg="del">
        <pc:chgData name="Xiaofei Wang" userId="6e1836d3-2ed9-4ae5-8700-9029b71c19c7" providerId="ADAL" clId="{2688DFCF-FBA0-42C0-A6D5-9C23858828EE}" dt="2022-12-12T21:16:41.607" v="1" actId="47"/>
        <pc:sldMkLst>
          <pc:docMk/>
          <pc:sldMk cId="3624911156" sldId="2387"/>
        </pc:sldMkLst>
      </pc:sldChg>
    </pc:docChg>
  </pc:docChgLst>
  <pc:docChgLst>
    <pc:chgData name="Xiaofei Wang" userId="6e1836d3-2ed9-4ae5-8700-9029b71c19c7" providerId="ADAL" clId="{FC0CA6F8-7C02-4FE9-93D9-986378227977}"/>
    <pc:docChg chg="custSel modSld modMainMaster">
      <pc:chgData name="Xiaofei Wang" userId="6e1836d3-2ed9-4ae5-8700-9029b71c19c7" providerId="ADAL" clId="{FC0CA6F8-7C02-4FE9-93D9-986378227977}" dt="2022-11-17T13:29:01.294" v="203" actId="20577"/>
      <pc:docMkLst>
        <pc:docMk/>
      </pc:docMkLst>
      <pc:sldChg chg="modSp mod">
        <pc:chgData name="Xiaofei Wang" userId="6e1836d3-2ed9-4ae5-8700-9029b71c19c7" providerId="ADAL" clId="{FC0CA6F8-7C02-4FE9-93D9-986378227977}" dt="2022-11-17T13:25:43.605" v="18"/>
        <pc:sldMkLst>
          <pc:docMk/>
          <pc:sldMk cId="0" sldId="256"/>
        </pc:sldMkLst>
        <pc:spChg chg="mod">
          <ac:chgData name="Xiaofei Wang" userId="6e1836d3-2ed9-4ae5-8700-9029b71c19c7" providerId="ADAL" clId="{FC0CA6F8-7C02-4FE9-93D9-986378227977}" dt="2022-11-17T13:25:43.605" v="18"/>
          <ac:spMkLst>
            <pc:docMk/>
            <pc:sldMk cId="0" sldId="256"/>
            <ac:spMk id="6" creationId="{00000000-0000-0000-0000-000000000000}"/>
          </ac:spMkLst>
        </pc:spChg>
        <pc:spChg chg="mod">
          <ac:chgData name="Xiaofei Wang" userId="6e1836d3-2ed9-4ae5-8700-9029b71c19c7" providerId="ADAL" clId="{FC0CA6F8-7C02-4FE9-93D9-986378227977}" dt="2022-11-17T13:24:56.083" v="8" actId="20577"/>
          <ac:spMkLst>
            <pc:docMk/>
            <pc:sldMk cId="0" sldId="256"/>
            <ac:spMk id="3073" creationId="{00000000-0000-0000-0000-000000000000}"/>
          </ac:spMkLst>
        </pc:spChg>
        <pc:spChg chg="mod">
          <ac:chgData name="Xiaofei Wang" userId="6e1836d3-2ed9-4ae5-8700-9029b71c19c7" providerId="ADAL" clId="{FC0CA6F8-7C02-4FE9-93D9-986378227977}" dt="2022-11-17T13:25:18.624" v="16" actId="20577"/>
          <ac:spMkLst>
            <pc:docMk/>
            <pc:sldMk cId="0" sldId="256"/>
            <ac:spMk id="3074" creationId="{00000000-0000-0000-0000-000000000000}"/>
          </ac:spMkLst>
        </pc:spChg>
        <pc:graphicFrameChg chg="mod">
          <ac:chgData name="Xiaofei Wang" userId="6e1836d3-2ed9-4ae5-8700-9029b71c19c7" providerId="ADAL" clId="{FC0CA6F8-7C02-4FE9-93D9-986378227977}" dt="2022-11-17T13:25:20.243" v="17" actId="1076"/>
          <ac:graphicFrameMkLst>
            <pc:docMk/>
            <pc:sldMk cId="0" sldId="256"/>
            <ac:graphicFrameMk id="3075" creationId="{00000000-0000-0000-0000-000000000000}"/>
          </ac:graphicFrameMkLst>
        </pc:graphicFrameChg>
      </pc:sldChg>
      <pc:sldChg chg="modSp">
        <pc:chgData name="Xiaofei Wang" userId="6e1836d3-2ed9-4ae5-8700-9029b71c19c7" providerId="ADAL" clId="{FC0CA6F8-7C02-4FE9-93D9-986378227977}" dt="2022-11-17T13:25:43.605" v="18"/>
        <pc:sldMkLst>
          <pc:docMk/>
          <pc:sldMk cId="1393596806" sldId="260"/>
        </pc:sldMkLst>
        <pc:spChg chg="mod">
          <ac:chgData name="Xiaofei Wang" userId="6e1836d3-2ed9-4ae5-8700-9029b71c19c7" providerId="ADAL" clId="{FC0CA6F8-7C02-4FE9-93D9-986378227977}" dt="2022-11-17T13:25:43.605" v="18"/>
          <ac:spMkLst>
            <pc:docMk/>
            <pc:sldMk cId="1393596806" sldId="260"/>
            <ac:spMk id="2" creationId="{00000000-0000-0000-0000-000000000000}"/>
          </ac:spMkLst>
        </pc:spChg>
      </pc:sldChg>
      <pc:sldChg chg="modSp">
        <pc:chgData name="Xiaofei Wang" userId="6e1836d3-2ed9-4ae5-8700-9029b71c19c7" providerId="ADAL" clId="{FC0CA6F8-7C02-4FE9-93D9-986378227977}" dt="2022-11-17T13:25:43.605" v="18"/>
        <pc:sldMkLst>
          <pc:docMk/>
          <pc:sldMk cId="2280172366" sldId="261"/>
        </pc:sldMkLst>
        <pc:spChg chg="mod">
          <ac:chgData name="Xiaofei Wang" userId="6e1836d3-2ed9-4ae5-8700-9029b71c19c7" providerId="ADAL" clId="{FC0CA6F8-7C02-4FE9-93D9-986378227977}" dt="2022-11-17T13:25:43.605" v="18"/>
          <ac:spMkLst>
            <pc:docMk/>
            <pc:sldMk cId="2280172366" sldId="261"/>
            <ac:spMk id="2" creationId="{00000000-0000-0000-0000-000000000000}"/>
          </ac:spMkLst>
        </pc:spChg>
      </pc:sldChg>
      <pc:sldChg chg="modSp">
        <pc:chgData name="Xiaofei Wang" userId="6e1836d3-2ed9-4ae5-8700-9029b71c19c7" providerId="ADAL" clId="{FC0CA6F8-7C02-4FE9-93D9-986378227977}" dt="2022-11-17T13:25:43.605" v="18"/>
        <pc:sldMkLst>
          <pc:docMk/>
          <pc:sldMk cId="1295285405" sldId="262"/>
        </pc:sldMkLst>
        <pc:spChg chg="mod">
          <ac:chgData name="Xiaofei Wang" userId="6e1836d3-2ed9-4ae5-8700-9029b71c19c7" providerId="ADAL" clId="{FC0CA6F8-7C02-4FE9-93D9-986378227977}" dt="2022-11-17T13:25:43.605" v="18"/>
          <ac:spMkLst>
            <pc:docMk/>
            <pc:sldMk cId="1295285405" sldId="262"/>
            <ac:spMk id="2" creationId="{00000000-0000-0000-0000-000000000000}"/>
          </ac:spMkLst>
        </pc:spChg>
      </pc:sldChg>
      <pc:sldChg chg="modSp">
        <pc:chgData name="Xiaofei Wang" userId="6e1836d3-2ed9-4ae5-8700-9029b71c19c7" providerId="ADAL" clId="{FC0CA6F8-7C02-4FE9-93D9-986378227977}" dt="2022-11-17T13:25:43.605" v="18"/>
        <pc:sldMkLst>
          <pc:docMk/>
          <pc:sldMk cId="2090664063" sldId="263"/>
        </pc:sldMkLst>
        <pc:spChg chg="mod">
          <ac:chgData name="Xiaofei Wang" userId="6e1836d3-2ed9-4ae5-8700-9029b71c19c7" providerId="ADAL" clId="{FC0CA6F8-7C02-4FE9-93D9-986378227977}" dt="2022-11-17T13:25:43.605" v="18"/>
          <ac:spMkLst>
            <pc:docMk/>
            <pc:sldMk cId="2090664063" sldId="263"/>
            <ac:spMk id="2" creationId="{00000000-0000-0000-0000-000000000000}"/>
          </ac:spMkLst>
        </pc:spChg>
      </pc:sldChg>
      <pc:sldChg chg="modSp">
        <pc:chgData name="Xiaofei Wang" userId="6e1836d3-2ed9-4ae5-8700-9029b71c19c7" providerId="ADAL" clId="{FC0CA6F8-7C02-4FE9-93D9-986378227977}" dt="2022-11-17T13:25:43.605" v="18"/>
        <pc:sldMkLst>
          <pc:docMk/>
          <pc:sldMk cId="3900562944" sldId="279"/>
        </pc:sldMkLst>
        <pc:spChg chg="mod">
          <ac:chgData name="Xiaofei Wang" userId="6e1836d3-2ed9-4ae5-8700-9029b71c19c7" providerId="ADAL" clId="{FC0CA6F8-7C02-4FE9-93D9-986378227977}" dt="2022-11-17T13:25:43.605" v="18"/>
          <ac:spMkLst>
            <pc:docMk/>
            <pc:sldMk cId="3900562944" sldId="279"/>
            <ac:spMk id="4" creationId="{00000000-0000-0000-0000-000000000000}"/>
          </ac:spMkLst>
        </pc:spChg>
      </pc:sldChg>
      <pc:sldChg chg="modSp">
        <pc:chgData name="Xiaofei Wang" userId="6e1836d3-2ed9-4ae5-8700-9029b71c19c7" providerId="ADAL" clId="{FC0CA6F8-7C02-4FE9-93D9-986378227977}" dt="2022-11-17T13:25:43.605" v="18"/>
        <pc:sldMkLst>
          <pc:docMk/>
          <pc:sldMk cId="3464650041" sldId="283"/>
        </pc:sldMkLst>
        <pc:spChg chg="mod">
          <ac:chgData name="Xiaofei Wang" userId="6e1836d3-2ed9-4ae5-8700-9029b71c19c7" providerId="ADAL" clId="{FC0CA6F8-7C02-4FE9-93D9-986378227977}" dt="2022-11-17T13:25:43.605" v="18"/>
          <ac:spMkLst>
            <pc:docMk/>
            <pc:sldMk cId="3464650041" sldId="283"/>
            <ac:spMk id="5" creationId="{00000000-0000-0000-0000-000000000000}"/>
          </ac:spMkLst>
        </pc:spChg>
      </pc:sldChg>
      <pc:sldChg chg="modSp">
        <pc:chgData name="Xiaofei Wang" userId="6e1836d3-2ed9-4ae5-8700-9029b71c19c7" providerId="ADAL" clId="{FC0CA6F8-7C02-4FE9-93D9-986378227977}" dt="2022-11-17T13:25:43.605" v="18"/>
        <pc:sldMkLst>
          <pc:docMk/>
          <pc:sldMk cId="13117183" sldId="284"/>
        </pc:sldMkLst>
        <pc:spChg chg="mod">
          <ac:chgData name="Xiaofei Wang" userId="6e1836d3-2ed9-4ae5-8700-9029b71c19c7" providerId="ADAL" clId="{FC0CA6F8-7C02-4FE9-93D9-986378227977}" dt="2022-11-17T13:25:43.605" v="18"/>
          <ac:spMkLst>
            <pc:docMk/>
            <pc:sldMk cId="13117183" sldId="284"/>
            <ac:spMk id="5" creationId="{00000000-0000-0000-0000-000000000000}"/>
          </ac:spMkLst>
        </pc:spChg>
      </pc:sldChg>
      <pc:sldChg chg="modSp">
        <pc:chgData name="Xiaofei Wang" userId="6e1836d3-2ed9-4ae5-8700-9029b71c19c7" providerId="ADAL" clId="{FC0CA6F8-7C02-4FE9-93D9-986378227977}" dt="2022-11-17T13:25:43.605" v="18"/>
        <pc:sldMkLst>
          <pc:docMk/>
          <pc:sldMk cId="193308393" sldId="287"/>
        </pc:sldMkLst>
        <pc:spChg chg="mod">
          <ac:chgData name="Xiaofei Wang" userId="6e1836d3-2ed9-4ae5-8700-9029b71c19c7" providerId="ADAL" clId="{FC0CA6F8-7C02-4FE9-93D9-986378227977}" dt="2022-11-17T13:25:43.605" v="18"/>
          <ac:spMkLst>
            <pc:docMk/>
            <pc:sldMk cId="193308393" sldId="287"/>
            <ac:spMk id="6" creationId="{00000000-0000-0000-0000-000000000000}"/>
          </ac:spMkLst>
        </pc:spChg>
      </pc:sldChg>
      <pc:sldChg chg="modSp">
        <pc:chgData name="Xiaofei Wang" userId="6e1836d3-2ed9-4ae5-8700-9029b71c19c7" providerId="ADAL" clId="{FC0CA6F8-7C02-4FE9-93D9-986378227977}" dt="2022-11-17T13:25:43.605" v="18"/>
        <pc:sldMkLst>
          <pc:docMk/>
          <pc:sldMk cId="1343705863" sldId="288"/>
        </pc:sldMkLst>
        <pc:spChg chg="mod">
          <ac:chgData name="Xiaofei Wang" userId="6e1836d3-2ed9-4ae5-8700-9029b71c19c7" providerId="ADAL" clId="{FC0CA6F8-7C02-4FE9-93D9-986378227977}" dt="2022-11-17T13:25:43.605" v="18"/>
          <ac:spMkLst>
            <pc:docMk/>
            <pc:sldMk cId="1343705863" sldId="288"/>
            <ac:spMk id="6" creationId="{00000000-0000-0000-0000-000000000000}"/>
          </ac:spMkLst>
        </pc:spChg>
      </pc:sldChg>
      <pc:sldChg chg="modSp">
        <pc:chgData name="Xiaofei Wang" userId="6e1836d3-2ed9-4ae5-8700-9029b71c19c7" providerId="ADAL" clId="{FC0CA6F8-7C02-4FE9-93D9-986378227977}" dt="2022-11-17T13:25:43.605" v="18"/>
        <pc:sldMkLst>
          <pc:docMk/>
          <pc:sldMk cId="969542746" sldId="289"/>
        </pc:sldMkLst>
        <pc:spChg chg="mod">
          <ac:chgData name="Xiaofei Wang" userId="6e1836d3-2ed9-4ae5-8700-9029b71c19c7" providerId="ADAL" clId="{FC0CA6F8-7C02-4FE9-93D9-986378227977}" dt="2022-11-17T13:25:43.605" v="18"/>
          <ac:spMkLst>
            <pc:docMk/>
            <pc:sldMk cId="969542746" sldId="289"/>
            <ac:spMk id="6" creationId="{00000000-0000-0000-0000-000000000000}"/>
          </ac:spMkLst>
        </pc:spChg>
      </pc:sldChg>
      <pc:sldChg chg="modSp mod">
        <pc:chgData name="Xiaofei Wang" userId="6e1836d3-2ed9-4ae5-8700-9029b71c19c7" providerId="ADAL" clId="{FC0CA6F8-7C02-4FE9-93D9-986378227977}" dt="2022-11-17T13:26:14.885" v="26" actId="20577"/>
        <pc:sldMkLst>
          <pc:docMk/>
          <pc:sldMk cId="0" sldId="332"/>
        </pc:sldMkLst>
        <pc:spChg chg="mod">
          <ac:chgData name="Xiaofei Wang" userId="6e1836d3-2ed9-4ae5-8700-9029b71c19c7" providerId="ADAL" clId="{FC0CA6F8-7C02-4FE9-93D9-986378227977}" dt="2022-11-17T13:25:43.605" v="18"/>
          <ac:spMkLst>
            <pc:docMk/>
            <pc:sldMk cId="0" sldId="332"/>
            <ac:spMk id="17409" creationId="{481163E3-3235-B93B-D977-4040786F5097}"/>
          </ac:spMkLst>
        </pc:spChg>
        <pc:spChg chg="mod">
          <ac:chgData name="Xiaofei Wang" userId="6e1836d3-2ed9-4ae5-8700-9029b71c19c7" providerId="ADAL" clId="{FC0CA6F8-7C02-4FE9-93D9-986378227977}" dt="2022-11-17T13:26:14.885" v="26" actId="20577"/>
          <ac:spMkLst>
            <pc:docMk/>
            <pc:sldMk cId="0" sldId="332"/>
            <ac:spMk id="17413" creationId="{C2334348-7D14-5567-9887-24899B21D490}"/>
          </ac:spMkLst>
        </pc:spChg>
      </pc:sldChg>
      <pc:sldChg chg="modSp mod">
        <pc:chgData name="Xiaofei Wang" userId="6e1836d3-2ed9-4ae5-8700-9029b71c19c7" providerId="ADAL" clId="{FC0CA6F8-7C02-4FE9-93D9-986378227977}" dt="2022-11-17T13:29:01.294" v="203" actId="20577"/>
        <pc:sldMkLst>
          <pc:docMk/>
          <pc:sldMk cId="0" sldId="395"/>
        </pc:sldMkLst>
        <pc:spChg chg="mod">
          <ac:chgData name="Xiaofei Wang" userId="6e1836d3-2ed9-4ae5-8700-9029b71c19c7" providerId="ADAL" clId="{FC0CA6F8-7C02-4FE9-93D9-986378227977}" dt="2022-11-17T13:25:43.605" v="18"/>
          <ac:spMkLst>
            <pc:docMk/>
            <pc:sldMk cId="0" sldId="395"/>
            <ac:spMk id="19462" creationId="{B8004815-DEEF-4991-9863-C4D400CADE6E}"/>
          </ac:spMkLst>
        </pc:spChg>
        <pc:spChg chg="mod">
          <ac:chgData name="Xiaofei Wang" userId="6e1836d3-2ed9-4ae5-8700-9029b71c19c7" providerId="ADAL" clId="{FC0CA6F8-7C02-4FE9-93D9-986378227977}" dt="2022-11-17T13:29:01.294" v="203" actId="20577"/>
          <ac:spMkLst>
            <pc:docMk/>
            <pc:sldMk cId="0" sldId="395"/>
            <ac:spMk id="19463" creationId="{014A845C-CDC6-4811-8948-EAB07A9434A5}"/>
          </ac:spMkLst>
        </pc:spChg>
      </pc:sldChg>
      <pc:sldChg chg="modSp">
        <pc:chgData name="Xiaofei Wang" userId="6e1836d3-2ed9-4ae5-8700-9029b71c19c7" providerId="ADAL" clId="{FC0CA6F8-7C02-4FE9-93D9-986378227977}" dt="2022-11-17T13:25:43.605" v="18"/>
        <pc:sldMkLst>
          <pc:docMk/>
          <pc:sldMk cId="412227131" sldId="2375"/>
        </pc:sldMkLst>
        <pc:spChg chg="mod">
          <ac:chgData name="Xiaofei Wang" userId="6e1836d3-2ed9-4ae5-8700-9029b71c19c7" providerId="ADAL" clId="{FC0CA6F8-7C02-4FE9-93D9-986378227977}" dt="2022-11-17T13:25:43.605" v="18"/>
          <ac:spMkLst>
            <pc:docMk/>
            <pc:sldMk cId="412227131" sldId="2375"/>
            <ac:spMk id="19462" creationId="{B8004815-DEEF-4991-9863-C4D400CADE6E}"/>
          </ac:spMkLst>
        </pc:spChg>
      </pc:sldChg>
      <pc:sldChg chg="modSp">
        <pc:chgData name="Xiaofei Wang" userId="6e1836d3-2ed9-4ae5-8700-9029b71c19c7" providerId="ADAL" clId="{FC0CA6F8-7C02-4FE9-93D9-986378227977}" dt="2022-11-17T13:25:43.605" v="18"/>
        <pc:sldMkLst>
          <pc:docMk/>
          <pc:sldMk cId="2947319002" sldId="2377"/>
        </pc:sldMkLst>
        <pc:spChg chg="mod">
          <ac:chgData name="Xiaofei Wang" userId="6e1836d3-2ed9-4ae5-8700-9029b71c19c7" providerId="ADAL" clId="{FC0CA6F8-7C02-4FE9-93D9-986378227977}" dt="2022-11-17T13:25:43.605" v="18"/>
          <ac:spMkLst>
            <pc:docMk/>
            <pc:sldMk cId="2947319002" sldId="2377"/>
            <ac:spMk id="6" creationId="{00000000-0000-0000-0000-000000000000}"/>
          </ac:spMkLst>
        </pc:spChg>
      </pc:sldChg>
      <pc:sldChg chg="modSp">
        <pc:chgData name="Xiaofei Wang" userId="6e1836d3-2ed9-4ae5-8700-9029b71c19c7" providerId="ADAL" clId="{FC0CA6F8-7C02-4FE9-93D9-986378227977}" dt="2022-11-17T13:25:43.605" v="18"/>
        <pc:sldMkLst>
          <pc:docMk/>
          <pc:sldMk cId="1855693234" sldId="2378"/>
        </pc:sldMkLst>
        <pc:spChg chg="mod">
          <ac:chgData name="Xiaofei Wang" userId="6e1836d3-2ed9-4ae5-8700-9029b71c19c7" providerId="ADAL" clId="{FC0CA6F8-7C02-4FE9-93D9-986378227977}" dt="2022-11-17T13:25:43.605" v="18"/>
          <ac:spMkLst>
            <pc:docMk/>
            <pc:sldMk cId="1855693234" sldId="2378"/>
            <ac:spMk id="6" creationId="{00000000-0000-0000-0000-000000000000}"/>
          </ac:spMkLst>
        </pc:spChg>
      </pc:sldChg>
      <pc:sldChg chg="modSp">
        <pc:chgData name="Xiaofei Wang" userId="6e1836d3-2ed9-4ae5-8700-9029b71c19c7" providerId="ADAL" clId="{FC0CA6F8-7C02-4FE9-93D9-986378227977}" dt="2022-11-17T13:25:43.605" v="18"/>
        <pc:sldMkLst>
          <pc:docMk/>
          <pc:sldMk cId="3512987780" sldId="2384"/>
        </pc:sldMkLst>
        <pc:spChg chg="mod">
          <ac:chgData name="Xiaofei Wang" userId="6e1836d3-2ed9-4ae5-8700-9029b71c19c7" providerId="ADAL" clId="{FC0CA6F8-7C02-4FE9-93D9-986378227977}" dt="2022-11-17T13:25:43.605" v="18"/>
          <ac:spMkLst>
            <pc:docMk/>
            <pc:sldMk cId="3512987780" sldId="2384"/>
            <ac:spMk id="6" creationId="{00000000-0000-0000-0000-000000000000}"/>
          </ac:spMkLst>
        </pc:spChg>
      </pc:sldChg>
      <pc:sldChg chg="modSp">
        <pc:chgData name="Xiaofei Wang" userId="6e1836d3-2ed9-4ae5-8700-9029b71c19c7" providerId="ADAL" clId="{FC0CA6F8-7C02-4FE9-93D9-986378227977}" dt="2022-11-17T13:25:43.605" v="18"/>
        <pc:sldMkLst>
          <pc:docMk/>
          <pc:sldMk cId="2796803295" sldId="2385"/>
        </pc:sldMkLst>
        <pc:spChg chg="mod">
          <ac:chgData name="Xiaofei Wang" userId="6e1836d3-2ed9-4ae5-8700-9029b71c19c7" providerId="ADAL" clId="{FC0CA6F8-7C02-4FE9-93D9-986378227977}" dt="2022-11-17T13:25:43.605" v="18"/>
          <ac:spMkLst>
            <pc:docMk/>
            <pc:sldMk cId="2796803295" sldId="2385"/>
            <ac:spMk id="6" creationId="{00000000-0000-0000-0000-000000000000}"/>
          </ac:spMkLst>
        </pc:spChg>
      </pc:sldChg>
      <pc:sldChg chg="modSp">
        <pc:chgData name="Xiaofei Wang" userId="6e1836d3-2ed9-4ae5-8700-9029b71c19c7" providerId="ADAL" clId="{FC0CA6F8-7C02-4FE9-93D9-986378227977}" dt="2022-11-17T13:25:43.605" v="18"/>
        <pc:sldMkLst>
          <pc:docMk/>
          <pc:sldMk cId="2840707277" sldId="2386"/>
        </pc:sldMkLst>
        <pc:spChg chg="mod">
          <ac:chgData name="Xiaofei Wang" userId="6e1836d3-2ed9-4ae5-8700-9029b71c19c7" providerId="ADAL" clId="{FC0CA6F8-7C02-4FE9-93D9-986378227977}" dt="2022-11-17T13:25:43.605" v="18"/>
          <ac:spMkLst>
            <pc:docMk/>
            <pc:sldMk cId="2840707277" sldId="2386"/>
            <ac:spMk id="6" creationId="{00000000-0000-0000-0000-000000000000}"/>
          </ac:spMkLst>
        </pc:spChg>
      </pc:sldChg>
      <pc:sldChg chg="modSp">
        <pc:chgData name="Xiaofei Wang" userId="6e1836d3-2ed9-4ae5-8700-9029b71c19c7" providerId="ADAL" clId="{FC0CA6F8-7C02-4FE9-93D9-986378227977}" dt="2022-11-17T13:25:43.605" v="18"/>
        <pc:sldMkLst>
          <pc:docMk/>
          <pc:sldMk cId="3624911156" sldId="2387"/>
        </pc:sldMkLst>
        <pc:spChg chg="mod">
          <ac:chgData name="Xiaofei Wang" userId="6e1836d3-2ed9-4ae5-8700-9029b71c19c7" providerId="ADAL" clId="{FC0CA6F8-7C02-4FE9-93D9-986378227977}" dt="2022-11-17T13:25:43.605" v="18"/>
          <ac:spMkLst>
            <pc:docMk/>
            <pc:sldMk cId="3624911156" sldId="2387"/>
            <ac:spMk id="6" creationId="{00000000-0000-0000-0000-000000000000}"/>
          </ac:spMkLst>
        </pc:spChg>
      </pc:sldChg>
      <pc:sldMasterChg chg="modSp modSldLayout">
        <pc:chgData name="Xiaofei Wang" userId="6e1836d3-2ed9-4ae5-8700-9029b71c19c7" providerId="ADAL" clId="{FC0CA6F8-7C02-4FE9-93D9-986378227977}" dt="2022-11-17T13:26:03.700" v="19"/>
        <pc:sldMasterMkLst>
          <pc:docMk/>
          <pc:sldMasterMk cId="0" sldId="2147483648"/>
        </pc:sldMasterMkLst>
        <pc:spChg chg="mod">
          <ac:chgData name="Xiaofei Wang" userId="6e1836d3-2ed9-4ae5-8700-9029b71c19c7" providerId="ADAL" clId="{FC0CA6F8-7C02-4FE9-93D9-986378227977}" dt="2022-11-17T13:26:03.700" v="19"/>
          <ac:spMkLst>
            <pc:docMk/>
            <pc:sldMasterMk cId="0" sldId="2147483648"/>
            <ac:spMk id="10" creationId="{00000000-0000-0000-0000-000000000000}"/>
          </ac:spMkLst>
        </pc:spChg>
        <pc:spChg chg="mod">
          <ac:chgData name="Xiaofei Wang" userId="6e1836d3-2ed9-4ae5-8700-9029b71c19c7" providerId="ADAL" clId="{FC0CA6F8-7C02-4FE9-93D9-986378227977}" dt="2022-11-17T13:25:43.605" v="18"/>
          <ac:spMkLst>
            <pc:docMk/>
            <pc:sldMasterMk cId="0" sldId="2147483648"/>
            <ac:spMk id="1027" creationId="{00000000-0000-0000-0000-000000000000}"/>
          </ac:spMkLst>
        </pc:spChg>
        <pc:sldLayoutChg chg="modSp">
          <pc:chgData name="Xiaofei Wang" userId="6e1836d3-2ed9-4ae5-8700-9029b71c19c7" providerId="ADAL" clId="{FC0CA6F8-7C02-4FE9-93D9-986378227977}" dt="2022-11-17T13:25:43.605" v="18"/>
          <pc:sldLayoutMkLst>
            <pc:docMk/>
            <pc:sldMasterMk cId="0" sldId="2147483648"/>
            <pc:sldLayoutMk cId="0" sldId="2147483649"/>
          </pc:sldLayoutMkLst>
          <pc:spChg chg="mod">
            <ac:chgData name="Xiaofei Wang" userId="6e1836d3-2ed9-4ae5-8700-9029b71c19c7" providerId="ADAL" clId="{FC0CA6F8-7C02-4FE9-93D9-986378227977}" dt="2022-11-17T13:25:43.605" v="18"/>
            <ac:spMkLst>
              <pc:docMk/>
              <pc:sldMasterMk cId="0" sldId="2147483648"/>
              <pc:sldLayoutMk cId="0" sldId="2147483649"/>
              <ac:spMk id="4"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0"/>
          </pc:sldLayoutMkLst>
          <pc:spChg chg="mod">
            <ac:chgData name="Xiaofei Wang" userId="6e1836d3-2ed9-4ae5-8700-9029b71c19c7" providerId="ADAL" clId="{FC0CA6F8-7C02-4FE9-93D9-986378227977}" dt="2022-11-17T13:25:43.605" v="18"/>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1"/>
          </pc:sldLayoutMkLst>
          <pc:spChg chg="mod">
            <ac:chgData name="Xiaofei Wang" userId="6e1836d3-2ed9-4ae5-8700-9029b71c19c7" providerId="ADAL" clId="{FC0CA6F8-7C02-4FE9-93D9-986378227977}" dt="2022-11-17T13:25:43.605" v="18"/>
            <ac:spMkLst>
              <pc:docMk/>
              <pc:sldMasterMk cId="0" sldId="2147483648"/>
              <pc:sldLayoutMk cId="0" sldId="2147483651"/>
              <ac:spMk id="4"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2"/>
          </pc:sldLayoutMkLst>
          <pc:spChg chg="mod">
            <ac:chgData name="Xiaofei Wang" userId="6e1836d3-2ed9-4ae5-8700-9029b71c19c7" providerId="ADAL" clId="{FC0CA6F8-7C02-4FE9-93D9-986378227977}" dt="2022-11-17T13:25:43.605" v="18"/>
            <ac:spMkLst>
              <pc:docMk/>
              <pc:sldMasterMk cId="0" sldId="2147483648"/>
              <pc:sldLayoutMk cId="0" sldId="2147483652"/>
              <ac:spMk id="5"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3"/>
          </pc:sldLayoutMkLst>
          <pc:spChg chg="mod">
            <ac:chgData name="Xiaofei Wang" userId="6e1836d3-2ed9-4ae5-8700-9029b71c19c7" providerId="ADAL" clId="{FC0CA6F8-7C02-4FE9-93D9-986378227977}" dt="2022-11-17T13:25:43.605" v="18"/>
            <ac:spMkLst>
              <pc:docMk/>
              <pc:sldMasterMk cId="0" sldId="2147483648"/>
              <pc:sldLayoutMk cId="0" sldId="2147483653"/>
              <ac:spMk id="7"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4"/>
          </pc:sldLayoutMkLst>
          <pc:spChg chg="mod">
            <ac:chgData name="Xiaofei Wang" userId="6e1836d3-2ed9-4ae5-8700-9029b71c19c7" providerId="ADAL" clId="{FC0CA6F8-7C02-4FE9-93D9-986378227977}" dt="2022-11-17T13:25:43.605" v="18"/>
            <ac:spMkLst>
              <pc:docMk/>
              <pc:sldMasterMk cId="0" sldId="2147483648"/>
              <pc:sldLayoutMk cId="0" sldId="2147483654"/>
              <ac:spMk id="3"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5"/>
          </pc:sldLayoutMkLst>
          <pc:spChg chg="mod">
            <ac:chgData name="Xiaofei Wang" userId="6e1836d3-2ed9-4ae5-8700-9029b71c19c7" providerId="ADAL" clId="{FC0CA6F8-7C02-4FE9-93D9-986378227977}" dt="2022-11-17T13:25:43.605" v="18"/>
            <ac:spMkLst>
              <pc:docMk/>
              <pc:sldMasterMk cId="0" sldId="2147483648"/>
              <pc:sldLayoutMk cId="0" sldId="2147483655"/>
              <ac:spMk id="2"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8"/>
          </pc:sldLayoutMkLst>
          <pc:spChg chg="mod">
            <ac:chgData name="Xiaofei Wang" userId="6e1836d3-2ed9-4ae5-8700-9029b71c19c7" providerId="ADAL" clId="{FC0CA6F8-7C02-4FE9-93D9-986378227977}" dt="2022-11-17T13:25:43.605" v="18"/>
            <ac:spMkLst>
              <pc:docMk/>
              <pc:sldMasterMk cId="0" sldId="2147483648"/>
              <pc:sldLayoutMk cId="0" sldId="2147483658"/>
              <ac:spMk id="4" creationId="{00000000-0000-0000-0000-000000000000}"/>
            </ac:spMkLst>
          </pc:spChg>
        </pc:sldLayoutChg>
        <pc:sldLayoutChg chg="modSp">
          <pc:chgData name="Xiaofei Wang" userId="6e1836d3-2ed9-4ae5-8700-9029b71c19c7" providerId="ADAL" clId="{FC0CA6F8-7C02-4FE9-93D9-986378227977}" dt="2022-11-17T13:25:43.605" v="18"/>
          <pc:sldLayoutMkLst>
            <pc:docMk/>
            <pc:sldMasterMk cId="0" sldId="2147483648"/>
            <pc:sldLayoutMk cId="0" sldId="2147483659"/>
          </pc:sldLayoutMkLst>
          <pc:spChg chg="mod">
            <ac:chgData name="Xiaofei Wang" userId="6e1836d3-2ed9-4ae5-8700-9029b71c19c7" providerId="ADAL" clId="{FC0CA6F8-7C02-4FE9-93D9-986378227977}" dt="2022-11-17T13:25:43.605" v="18"/>
            <ac:spMkLst>
              <pc:docMk/>
              <pc:sldMasterMk cId="0" sldId="2147483648"/>
              <pc:sldLayoutMk cId="0" sldId="2147483659"/>
              <ac:spMk id="4" creationId="{00000000-0000-0000-0000-000000000000}"/>
            </ac:spMkLst>
          </pc:spChg>
        </pc:sldLayoutChg>
      </pc:sldMasterChg>
    </pc:docChg>
  </pc:docChgLst>
  <pc:docChgLst>
    <pc:chgData name="Xiaofei Wang" userId="6e1836d3-2ed9-4ae5-8700-9029b71c19c7" providerId="ADAL" clId="{9C4B88DE-DA3F-47DB-9918-5255838A76E9}"/>
    <pc:docChg chg="custSel addSld delSld modSld">
      <pc:chgData name="Xiaofei Wang" userId="6e1836d3-2ed9-4ae5-8700-9029b71c19c7" providerId="ADAL" clId="{9C4B88DE-DA3F-47DB-9918-5255838A76E9}" dt="2023-01-15T23:45:10.852" v="673" actId="207"/>
      <pc:docMkLst>
        <pc:docMk/>
      </pc:docMkLst>
      <pc:sldChg chg="modSp mod">
        <pc:chgData name="Xiaofei Wang" userId="6e1836d3-2ed9-4ae5-8700-9029b71c19c7" providerId="ADAL" clId="{9C4B88DE-DA3F-47DB-9918-5255838A76E9}" dt="2023-01-15T23:25:09.710" v="245" actId="20577"/>
        <pc:sldMkLst>
          <pc:docMk/>
          <pc:sldMk cId="412227131" sldId="2375"/>
        </pc:sldMkLst>
        <pc:spChg chg="mod">
          <ac:chgData name="Xiaofei Wang" userId="6e1836d3-2ed9-4ae5-8700-9029b71c19c7" providerId="ADAL" clId="{9C4B88DE-DA3F-47DB-9918-5255838A76E9}" dt="2023-01-15T23:25:09.710" v="245" actId="20577"/>
          <ac:spMkLst>
            <pc:docMk/>
            <pc:sldMk cId="412227131" sldId="2375"/>
            <ac:spMk id="19463" creationId="{014A845C-CDC6-4811-8948-EAB07A9434A5}"/>
          </ac:spMkLst>
        </pc:spChg>
      </pc:sldChg>
      <pc:sldChg chg="modSp mod">
        <pc:chgData name="Xiaofei Wang" userId="6e1836d3-2ed9-4ae5-8700-9029b71c19c7" providerId="ADAL" clId="{9C4B88DE-DA3F-47DB-9918-5255838A76E9}" dt="2023-01-15T23:26:05.697" v="251" actId="20577"/>
        <pc:sldMkLst>
          <pc:docMk/>
          <pc:sldMk cId="1855693234" sldId="2378"/>
        </pc:sldMkLst>
        <pc:spChg chg="mod">
          <ac:chgData name="Xiaofei Wang" userId="6e1836d3-2ed9-4ae5-8700-9029b71c19c7" providerId="ADAL" clId="{9C4B88DE-DA3F-47DB-9918-5255838A76E9}" dt="2023-01-15T23:17:59.927" v="89" actId="20577"/>
          <ac:spMkLst>
            <pc:docMk/>
            <pc:sldMk cId="1855693234" sldId="2378"/>
            <ac:spMk id="2" creationId="{00000000-0000-0000-0000-000000000000}"/>
          </ac:spMkLst>
        </pc:spChg>
        <pc:spChg chg="mod">
          <ac:chgData name="Xiaofei Wang" userId="6e1836d3-2ed9-4ae5-8700-9029b71c19c7" providerId="ADAL" clId="{9C4B88DE-DA3F-47DB-9918-5255838A76E9}" dt="2023-01-15T23:26:05.697" v="251" actId="20577"/>
          <ac:spMkLst>
            <pc:docMk/>
            <pc:sldMk cId="1855693234" sldId="2378"/>
            <ac:spMk id="3" creationId="{00000000-0000-0000-0000-000000000000}"/>
          </ac:spMkLst>
        </pc:spChg>
      </pc:sldChg>
      <pc:sldChg chg="modSp mod">
        <pc:chgData name="Xiaofei Wang" userId="6e1836d3-2ed9-4ae5-8700-9029b71c19c7" providerId="ADAL" clId="{9C4B88DE-DA3F-47DB-9918-5255838A76E9}" dt="2023-01-15T23:37:49.392" v="400" actId="20577"/>
        <pc:sldMkLst>
          <pc:docMk/>
          <pc:sldMk cId="3512987780" sldId="2384"/>
        </pc:sldMkLst>
        <pc:spChg chg="mod">
          <ac:chgData name="Xiaofei Wang" userId="6e1836d3-2ed9-4ae5-8700-9029b71c19c7" providerId="ADAL" clId="{9C4B88DE-DA3F-47DB-9918-5255838A76E9}" dt="2023-01-15T23:21:52.712" v="174" actId="20577"/>
          <ac:spMkLst>
            <pc:docMk/>
            <pc:sldMk cId="3512987780" sldId="2384"/>
            <ac:spMk id="2" creationId="{00000000-0000-0000-0000-000000000000}"/>
          </ac:spMkLst>
        </pc:spChg>
        <pc:spChg chg="mod">
          <ac:chgData name="Xiaofei Wang" userId="6e1836d3-2ed9-4ae5-8700-9029b71c19c7" providerId="ADAL" clId="{9C4B88DE-DA3F-47DB-9918-5255838A76E9}" dt="2023-01-15T23:37:49.392" v="400" actId="20577"/>
          <ac:spMkLst>
            <pc:docMk/>
            <pc:sldMk cId="3512987780" sldId="2384"/>
            <ac:spMk id="3" creationId="{00000000-0000-0000-0000-000000000000}"/>
          </ac:spMkLst>
        </pc:spChg>
      </pc:sldChg>
      <pc:sldChg chg="modSp mod">
        <pc:chgData name="Xiaofei Wang" userId="6e1836d3-2ed9-4ae5-8700-9029b71c19c7" providerId="ADAL" clId="{9C4B88DE-DA3F-47DB-9918-5255838A76E9}" dt="2023-01-15T23:38:37.277" v="405" actId="20577"/>
        <pc:sldMkLst>
          <pc:docMk/>
          <pc:sldMk cId="2796803295" sldId="2385"/>
        </pc:sldMkLst>
        <pc:spChg chg="mod">
          <ac:chgData name="Xiaofei Wang" userId="6e1836d3-2ed9-4ae5-8700-9029b71c19c7" providerId="ADAL" clId="{9C4B88DE-DA3F-47DB-9918-5255838A76E9}" dt="2023-01-15T23:38:37.277" v="405" actId="20577"/>
          <ac:spMkLst>
            <pc:docMk/>
            <pc:sldMk cId="2796803295" sldId="2385"/>
            <ac:spMk id="3" creationId="{00000000-0000-0000-0000-000000000000}"/>
          </ac:spMkLst>
        </pc:spChg>
      </pc:sldChg>
      <pc:sldChg chg="modSp mod">
        <pc:chgData name="Xiaofei Wang" userId="6e1836d3-2ed9-4ae5-8700-9029b71c19c7" providerId="ADAL" clId="{9C4B88DE-DA3F-47DB-9918-5255838A76E9}" dt="2023-01-15T23:37:15.402" v="395" actId="20577"/>
        <pc:sldMkLst>
          <pc:docMk/>
          <pc:sldMk cId="2840707277" sldId="2386"/>
        </pc:sldMkLst>
        <pc:spChg chg="mod">
          <ac:chgData name="Xiaofei Wang" userId="6e1836d3-2ed9-4ae5-8700-9029b71c19c7" providerId="ADAL" clId="{9C4B88DE-DA3F-47DB-9918-5255838A76E9}" dt="2023-01-15T23:37:15.402" v="395" actId="20577"/>
          <ac:spMkLst>
            <pc:docMk/>
            <pc:sldMk cId="2840707277" sldId="2386"/>
            <ac:spMk id="3" creationId="{00000000-0000-0000-0000-000000000000}"/>
          </ac:spMkLst>
        </pc:spChg>
      </pc:sldChg>
      <pc:sldChg chg="modSp add mod">
        <pc:chgData name="Xiaofei Wang" userId="6e1836d3-2ed9-4ae5-8700-9029b71c19c7" providerId="ADAL" clId="{9C4B88DE-DA3F-47DB-9918-5255838A76E9}" dt="2023-01-15T23:34:31.954" v="275" actId="20577"/>
        <pc:sldMkLst>
          <pc:docMk/>
          <pc:sldMk cId="2752439654" sldId="2387"/>
        </pc:sldMkLst>
        <pc:spChg chg="mod">
          <ac:chgData name="Xiaofei Wang" userId="6e1836d3-2ed9-4ae5-8700-9029b71c19c7" providerId="ADAL" clId="{9C4B88DE-DA3F-47DB-9918-5255838A76E9}" dt="2023-01-15T23:34:25.381" v="272" actId="20577"/>
          <ac:spMkLst>
            <pc:docMk/>
            <pc:sldMk cId="2752439654" sldId="2387"/>
            <ac:spMk id="2" creationId="{00000000-0000-0000-0000-000000000000}"/>
          </ac:spMkLst>
        </pc:spChg>
        <pc:spChg chg="mod">
          <ac:chgData name="Xiaofei Wang" userId="6e1836d3-2ed9-4ae5-8700-9029b71c19c7" providerId="ADAL" clId="{9C4B88DE-DA3F-47DB-9918-5255838A76E9}" dt="2023-01-15T23:34:31.954" v="275" actId="20577"/>
          <ac:spMkLst>
            <pc:docMk/>
            <pc:sldMk cId="2752439654" sldId="2387"/>
            <ac:spMk id="3" creationId="{00000000-0000-0000-0000-000000000000}"/>
          </ac:spMkLst>
        </pc:spChg>
      </pc:sldChg>
      <pc:sldChg chg="modSp add mod">
        <pc:chgData name="Xiaofei Wang" userId="6e1836d3-2ed9-4ae5-8700-9029b71c19c7" providerId="ADAL" clId="{9C4B88DE-DA3F-47DB-9918-5255838A76E9}" dt="2023-01-15T23:35:10.558" v="329" actId="20577"/>
        <pc:sldMkLst>
          <pc:docMk/>
          <pc:sldMk cId="4129803870" sldId="2388"/>
        </pc:sldMkLst>
        <pc:spChg chg="mod">
          <ac:chgData name="Xiaofei Wang" userId="6e1836d3-2ed9-4ae5-8700-9029b71c19c7" providerId="ADAL" clId="{9C4B88DE-DA3F-47DB-9918-5255838A76E9}" dt="2023-01-15T23:34:47.093" v="286" actId="20577"/>
          <ac:spMkLst>
            <pc:docMk/>
            <pc:sldMk cId="4129803870" sldId="2388"/>
            <ac:spMk id="2" creationId="{00000000-0000-0000-0000-000000000000}"/>
          </ac:spMkLst>
        </pc:spChg>
        <pc:spChg chg="mod">
          <ac:chgData name="Xiaofei Wang" userId="6e1836d3-2ed9-4ae5-8700-9029b71c19c7" providerId="ADAL" clId="{9C4B88DE-DA3F-47DB-9918-5255838A76E9}" dt="2023-01-15T23:35:10.558" v="329" actId="20577"/>
          <ac:spMkLst>
            <pc:docMk/>
            <pc:sldMk cId="4129803870" sldId="2388"/>
            <ac:spMk id="3" creationId="{00000000-0000-0000-0000-000000000000}"/>
          </ac:spMkLst>
        </pc:spChg>
      </pc:sldChg>
      <pc:sldChg chg="modSp add mod">
        <pc:chgData name="Xiaofei Wang" userId="6e1836d3-2ed9-4ae5-8700-9029b71c19c7" providerId="ADAL" clId="{9C4B88DE-DA3F-47DB-9918-5255838A76E9}" dt="2023-01-15T23:45:10.852" v="673" actId="207"/>
        <pc:sldMkLst>
          <pc:docMk/>
          <pc:sldMk cId="3119574240" sldId="2389"/>
        </pc:sldMkLst>
        <pc:spChg chg="mod">
          <ac:chgData name="Xiaofei Wang" userId="6e1836d3-2ed9-4ae5-8700-9029b71c19c7" providerId="ADAL" clId="{9C4B88DE-DA3F-47DB-9918-5255838A76E9}" dt="2023-01-15T23:45:10.852" v="673" actId="207"/>
          <ac:spMkLst>
            <pc:docMk/>
            <pc:sldMk cId="3119574240" sldId="2389"/>
            <ac:spMk id="3" creationId="{00000000-0000-0000-0000-000000000000}"/>
          </ac:spMkLst>
        </pc:spChg>
        <pc:graphicFrameChg chg="mod">
          <ac:chgData name="Xiaofei Wang" userId="6e1836d3-2ed9-4ae5-8700-9029b71c19c7" providerId="ADAL" clId="{9C4B88DE-DA3F-47DB-9918-5255838A76E9}" dt="2023-01-15T23:43:26.553" v="636" actId="14100"/>
          <ac:graphicFrameMkLst>
            <pc:docMk/>
            <pc:sldMk cId="3119574240" sldId="2389"/>
            <ac:graphicFrameMk id="10" creationId="{CA752835-6BF4-3C8E-94A9-15133C744943}"/>
          </ac:graphicFrameMkLst>
        </pc:graphicFrameChg>
      </pc:sldChg>
      <pc:sldChg chg="modSp add del mod">
        <pc:chgData name="Xiaofei Wang" userId="6e1836d3-2ed9-4ae5-8700-9029b71c19c7" providerId="ADAL" clId="{9C4B88DE-DA3F-47DB-9918-5255838A76E9}" dt="2023-01-15T23:40:36.174" v="412" actId="47"/>
        <pc:sldMkLst>
          <pc:docMk/>
          <pc:sldMk cId="4104600193" sldId="2389"/>
        </pc:sldMkLst>
        <pc:spChg chg="mod">
          <ac:chgData name="Xiaofei Wang" userId="6e1836d3-2ed9-4ae5-8700-9029b71c19c7" providerId="ADAL" clId="{9C4B88DE-DA3F-47DB-9918-5255838A76E9}" dt="2023-01-15T23:40:03.473" v="411" actId="20577"/>
          <ac:spMkLst>
            <pc:docMk/>
            <pc:sldMk cId="4104600193" sldId="2389"/>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2</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dirty="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23</a:t>
            </a:fld>
            <a:endParaRPr lang="en-US" dirty="0"/>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802.11-22/2040r0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oleObject" Target="../embeddings/oleObject2.bin"/><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cvent.me/nX5x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January 2023 Interim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2023-01-10</a:t>
            </a:r>
          </a:p>
        </p:txBody>
      </p:sp>
      <p:sp>
        <p:nvSpPr>
          <p:cNvPr id="6" name="Date Placeholder 3"/>
          <p:cNvSpPr>
            <a:spLocks noGrp="1"/>
          </p:cNvSpPr>
          <p:nvPr>
            <p:ph type="dt" idx="10"/>
          </p:nvPr>
        </p:nvSpPr>
        <p:spPr/>
        <p:txBody>
          <a:bodyPr/>
          <a:lstStyle/>
          <a:p>
            <a:r>
              <a:rPr lang="en-US" dirty="0"/>
              <a:t>January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670960926"/>
              </p:ext>
            </p:extLst>
          </p:nvPr>
        </p:nvGraphicFramePr>
        <p:xfrm>
          <a:off x="1003935" y="3048000"/>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1003935" y="3048000"/>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dirty="0"/>
          </a:p>
        </p:txBody>
      </p:sp>
      <p:sp>
        <p:nvSpPr>
          <p:cNvPr id="5" name="Date Placeholder 4"/>
          <p:cNvSpPr>
            <a:spLocks noGrp="1"/>
          </p:cNvSpPr>
          <p:nvPr>
            <p:ph type="dt" idx="15"/>
          </p:nvPr>
        </p:nvSpPr>
        <p:spPr/>
        <p:txBody>
          <a:bodyPr/>
          <a:lstStyle/>
          <a:p>
            <a:r>
              <a:rPr lang="en-US" dirty="0"/>
              <a:t>January 2023</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dirty="0"/>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IMAT to record attendance</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name and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6" name="Date Placeholder 5"/>
          <p:cNvSpPr>
            <a:spLocks noGrp="1"/>
          </p:cNvSpPr>
          <p:nvPr>
            <p:ph type="dt" idx="15"/>
          </p:nvPr>
        </p:nvSpPr>
        <p:spPr/>
        <p:txBody>
          <a:bodyPr/>
          <a:lstStyle/>
          <a:p>
            <a:r>
              <a:rPr lang="en-US" dirty="0"/>
              <a:t>January 2023</a:t>
            </a:r>
            <a:endParaRPr lang="en-GB" dirty="0"/>
          </a:p>
        </p:txBody>
      </p:sp>
      <p:sp>
        <p:nvSpPr>
          <p:cNvPr id="7" name="Footer Placeholder 4">
            <a:extLst>
              <a:ext uri="{FF2B5EF4-FFF2-40B4-BE49-F238E27FC236}">
                <a16:creationId xmlns:a16="http://schemas.microsoft.com/office/drawing/2014/main" id="{35FCDF46-2230-1246-255D-F06673123E80}"/>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29473190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Minutes approval</a:t>
            </a:r>
          </a:p>
          <a:p>
            <a:pPr marL="457200" marR="0">
              <a:spcBef>
                <a:spcPts val="0"/>
              </a:spcBef>
              <a:spcAft>
                <a:spcPts val="0"/>
              </a:spcAft>
              <a:buFont typeface="Arial" panose="020B0604020202020204" pitchFamily="34" charset="0"/>
              <a:buChar char="•"/>
            </a:pPr>
            <a:endParaRPr lang="en-GB" sz="12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Discussion EU BEREC Report AI feedback</a:t>
            </a:r>
          </a:p>
          <a:p>
            <a:pPr marL="114300" marR="0" indent="0">
              <a:spcBef>
                <a:spcPts val="0"/>
              </a:spcBef>
              <a:spcAft>
                <a:spcPts val="0"/>
              </a:spcAft>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11-22/1948r0 </a:t>
            </a:r>
            <a:r>
              <a:rPr lang="en-US" b="0"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11-22/1934r4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endParaRPr lang="en-GB" b="0"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Discussion</a:t>
            </a:r>
            <a:endParaRPr lang="en-US" dirty="0"/>
          </a:p>
        </p:txBody>
      </p:sp>
      <p:sp>
        <p:nvSpPr>
          <p:cNvPr id="3" name="Content Placeholder 2"/>
          <p:cNvSpPr>
            <a:spLocks noGrp="1"/>
          </p:cNvSpPr>
          <p:nvPr>
            <p:ph idx="1"/>
          </p:nvPr>
        </p:nvSpPr>
        <p:spPr>
          <a:xfrm>
            <a:off x="685800" y="1447800"/>
            <a:ext cx="10703983" cy="4113213"/>
          </a:xfrm>
        </p:spPr>
        <p:txBody>
          <a:bodyPr/>
          <a:lstStyle/>
          <a:p>
            <a:pPr>
              <a:spcBef>
                <a:spcPts val="300"/>
              </a:spcBef>
            </a:pPr>
            <a:r>
              <a:rPr lang="en-US" altLang="en-US" dirty="0"/>
              <a:t>EU BEREC Report on AI in telecom</a:t>
            </a:r>
          </a:p>
          <a:p>
            <a:pPr marL="800100" lvl="1" indent="-342900">
              <a:spcBef>
                <a:spcPts val="300"/>
              </a:spcBef>
              <a:buFont typeface="Arial" panose="020B0604020202020204" pitchFamily="34" charset="0"/>
              <a:buChar char="•"/>
            </a:pPr>
            <a:r>
              <a:rPr lang="en-US" altLang="en-US" dirty="0"/>
              <a:t>802.18 Chair sent out an email on this on Jan 8, 2023</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marL="457200" lvl="1" indent="0">
              <a:spcBef>
                <a:spcPts val="300"/>
              </a:spcBef>
            </a:pPr>
            <a:endParaRPr lang="en-US" altLang="en-US" sz="1050" dirty="0"/>
          </a:p>
          <a:p>
            <a:pPr>
              <a:spcBef>
                <a:spcPts val="300"/>
              </a:spcBef>
            </a:pPr>
            <a:r>
              <a:rPr lang="en-US" altLang="en-US" dirty="0"/>
              <a:t>Should AIML TIG provide feedback?</a:t>
            </a:r>
          </a:p>
          <a:p>
            <a:pPr>
              <a:spcBef>
                <a:spcPts val="300"/>
              </a:spcBef>
              <a:buFont typeface="Arial" panose="020B0604020202020204" pitchFamily="34" charset="0"/>
              <a:buChar char="•"/>
            </a:pPr>
            <a:r>
              <a:rPr lang="en-US" altLang="en-US" dirty="0"/>
              <a:t>Feedback can be provided:</a:t>
            </a:r>
          </a:p>
          <a:p>
            <a:pPr lvl="1">
              <a:spcBef>
                <a:spcPts val="300"/>
              </a:spcBef>
              <a:buFont typeface="Arial" panose="020B0604020202020204" pitchFamily="34" charset="0"/>
              <a:buChar char="•"/>
            </a:pPr>
            <a:r>
              <a:rPr lang="en-US" altLang="en-US" dirty="0"/>
              <a:t>By members of the AIML TIG (e.g., the chair) attending 802.18 and providing individual contributions or</a:t>
            </a:r>
          </a:p>
          <a:p>
            <a:pPr lvl="1">
              <a:spcBef>
                <a:spcPts val="300"/>
              </a:spcBef>
              <a:buFont typeface="Arial" panose="020B0604020202020204" pitchFamily="34" charset="0"/>
              <a:buChar char="•"/>
            </a:pPr>
            <a:r>
              <a:rPr lang="en-US" altLang="en-US" dirty="0"/>
              <a:t>By AIML TIG motion and then present the feedback to 802.18 </a:t>
            </a:r>
            <a:r>
              <a:rPr lang="en-US" altLang="en-US" b="1" dirty="0">
                <a:solidFill>
                  <a:srgbClr val="FF0000"/>
                </a:solidFill>
              </a:rPr>
              <a:t>(By 8 am on Thursday Jan 19)</a:t>
            </a:r>
          </a:p>
          <a:p>
            <a:pPr marL="457200" lvl="1" indent="0">
              <a:spcBef>
                <a:spcPts val="300"/>
              </a:spcBef>
            </a:pPr>
            <a:endParaRPr lang="en-US" sz="1800" baseline="30000" dirty="0">
              <a:effectLst/>
              <a:highlight>
                <a:srgbClr val="FFFF00"/>
              </a:highlight>
              <a:latin typeface="Calibri" panose="020F0502020204030204" pitchFamily="34" charset="0"/>
              <a:ea typeface="DengXian" panose="02010600030101010101" pitchFamily="2" charset="-122"/>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graphicFrame>
        <p:nvGraphicFramePr>
          <p:cNvPr id="10" name="Object 9">
            <a:extLst>
              <a:ext uri="{FF2B5EF4-FFF2-40B4-BE49-F238E27FC236}">
                <a16:creationId xmlns:a16="http://schemas.microsoft.com/office/drawing/2014/main" id="{CA752835-6BF4-3C8E-94A9-15133C744943}"/>
              </a:ext>
            </a:extLst>
          </p:cNvPr>
          <p:cNvGraphicFramePr>
            <a:graphicFrameLocks noChangeAspect="1"/>
          </p:cNvGraphicFramePr>
          <p:nvPr>
            <p:extLst>
              <p:ext uri="{D42A27DB-BD31-4B8C-83A1-F6EECF244321}">
                <p14:modId xmlns:p14="http://schemas.microsoft.com/office/powerpoint/2010/main" val="652521161"/>
              </p:ext>
            </p:extLst>
          </p:nvPr>
        </p:nvGraphicFramePr>
        <p:xfrm>
          <a:off x="1447800" y="2451100"/>
          <a:ext cx="8712200" cy="2044700"/>
        </p:xfrm>
        <a:graphic>
          <a:graphicData uri="http://schemas.openxmlformats.org/presentationml/2006/ole">
            <mc:AlternateContent xmlns:mc="http://schemas.openxmlformats.org/markup-compatibility/2006">
              <mc:Choice xmlns:v="urn:schemas-microsoft-com:vml" Requires="v">
                <p:oleObj name="Bitmap Image" r:id="rId2" imgW="16183080" imgH="4981680" progId="PBrush">
                  <p:embed/>
                </p:oleObj>
              </mc:Choice>
              <mc:Fallback>
                <p:oleObj name="Bitmap Image" r:id="rId2" imgW="16183080" imgH="4981680" progId="PBrush">
                  <p:embed/>
                  <p:pic>
                    <p:nvPicPr>
                      <p:cNvPr id="10" name="Object 9">
                        <a:extLst>
                          <a:ext uri="{FF2B5EF4-FFF2-40B4-BE49-F238E27FC236}">
                            <a16:creationId xmlns:a16="http://schemas.microsoft.com/office/drawing/2014/main" id="{CA752835-6BF4-3C8E-94A9-15133C744943}"/>
                          </a:ext>
                        </a:extLst>
                      </p:cNvPr>
                      <p:cNvPicPr/>
                      <p:nvPr/>
                    </p:nvPicPr>
                    <p:blipFill>
                      <a:blip r:embed="rId3"/>
                      <a:stretch>
                        <a:fillRect/>
                      </a:stretch>
                    </p:blipFill>
                    <p:spPr>
                      <a:xfrm>
                        <a:off x="1447800" y="2451100"/>
                        <a:ext cx="8712200" cy="2044700"/>
                      </a:xfrm>
                      <a:prstGeom prst="rect">
                        <a:avLst/>
                      </a:prstGeom>
                    </p:spPr>
                  </p:pic>
                </p:oleObj>
              </mc:Fallback>
            </mc:AlternateContent>
          </a:graphicData>
        </a:graphic>
      </p:graphicFrame>
    </p:spTree>
    <p:extLst>
      <p:ext uri="{BB962C8B-B14F-4D97-AF65-F5344CB8AC3E}">
        <p14:creationId xmlns:p14="http://schemas.microsoft.com/office/powerpoint/2010/main" val="31195742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January 16, 2023 EVE</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11-22/2119r0 </a:t>
            </a:r>
            <a:r>
              <a:rPr lang="en-US" b="0"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p>
          <a:p>
            <a:pPr marL="857250" lvl="1">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11-22/1934r4 </a:t>
            </a:r>
            <a:r>
              <a:rPr lang="en-US" b="0" dirty="0">
                <a:latin typeface="Times New Roman" panose="02020603050405020304" pitchFamily="18" charset="0"/>
              </a:rPr>
              <a:t>Proposed IEEE 802.11 AIML TIG Technical Report Text for the CSI Compression Use Case</a:t>
            </a:r>
            <a:r>
              <a:rPr lang="en-GB" b="0" dirty="0">
                <a:effectLst/>
                <a:latin typeface="Times New Roman" panose="02020603050405020304" pitchFamily="18" charset="0"/>
                <a:ea typeface="Times New Roman" panose="02020603050405020304" pitchFamily="18" charset="0"/>
              </a:rPr>
              <a:t>, Zinan Lin (InterDigital)</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Wednesday January 18,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524396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1340110"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January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2</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Machine Learning) TIG for the January 2023 Interim</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Thursday January 19, 2023 AM1</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Motion of AIML TIG technical report</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4129803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Call for contributions:</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Recommend to have contribution in the form of technical report insertions</a:t>
            </a:r>
          </a:p>
          <a:p>
            <a:pPr marL="800100" lvl="1" indent="-342900">
              <a:spcBef>
                <a:spcPts val="300"/>
              </a:spcBef>
              <a:buFont typeface="Arial" panose="020B0604020202020204" pitchFamily="34" charset="0"/>
              <a:buChar char="•"/>
            </a:pPr>
            <a:endParaRPr lang="en-US" altLang="en-US" dirty="0"/>
          </a:p>
          <a:p>
            <a:pPr marL="457200" lvl="1" indent="0">
              <a:spcBef>
                <a:spcPts val="300"/>
              </a:spcBef>
            </a:pPr>
            <a:endParaRPr lang="en-US" altLang="en-US" sz="900" dirty="0"/>
          </a:p>
          <a:p>
            <a:pPr>
              <a:spcBef>
                <a:spcPts val="300"/>
              </a:spcBef>
            </a:pPr>
            <a:r>
              <a:rPr lang="en-US" altLang="en-US" dirty="0"/>
              <a:t>March 2023 Meeting Planning</a:t>
            </a:r>
          </a:p>
          <a:p>
            <a:pPr marL="800100" lvl="1" indent="-342900">
              <a:spcBef>
                <a:spcPts val="300"/>
              </a:spcBef>
              <a:buFont typeface="Arial" panose="020B0604020202020204" pitchFamily="34" charset="0"/>
              <a:buChar char="•"/>
            </a:pPr>
            <a:r>
              <a:rPr lang="en-US" altLang="en-US" dirty="0"/>
              <a:t>4 slots: operating in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1200150" lvl="2" indent="-342900">
              <a:spcBef>
                <a:spcPts val="300"/>
              </a:spcBef>
              <a:buFont typeface="Arial" panose="020B0604020202020204" pitchFamily="34" charset="0"/>
              <a:buChar char="•"/>
            </a:pPr>
            <a:r>
              <a:rPr lang="en-US" altLang="en-US" dirty="0"/>
              <a:t>Likely an EVE session and an AM2 session</a:t>
            </a:r>
          </a:p>
          <a:p>
            <a:pPr marL="800100" lvl="1" indent="-342900">
              <a:spcBef>
                <a:spcPts val="300"/>
              </a:spcBef>
              <a:buFont typeface="Arial" panose="020B0604020202020204" pitchFamily="34" charset="0"/>
              <a:buChar char="•"/>
            </a:pPr>
            <a:endParaRPr lang="en-US" altLang="en-US" sz="105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Teleconference</a:t>
            </a:r>
            <a:endParaRPr lang="en-US" dirty="0"/>
          </a:p>
        </p:txBody>
      </p:sp>
      <p:sp>
        <p:nvSpPr>
          <p:cNvPr id="3" name="Content Placeholder 2"/>
          <p:cNvSpPr>
            <a:spLocks noGrp="1"/>
          </p:cNvSpPr>
          <p:nvPr>
            <p:ph idx="1"/>
          </p:nvPr>
        </p:nvSpPr>
        <p:spPr>
          <a:xfrm>
            <a:off x="912377" y="1447800"/>
            <a:ext cx="10361084" cy="4113213"/>
          </a:xfrm>
        </p:spPr>
        <p:txBody>
          <a:bodyPr/>
          <a:lstStyle/>
          <a:p>
            <a:pPr marL="457200" lvl="1" indent="0">
              <a:spcBef>
                <a:spcPts val="300"/>
              </a:spcBef>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2 teleconference: </a:t>
            </a:r>
          </a:p>
          <a:p>
            <a:pPr marL="1200150" lvl="2" indent="-342900">
              <a:spcBef>
                <a:spcPts val="300"/>
              </a:spcBef>
              <a:buFont typeface="Arial" panose="020B0604020202020204" pitchFamily="34" charset="0"/>
              <a:buChar char="•"/>
            </a:pPr>
            <a:r>
              <a:rPr lang="en-US" altLang="en-US" dirty="0"/>
              <a:t>February 13, 2023, 10 am ET (1.5 hour)</a:t>
            </a:r>
          </a:p>
          <a:p>
            <a:pPr marL="1200150" lvl="2" indent="-342900">
              <a:spcBef>
                <a:spcPts val="300"/>
              </a:spcBef>
              <a:buFont typeface="Arial" panose="020B0604020202020204" pitchFamily="34" charset="0"/>
              <a:buChar char="•"/>
            </a:pPr>
            <a:r>
              <a:rPr lang="en-US" altLang="en-US" dirty="0"/>
              <a:t>February 27, 2023, 10 am ET (1.5 hour)</a:t>
            </a:r>
          </a:p>
          <a:p>
            <a:pPr marL="857250" lvl="2" indent="0">
              <a:spcBef>
                <a:spcPts val="300"/>
              </a:spcBef>
            </a:pPr>
            <a:endParaRPr lang="en-US" altLang="en-US" dirty="0"/>
          </a:p>
          <a:p>
            <a:pPr marL="800100" lvl="1" indent="-342900">
              <a:spcBef>
                <a:spcPts val="300"/>
              </a:spcBef>
              <a:buFont typeface="Arial" panose="020B0604020202020204" pitchFamily="34" charset="0"/>
              <a:buChar char="•"/>
            </a:pPr>
            <a:r>
              <a:rPr lang="en-US" altLang="en-US" dirty="0"/>
              <a:t>Potential other topics:</a:t>
            </a:r>
          </a:p>
          <a:p>
            <a:pPr marL="1200150" lvl="2" indent="-342900">
              <a:spcBef>
                <a:spcPts val="300"/>
              </a:spcBef>
              <a:buFont typeface="Arial" panose="020B0604020202020204" pitchFamily="34" charset="0"/>
              <a:buChar char="•"/>
            </a:pPr>
            <a:r>
              <a:rPr lang="en-US" altLang="en-US" dirty="0"/>
              <a:t>Technical presentations</a:t>
            </a:r>
          </a:p>
          <a:p>
            <a:pPr marL="1200150" lvl="2" indent="-342900">
              <a:spcBef>
                <a:spcPts val="300"/>
              </a:spcBef>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Proposals for the technical report</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January 2023</a:t>
            </a:r>
            <a:endParaRPr lang="en-GB" dirty="0"/>
          </a:p>
        </p:txBody>
      </p:sp>
    </p:spTree>
    <p:extLst>
      <p:ext uri="{BB962C8B-B14F-4D97-AF65-F5344CB8AC3E}">
        <p14:creationId xmlns:p14="http://schemas.microsoft.com/office/powerpoint/2010/main" val="28407072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May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Minutes approval</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January 16, 2023, AM2: 10:30 – 12:30 ET</a:t>
            </a:r>
          </a:p>
          <a:p>
            <a:pPr marL="857250" lvl="1" indent="-457200">
              <a:buFont typeface="Arial" panose="020B0604020202020204" pitchFamily="34" charset="0"/>
              <a:buChar char="•"/>
              <a:defRPr/>
            </a:pPr>
            <a:r>
              <a:rPr lang="en-US" altLang="en-US" sz="1800" dirty="0"/>
              <a:t>Monday January 16, 2023, Eve: 19:30 – 21:30ET</a:t>
            </a:r>
          </a:p>
          <a:p>
            <a:pPr marL="857250" lvl="1" indent="-457200">
              <a:buFont typeface="Arial" panose="020B0604020202020204" pitchFamily="34" charset="0"/>
              <a:buChar char="•"/>
              <a:defRPr/>
            </a:pPr>
            <a:r>
              <a:rPr lang="en-US" altLang="en-US" sz="1800" dirty="0"/>
              <a:t>Wednesday January 18, 2023, AM1: 8:00 - 10:00 ET</a:t>
            </a:r>
          </a:p>
          <a:p>
            <a:pPr marL="857250" lvl="1" indent="-457200">
              <a:buFont typeface="Arial" panose="020B0604020202020204" pitchFamily="34" charset="0"/>
              <a:buChar char="•"/>
              <a:defRPr/>
            </a:pPr>
            <a:r>
              <a:rPr lang="en-US" altLang="en-US" sz="1800" dirty="0"/>
              <a:t>Thursday January 19, 2023: AM1: 8:00 – 10:00 ET</a:t>
            </a:r>
          </a:p>
          <a:p>
            <a:pPr marL="457200" indent="-457200">
              <a:lnSpc>
                <a:spcPct val="90000"/>
              </a:lnSpc>
              <a:buFont typeface="Arial" panose="020B0604020202020204" pitchFamily="34" charset="0"/>
              <a:buChar char="•"/>
              <a:defRPr/>
            </a:pPr>
            <a:r>
              <a:rPr lang="en-US" altLang="en-US" dirty="0"/>
              <a:t>Plans </a:t>
            </a:r>
            <a:r>
              <a:rPr lang="en-US" altLang="en-US"/>
              <a:t>for March </a:t>
            </a:r>
            <a:r>
              <a:rPr lang="en-US" altLang="en-US" dirty="0"/>
              <a:t>2023</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616074"/>
            <a:ext cx="9144000" cy="4556125"/>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11-22/1948r0 </a:t>
            </a:r>
            <a:r>
              <a:rPr lang="en-US" dirty="0">
                <a:latin typeface="Times New Roman" panose="02020603050405020304" pitchFamily="18" charset="0"/>
              </a:rPr>
              <a:t>AIML TIG Technical Report Draft</a:t>
            </a:r>
            <a:r>
              <a:rPr lang="en-GB" b="0" dirty="0">
                <a:effectLst/>
                <a:latin typeface="Times New Roman" panose="02020603050405020304" pitchFamily="18" charset="0"/>
                <a:ea typeface="Times New Roman" panose="02020603050405020304" pitchFamily="18" charset="0"/>
              </a:rPr>
              <a:t>, Xiaofei Wang (InterDigital)</a:t>
            </a: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11-22/2119r0 </a:t>
            </a:r>
            <a:r>
              <a:rPr lang="en-US" dirty="0">
                <a:latin typeface="Times New Roman" panose="02020603050405020304" pitchFamily="18" charset="0"/>
              </a:rPr>
              <a:t>Proposed IEEE 802.11 AIML TIG Technical Report Text for the Distributed Channel Access Use Case</a:t>
            </a:r>
            <a:r>
              <a:rPr lang="en-GB" b="0" dirty="0">
                <a:effectLst/>
                <a:latin typeface="Times New Roman" panose="02020603050405020304" pitchFamily="18" charset="0"/>
                <a:ea typeface="Times New Roman" panose="02020603050405020304" pitchFamily="18" charset="0"/>
              </a:rPr>
              <a:t>, Ziyang Guo (Huawei)</a:t>
            </a: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11-22/1934r4 </a:t>
            </a:r>
            <a:r>
              <a:rPr lang="en-US" dirty="0">
                <a:latin typeface="Times New Roman" panose="02020603050405020304" pitchFamily="18" charset="0"/>
              </a:rPr>
              <a:t>Proposed IEEE 802.11 AIML TIG Technical Report Text for the CSI Compression Use Case</a:t>
            </a:r>
            <a:r>
              <a:rPr lang="en-GB" dirty="0">
                <a:effectLst/>
                <a:latin typeface="Times New Roman" panose="02020603050405020304" pitchFamily="18" charset="0"/>
                <a:ea typeface="Times New Roman" panose="02020603050405020304" pitchFamily="18" charset="0"/>
              </a:rPr>
              <a:t>, </a:t>
            </a:r>
            <a:r>
              <a:rPr lang="en-GB" b="0" dirty="0">
                <a:effectLst/>
                <a:latin typeface="Times New Roman" panose="02020603050405020304" pitchFamily="18" charset="0"/>
                <a:ea typeface="Times New Roman" panose="02020603050405020304" pitchFamily="18" charset="0"/>
              </a:rPr>
              <a:t>Zinan Lin (InterDigital)</a:t>
            </a:r>
            <a:endParaRPr lang="en-US"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rPr>
              <a:t>11-23/0050r0 Proposed Technical Report Text for AIML Model Sharing Use case, </a:t>
            </a:r>
            <a:r>
              <a:rPr lang="en-US" b="0" dirty="0">
                <a:latin typeface="Times New Roman" panose="02020603050405020304" pitchFamily="18" charset="0"/>
              </a:rPr>
              <a:t>Xiaofei Wang (InterDigital)</a:t>
            </a:r>
            <a:endParaRPr lang="en-GB"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11-23/0032r3 </a:t>
            </a:r>
            <a:r>
              <a:rPr lang="en-US" dirty="0">
                <a:latin typeface="Times New Roman" panose="02020603050405020304" pitchFamily="18" charset="0"/>
              </a:rPr>
              <a:t>ML-based Adaptive Subcarrier Grouping for Beamforming Feedback, </a:t>
            </a:r>
            <a:r>
              <a:rPr lang="en-US" b="0" i="0" dirty="0">
                <a:solidFill>
                  <a:srgbClr val="000000"/>
                </a:solidFill>
                <a:effectLst/>
                <a:latin typeface="Verdana" panose="020B0604030504040204" pitchFamily="34" charset="0"/>
              </a:rPr>
              <a:t> </a:t>
            </a:r>
            <a:r>
              <a:rPr lang="en-US" b="0" dirty="0">
                <a:latin typeface="Times New Roman" panose="02020603050405020304" pitchFamily="18" charset="0"/>
              </a:rPr>
              <a:t>Eunsung </a:t>
            </a:r>
            <a:r>
              <a:rPr lang="en-US" b="0" dirty="0" err="1">
                <a:latin typeface="Times New Roman" panose="02020603050405020304" pitchFamily="18" charset="0"/>
              </a:rPr>
              <a:t>Joen</a:t>
            </a:r>
            <a:r>
              <a:rPr lang="en-US" b="0" dirty="0">
                <a:latin typeface="Times New Roman" panose="02020603050405020304" pitchFamily="18" charset="0"/>
              </a:rPr>
              <a:t> (Samsung)</a:t>
            </a:r>
            <a:endParaRPr lang="en-GB" b="0" dirty="0">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January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January 802 wireless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January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https://cvent.me/nX5xrY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January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8" name="Footer Placeholder 4">
            <a:extLst>
              <a:ext uri="{FF2B5EF4-FFF2-40B4-BE49-F238E27FC236}">
                <a16:creationId xmlns:a16="http://schemas.microsoft.com/office/drawing/2014/main" id="{A649D93E-1C80-A964-4005-CFC3D5DA26EA}"/>
              </a:ext>
            </a:extLst>
          </p:cNvPr>
          <p:cNvSpPr txBox="1">
            <a:spLocks/>
          </p:cNvSpPr>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mn-cs"/>
              </a:defRPr>
            </a:lvl1pPr>
            <a:lvl2pPr marL="457200" indent="-28575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2pPr>
            <a:lvl3pPr marL="9144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3pPr>
            <a:lvl4pPr marL="13716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4pPr>
            <a:lvl5pPr marL="1828800" indent="-228600" algn="l" defTabSz="449263" rtl="0" eaLnBrk="0" fontAlgn="base" hangingPunct="0">
              <a:spcBef>
                <a:spcPct val="0"/>
              </a:spcBef>
              <a:spcAft>
                <a:spcPct val="0"/>
              </a:spcAft>
              <a:buClr>
                <a:srgbClr val="000000"/>
              </a:buClr>
              <a:buSzPct val="100000"/>
              <a:buFont typeface="Times New Roman" pitchFamily="16" charset="0"/>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buFontTx/>
              <a:buNone/>
              <a:defRPr/>
            </a:pPr>
            <a:r>
              <a:rPr lang="en-GB" dirty="0"/>
              <a:t>Xiaofei Wang (InterDigital)</a:t>
            </a:r>
            <a:endParaRPr lang="en-GB" altLang="en-US" dirty="0"/>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January 2023</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dirty="0">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3659</TotalTime>
  <Words>2324</Words>
  <Application>Microsoft Office PowerPoint</Application>
  <PresentationFormat>Widescreen</PresentationFormat>
  <Paragraphs>295</Paragraphs>
  <Slides>23</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23</vt:i4>
      </vt:variant>
    </vt:vector>
  </HeadingPairs>
  <TitlesOfParts>
    <vt:vector size="33" baseType="lpstr">
      <vt:lpstr>Lucida Grande</vt:lpstr>
      <vt:lpstr>Monotype Sorts</vt:lpstr>
      <vt:lpstr>Arial</vt:lpstr>
      <vt:lpstr>Calibri</vt:lpstr>
      <vt:lpstr>Helvetica</vt:lpstr>
      <vt:lpstr>Times New Roman</vt:lpstr>
      <vt:lpstr>Verdana</vt:lpstr>
      <vt:lpstr>Office Theme</vt:lpstr>
      <vt:lpstr>Document</vt:lpstr>
      <vt:lpstr>Bitmap Image</vt:lpstr>
      <vt:lpstr>AIML TIG January 2023 Interim Agenda</vt:lpstr>
      <vt:lpstr>Abstract</vt:lpstr>
      <vt:lpstr>PowerPoint Presentation</vt:lpstr>
      <vt:lpstr>PowerPoint Presentation</vt:lpstr>
      <vt:lpstr>Registration for the January 802 wireless interim session</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Reminders</vt:lpstr>
      <vt:lpstr>Detailed Agenda Monday January 16, 2023 AM2</vt:lpstr>
      <vt:lpstr>Discussion</vt:lpstr>
      <vt:lpstr>Detailed Agenda Monday January 16, 2023 EVE</vt:lpstr>
      <vt:lpstr>Detailed Agenda Wednesday January 18, 2023 AM1</vt:lpstr>
      <vt:lpstr>Detailed Agenda Thursday January 19, 2023 AM1</vt:lpstr>
      <vt:lpstr>Next steps</vt:lpstr>
      <vt:lpstr>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Xiaofei Wang</dc:creator>
  <cp:keywords/>
  <cp:lastModifiedBy>Xiaofei Wang</cp:lastModifiedBy>
  <cp:revision>96</cp:revision>
  <cp:lastPrinted>1601-01-01T00:00:00Z</cp:lastPrinted>
  <dcterms:created xsi:type="dcterms:W3CDTF">2018-05-05T22:00:08Z</dcterms:created>
  <dcterms:modified xsi:type="dcterms:W3CDTF">2023-01-15T23:45:16Z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