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9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2022	doc.: IEEE 802.11-22/2038r0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02-02-0arc-arc-sc-agenda-nov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600-01-0arc-ieee-std-802-par-discussion-802-11-action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2022 Plenary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11-22/1702r2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hlinkClick r:id="rId4"/>
              </a:rPr>
              <a:t>1</a:t>
            </a:r>
            <a:r>
              <a:rPr lang="en-US" dirty="0">
                <a:solidFill>
                  <a:srgbClr val="000000"/>
                </a:solidFill>
                <a:hlinkClick r:id="rId4"/>
              </a:rPr>
              <a:t>1-22/1600r1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Updated P802REVc status and results of “Task Group” ballot, and related 802 and 802.1 activities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that 802.11 reflector discussion on this topic has gotten no response/traffic</a:t>
            </a: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Considered recommendation that Annex G remain (as-is) with an explanation that it is historical and not maintained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simply removing Annex G – would it a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ffect any implementation/the industry?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Proposed replacing Annex G with something new/different that would helpful to readers.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Straw Poll was split, but leaned strongly toward replacing it.  Will look for a contribution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 (?)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No Teleconferences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One meeting slot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12725</TotalTime>
  <Words>313</Words>
  <Application>Microsoft Office PowerPoint</Application>
  <PresentationFormat>On-screen Show (4:3)</PresentationFormat>
  <Paragraphs>53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381</cp:revision>
  <cp:lastPrinted>1998-02-10T13:28:06Z</cp:lastPrinted>
  <dcterms:created xsi:type="dcterms:W3CDTF">2009-07-15T16:38:20Z</dcterms:created>
  <dcterms:modified xsi:type="dcterms:W3CDTF">2022-11-17T10:57:28Z</dcterms:modified>
</cp:coreProperties>
</file>