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578" r:id="rId2"/>
    <p:sldId id="1573" r:id="rId3"/>
  </p:sldIdLst>
  <p:sldSz cx="12192000" cy="6858000"/>
  <p:notesSz cx="7023100" cy="9309100"/>
  <p:custDataLst>
    <p:tags r:id="rId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6">
          <p15:clr>
            <a:srgbClr val="A4A3A4"/>
          </p15:clr>
        </p15:guide>
        <p15:guide id="2" pos="29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66FF99"/>
    <a:srgbClr val="FF9966"/>
    <a:srgbClr val="FF9933"/>
    <a:srgbClr val="FFFF00"/>
    <a:srgbClr val="66FFFF"/>
    <a:srgbClr val="FF33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724" y="5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1576" y="-1364"/>
      </p:cViewPr>
      <p:guideLst>
        <p:guide orient="horz" pos="2166"/>
        <p:guide pos="291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2738" y="174625"/>
            <a:ext cx="2195512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850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30900" y="9010650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8175" y="90106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C5B36A4-F16A-46CC-8AB8-C44DBA42BC5B}" type="slidenum">
              <a:rPr lang="en-US"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703263" y="387350"/>
            <a:ext cx="5616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03263" y="9010650"/>
            <a:ext cx="719137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39800">
              <a:defRPr/>
            </a:pPr>
            <a:r>
              <a:rPr lang="en-US" sz="120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703263" y="8999538"/>
            <a:ext cx="5773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862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21350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8425"/>
            <a:ext cx="828675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9100" y="703263"/>
            <a:ext cx="6188075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2775"/>
            <a:ext cx="5149850" cy="41894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253" tIns="46328" rIns="94253" bIns="4632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35600" y="9013825"/>
            <a:ext cx="9271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9105" lvl="4" algn="r" defTabSz="939800">
              <a:defRPr sz="1200">
                <a:latin typeface="Times New Roman" panose="02020603050405020304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70250" y="901382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9104111-193D-4CBD-A54E-A6577725A6F6}" type="slidenum">
              <a:rPr lang="en-US"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33425" y="9013825"/>
            <a:ext cx="7207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20750">
              <a:defRPr/>
            </a:pPr>
            <a:r>
              <a:rPr lang="en-US" sz="1200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33425" y="9012238"/>
            <a:ext cx="5556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55638" y="296863"/>
            <a:ext cx="5711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37020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Sep 2022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Nov 2022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Bo Sun</a:t>
            </a:r>
            <a:r>
              <a:rPr lang="en-US" dirty="0" smtClean="0"/>
              <a:t> (ZTE)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22/2036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1707-03-0amp-amp-tig-meeting-agenda-for-nov-plenary-2022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600201" y="685800"/>
            <a:ext cx="9144000" cy="1827530"/>
          </a:xfrm>
        </p:spPr>
        <p:txBody>
          <a:bodyPr vert="horz" wrap="square" lIns="92160" tIns="46080" rIns="92160" bIns="46080" anchor="ctr" anchorCtr="0"/>
          <a:lstStyle/>
          <a:p>
            <a: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  <a:t>IEEE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802.11 Nov 2022 Plenary</a:t>
            </a:r>
            <a:b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</a:br>
            <a:r>
              <a:rPr lang="en-US" altLang="en-US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AMP TIG Closing Report</a:t>
            </a:r>
            <a:endParaRPr lang="en-US" sz="320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15362" name="日期占位符 4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2" cy="273050"/>
          </a:xfr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Nov 2022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3" name="页脚占位符 3"/>
          <p:cNvSpPr>
            <a:spLocks noGrp="1"/>
          </p:cNvSpPr>
          <p:nvPr>
            <p:ph type="ftr" idx="11"/>
          </p:nvPr>
        </p:nvSpPr>
        <p:spPr/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Bo Sun (ZTE)</a:t>
            </a:r>
          </a:p>
        </p:txBody>
      </p:sp>
      <p:sp>
        <p:nvSpPr>
          <p:cNvPr id="15364" name="灯片编号占位符 4"/>
          <p:cNvSpPr>
            <a:spLocks noGrp="1"/>
          </p:cNvSpPr>
          <p:nvPr>
            <p:ph type="sldNum" idx="12"/>
          </p:nvPr>
        </p:nvSpPr>
        <p:spPr>
          <a:xfrm>
            <a:off x="5792788" y="6475413"/>
            <a:ext cx="704850" cy="363537"/>
          </a:xfrm>
        </p:spPr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ct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Slide </a:t>
            </a:r>
            <a:fld id="{9A0DB2DC-4C9A-4742-B13C-FB6460FD3503}" type="slidenum"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1</a:t>
            </a:fld>
            <a:endParaRPr lang="en-US" altLang="en-US" dirty="0"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7" name="Content Placeholder 2"/>
          <p:cNvSpPr txBox="1"/>
          <p:nvPr/>
        </p:nvSpPr>
        <p:spPr>
          <a:xfrm>
            <a:off x="1219200" y="2133600"/>
            <a:ext cx="9829800" cy="41249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   	        Chair:	Bo Sun (ZTE)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  Executive Secretary 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: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kumimoji="0" lang="en-US" alt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Yinan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Qi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 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(OPPO)</a:t>
            </a:r>
          </a:p>
          <a:p>
            <a:pPr lvl="0">
              <a:lnSpc>
                <a:spcPct val="90000"/>
              </a:lnSpc>
              <a:buNone/>
              <a:defRPr/>
            </a:pPr>
            <a:r>
              <a:rPr lang="en-US" altLang="en-US" sz="2000" kern="0" dirty="0">
                <a:latin typeface="Arial" panose="020B0604020202020204" pitchFamily="34" charset="0"/>
              </a:rPr>
              <a:t> 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		</a:t>
            </a:r>
            <a:endParaRPr kumimoji="0" lang="en-US" altLang="en-US" sz="2000" b="1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505644"/>
          </a:xfrm>
        </p:spPr>
        <p:txBody>
          <a:bodyPr>
            <a:normAutofit fontScale="7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2 AMP TIG sessions were arranged in this week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GB" altLang="en-US" dirty="0" smtClean="0"/>
              <a:t>Totally 4 contributions were presented and discussed</a:t>
            </a:r>
            <a:r>
              <a:rPr lang="en-US" altLang="en-GB" dirty="0" smtClean="0"/>
              <a:t>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dirty="0"/>
              <a:t>11-22/1961, </a:t>
            </a:r>
            <a:r>
              <a:rPr lang="nb-NO" dirty="0"/>
              <a:t>Prototype Presentation for AMP IoT, Yinan Qi (OPPO)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dirty="0"/>
              <a:t>11-22/1960, Summary and recommendation for AMP </a:t>
            </a:r>
            <a:r>
              <a:rPr lang="en-US" dirty="0" err="1"/>
              <a:t>IoT</a:t>
            </a:r>
            <a:r>
              <a:rPr lang="en-US" dirty="0"/>
              <a:t>, </a:t>
            </a:r>
            <a:r>
              <a:rPr lang="en-US" dirty="0" err="1"/>
              <a:t>Weijie</a:t>
            </a:r>
            <a:r>
              <a:rPr lang="en-US" dirty="0"/>
              <a:t> Xu (OPPO)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zh-CN" dirty="0" smtClean="0"/>
              <a:t>11-22/2017</a:t>
            </a:r>
            <a:r>
              <a:rPr lang="en-US" altLang="zh-CN" dirty="0"/>
              <a:t>, discussion-on-scope-of-AMP-in-WLAN, </a:t>
            </a: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zh-CN" dirty="0"/>
              <a:t>11-22/2022, questions-and-answers-on-regulation-requirements-for-amp-</a:t>
            </a:r>
            <a:r>
              <a:rPr lang="en-US" altLang="zh-CN" dirty="0" err="1"/>
              <a:t>iot</a:t>
            </a:r>
            <a:r>
              <a:rPr lang="en-US" altLang="zh-CN" dirty="0"/>
              <a:t>, </a:t>
            </a: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The </a:t>
            </a:r>
            <a:r>
              <a:rPr lang="en-GB" altLang="en-US" dirty="0" smtClean="0"/>
              <a:t>updated tech report (11-22/1562r4) was reviewed and commented.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AMP TIG approved one teleconference on Dec 13</a:t>
            </a:r>
            <a:r>
              <a:rPr lang="en-GB" altLang="en-US" baseline="30000" dirty="0" smtClean="0"/>
              <a:t>th</a:t>
            </a:r>
            <a:r>
              <a:rPr lang="en-GB" altLang="en-US" dirty="0" smtClean="0"/>
              <a:t>, (9:00am – 11:00am, ET)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AMP TIG agenda for this week is as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en-US" dirty="0">
                <a:hlinkClick r:id="rId2"/>
              </a:rPr>
              <a:t>https://</a:t>
            </a:r>
            <a:r>
              <a:rPr lang="en-GB" altLang="en-US" dirty="0" smtClean="0">
                <a:hlinkClick r:id="rId2"/>
              </a:rPr>
              <a:t>mentor.ieee.org/802.11/dcn/22/11-22-1707-03-0amp-amp-tig-meeting-agenda-for-nov-plenary-2022.pptx</a:t>
            </a:r>
            <a:endParaRPr lang="en-GB" alt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en-GB" dirty="0" smtClean="0"/>
          </a:p>
          <a:p>
            <a:pPr marL="57150" indent="0"/>
            <a:r>
              <a:rPr lang="en-US" altLang="en-GB" dirty="0" smtClean="0"/>
              <a:t>Goal of future AMP TIG work: </a:t>
            </a:r>
          </a:p>
          <a:p>
            <a:pPr marL="514350" lvl="1" indent="0"/>
            <a:r>
              <a:rPr lang="en-US" altLang="en-GB" dirty="0" smtClean="0"/>
              <a:t>call for contributions on AMP use cases, potential technologies, implementation feasibility, impact to standard, etc. </a:t>
            </a:r>
          </a:p>
          <a:p>
            <a:pPr marL="514350" lvl="1" indent="0"/>
            <a:r>
              <a:rPr lang="en-US" altLang="en-GB" dirty="0"/>
              <a:t>call for comments on the draft report 11-22/1562</a:t>
            </a:r>
          </a:p>
          <a:p>
            <a:pPr marL="514350" lvl="1" indent="0"/>
            <a:r>
              <a:rPr lang="en-US" altLang="en-GB" dirty="0" smtClean="0"/>
              <a:t>develop the AMP technical report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 2022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AMP TIG’s Progress during this week</a:t>
            </a:r>
            <a:endParaRPr lang="zh-CN" alt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OWY5MjVmM2FlZGIyNDU0MTI5ZmNiNzA5NGFiNTg4NjcifQ=="/>
</p:tagLst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303</TotalTime>
  <Words>172</Words>
  <Application>Microsoft Office PowerPoint</Application>
  <PresentationFormat>宽屏</PresentationFormat>
  <Paragraphs>29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Arial Unicode MS</vt:lpstr>
      <vt:lpstr>MS Gothic</vt:lpstr>
      <vt:lpstr>MS PGothic</vt:lpstr>
      <vt:lpstr>Arial</vt:lpstr>
      <vt:lpstr>Arial Black</vt:lpstr>
      <vt:lpstr>Times New Roman</vt:lpstr>
      <vt:lpstr>802-11-Submission-16-9</vt:lpstr>
      <vt:lpstr>IEEE 802.11 Nov 2022 Plenary AMP TIG Closing Report</vt:lpstr>
      <vt:lpstr>AMP TIG’s Progress during this week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IMT-AHC March 2008 Orlando Plenary</dc:title>
  <dc:creator>Bo Sun</dc:creator>
  <cp:lastModifiedBy>孙波10013985</cp:lastModifiedBy>
  <cp:revision>2016</cp:revision>
  <cp:lastPrinted>1998-02-10T13:28:00Z</cp:lastPrinted>
  <dcterms:created xsi:type="dcterms:W3CDTF">1998-02-10T13:07:00Z</dcterms:created>
  <dcterms:modified xsi:type="dcterms:W3CDTF">2022-11-17T13:17:52Z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(10)O48q+nWDiKNAVXoAwq58w3RNJooHz1/JtoOwz4N1w0+ZL3X2+UduHozM/B+orrfRnAK3iVBu_x000d_
M1qVfEUOs+2NzanCbkc4kPeGEjUIKcfwSkZ2VTEIW0+jsnReksVzZYcgKivcAK8Enx8RDsZy_x000d_
sDu4EopBBm+9ZPHjLAXl4j+qa8dN+uCgHMfEL6AyPtJyug/KmihJ9QhfDm+OBx+Fr9Q7wewN_x000d_
kwoKrAYbnscxcdaMRy</vt:lpwstr>
  </property>
  <property fmtid="{D5CDD505-2E9C-101B-9397-08002B2CF9AE}" pid="3" name="_ms_pID_7253431">
    <vt:lpwstr>pDynwwYeVAfuJm07l5BBB1gJOSyblYnNfLT4wKASKNV6C6kgoMoDQu_x000d_
fVBvZ8QZJBuvlrTTE8AMdobU8rl35z4ZJoflddYRDx4XB6vI+iar2JQCA7qDSuq4AT7FS5Y5_x000d_
sx308cVif8H/NFBi2qcNgcLVQ2If46LKttqLC1acDLCU6E1GUWjJt7TRE/C7c7r9QW9wp3X2_x000d_
3Fe/c36f+sG8/+AxmbMs1bxl9oGuqb2xGtJ7</vt:lpwstr>
  </property>
  <property fmtid="{D5CDD505-2E9C-101B-9397-08002B2CF9AE}" pid="4" name="_ms_pID_725343_00">
    <vt:lpwstr>_ms_pID_725343</vt:lpwstr>
  </property>
  <property fmtid="{D5CDD505-2E9C-101B-9397-08002B2CF9AE}" pid="5" name="_ms_pID_7253431_00">
    <vt:lpwstr>_ms_pID_7253431</vt:lpwstr>
  </property>
  <property fmtid="{D5CDD505-2E9C-101B-9397-08002B2CF9AE}" pid="6" name="_ms_pID_7253432">
    <vt:lpwstr>orDeDww4ZerS6xb33d/pDRf4+uOdZOceGbqu_x000d_
OSDaq0ijuTRYXtbktQMRWA5g8vSQIMTqlQGoHqGbN8sXNc0lygsy/1M7k/zm/92UAEMfy2IX_x000d_
muS9o6c7+UWC3rgkevWHh2jAw444VCQqw9ibFkoEaLpUm2+6kqhfqYQh70A6bW+NWL73XQ+f_x000d_
d9L2NducdUmDkJi/mOLRxmilqJq7bPMKW5skiUdDS+gidQ1z0Qg599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iMd3r552CUfzuZmdZY_x000d_
yqlZHfAuDu9iqhV56yDU4vSGBnG7aANuEd5EkKqorEdhk7hmVJesSjmp9AHFmbW35nbGiYzz_x000d_
mYtQ0dxcolljPgOJp/Yee3daTWLdVbVQHN/H4jcblNNwJG41g+R6P7LKU90wBFkzHmYMgfSv_x000d_
MuxektEi0aD45k4SYG/6206g4gs9FjuBtBtD40WvlHIxdeaS3IBAZqMpcOewPvG0KvnFF96G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Kog7mDVMvfETB2/2tFa2KXSO7jiock/ScK4B1tKRdd9aR9ZWfqnfiB3bjr9lNAEZB6fruK5n_x000d_
VVYH9xC3W7wrH2d0nDQGHmDeNu6RQgq5gygN4A/loV+ZZPlU66cvtTmvxhM/7ZTikMn12FK4_x000d_
zwEUaKAe7bdGXoEv+xWZRnid9Hd1kx4RyxyyoyDrXpWhnfq6KDJJ1Bweaj//MEIAkeajbfKj_x000d_
YhFS2jZaCNNzEJRF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nx3PZ2kJf2SxsokLmsywXgEms1JXejqWJw0y1rfrSf5xFj6l9fzXVoZ7_x000d_
2MaR8YbgVZBnJVdJ3b3BPX4vks36C6EGIP1vJrxsR4Qq7uqxHh+ZdVBG9ACbPSqM3JqglCuw_x000d_
9kMqcg2SyQ0+59kZ2oWniGmk9Suzr4ap9i6BKvKtK6EiYQEiwDSBdrlQAh02wWdpW9VGJVth_x000d_
JM3ZsCXfv8bXkbnrgHUZFTS3j3yAhhyou5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yEVayiVt4AMPrXWbam46ZLtgo76nfnEc0vQURr_x000d_
fb/qzgFbqSMX3GRFTi1qJBS6XzXFrcgXu8x49zQI2h5RZTQNBeQ9j7cPaRmlXM3hHnnufDri_x000d_
cePxX+ztnpb0iElUFU3EkzWtazvFNt4lo1L5Afp7JhkFX/EKoYbZf3cTRXzFCpKUIgLKGA7v_x000d_
ln//eaJL1DlvXQThilkAvdj4U+zaPSkw1FRBprZ+T2Eutv6+4Dlv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TZpRW+tnLAeX4kKAuEkZ_x000d_
tM1Ot/irYvphCa3nnh9lC/2rN5bLufReJx6hVJH8Xh5eIDWlatZ/fW0u+P5y2Qm3sRJlg/qX_x000d_
x3epkZ8A3FIY/vSBmHHirfHKaNkR3V6Fq7ANjSKynLt1m/ofaECB/1AccgC5mGu1xcT1Sa3b_x000d_
AQgxm7bCkxyDf0PIOKV/RY5YnT9lrUsOtvIdmXZBqTQiJxT9Odjf4DRoVyBLk8tAD5mxSP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vU_x000d_
+9IOLjb0mMqTwg/CWkzxdeqoCRW4ROilHXg2fHA92SrPlzabsJXDzrjNhLOsl7GBh9Ke6cw8_x000d_
j35GQ8L0sg5bV65M9FfZQ8k5+Oeq4aXRm8edLxQL7t8XiT6MyT73yn252CaMEFvneOsAFz+x_x000d_
t79NnFRdxUyh/FFipKyCVRi+Z3yViSIGGHK3rkk7k5eRu8Duhwuga//h/v1APPDETIvHJ5Ia_x000d_
Jm0ePw+s3cIX8+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S2T8R00zoFpA5P4caP7uIIUbhZcEX09y7S1mSHUdsqKSyDpjI5gtY=</vt:lpwstr>
  </property>
  <property fmtid="{D5CDD505-2E9C-101B-9397-08002B2CF9AE}" pid="21" name="_ms_pID_7253439_00">
    <vt:lpwstr>_ms_pID_7253439</vt:lpwstr>
  </property>
  <property fmtid="{D5CDD505-2E9C-101B-9397-08002B2CF9AE}" pid="22" name="_new_ms_pID_72543">
    <vt:lpwstr>(3)olbGqDWxOGt0rPuof/9Qn/4u0Ei0AXIeSZNrFEcS+5yq54eTbhzxzWZMdAgZHv5RYWREFbhn_x000d_
57m9IwIy7h8aY4wck0ziV28o0SRH3o4kYHU/dMBt3GGiP9DFn8saCIB5NfM04Pg1PE/4/Uql_x000d_
SbrsjWbUOagD01ghksHxsDG3GcNM7bZew/CQLtcFB8BJycsUgjSa/cpnToU/Bom0lPtSwUjy_x000d_
+lrJCAe6I/vjmM2GPK</vt:lpwstr>
  </property>
  <property fmtid="{D5CDD505-2E9C-101B-9397-08002B2CF9AE}" pid="23" name="_new_ms_pID_72543_00">
    <vt:lpwstr>_new_ms_pID_72543</vt:lpwstr>
  </property>
  <property fmtid="{D5CDD505-2E9C-101B-9397-08002B2CF9AE}" pid="24" name="_new_ms_pID_725431">
    <vt:lpwstr>OwROtnTyHtLZBZSXnbvjtA0rrHo1/2wtvKEkXx3wfdPhI0o2OsNbWU_x000d_
eFthBIECINAQ3pMB/kJfN9skTiou3yDn8a7TuIuI2otPCVoeCbHcCYpPCkPzKG/RSuERr7OK_x000d_
3Omusy40OXlOISxiU9lYEjzi3B8sniEsE3VVGpjiohDu/dDEfk5r7eyoEpg2hYFQuVurs8Ky_x000d_
YyoV5WRy6PQWbvxhkyRoNraMTirBwhuL7yvx</vt:lpwstr>
  </property>
  <property fmtid="{D5CDD505-2E9C-101B-9397-08002B2CF9AE}" pid="25" name="_new_ms_pID_725431_00">
    <vt:lpwstr>_new_ms_pID_725431</vt:lpwstr>
  </property>
  <property fmtid="{D5CDD505-2E9C-101B-9397-08002B2CF9AE}" pid="26" name="_new_ms_pID_725432">
    <vt:lpwstr>T19XDHhwG+08/dx5AgiO1J+4QBjjFoJl/Y1e_x000d_
M90fLmquiuM+XMAjWRJ2ZKlMWaM+O7ju2Hpm6Mxdm9LFJPkjkuE=</vt:lpwstr>
  </property>
  <property fmtid="{D5CDD505-2E9C-101B-9397-08002B2CF9AE}" pid="27" name="_new_ms_pID_725432_00">
    <vt:lpwstr>_new_ms_pID_725432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1519305968</vt:lpwstr>
  </property>
  <property fmtid="{D5CDD505-2E9C-101B-9397-08002B2CF9AE}" pid="32" name="KSOProductBuildVer">
    <vt:lpwstr>2052-11.1.0.12358</vt:lpwstr>
  </property>
  <property fmtid="{D5CDD505-2E9C-101B-9397-08002B2CF9AE}" pid="33" name="ICV">
    <vt:lpwstr>030C5574EA814B03BAAEA51CC88E1AEE</vt:lpwstr>
  </property>
</Properties>
</file>