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578" r:id="rId2"/>
    <p:sldId id="1573" r:id="rId3"/>
  </p:sldIdLst>
  <p:sldSz cx="12192000" cy="6858000"/>
  <p:notesSz cx="7023100" cy="9309100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2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22/2036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707-03-0amp-amp-tig-meeting-agenda-for-nov-plenary-2022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Nov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2022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</a:t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TIG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Nov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2022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Executive 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Yinan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Qi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(OPPO)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7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2 AMP TIG sessions were arranged in this week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Totally 4 contributions were presented and discussed</a:t>
            </a:r>
            <a:r>
              <a:rPr lang="en-US" altLang="en-GB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 smtClean="0"/>
              <a:t>11-22/1559 on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 smtClean="0"/>
              <a:t>11-22/1560 on ambient power and energy storage technology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 smtClean="0"/>
              <a:t>11-22/1561 on technical feasibility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 smtClean="0"/>
              <a:t>11-22/1562 on draft repot based on discussed materials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The updated tech report (11-22/1562r4) </a:t>
            </a:r>
            <a:r>
              <a:rPr lang="en-GB" altLang="en-US" dirty="0" smtClean="0"/>
              <a:t>was reviewed and commented.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</a:t>
            </a:r>
            <a:r>
              <a:rPr lang="en-GB" altLang="en-US" dirty="0" smtClean="0"/>
              <a:t>TIG approved one teleconference on </a:t>
            </a:r>
            <a:r>
              <a:rPr lang="en-GB" altLang="en-US" dirty="0" smtClean="0"/>
              <a:t>Dec 13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, (9:00am </a:t>
            </a:r>
            <a:r>
              <a:rPr lang="en-GB" altLang="en-US" dirty="0" smtClean="0"/>
              <a:t>– </a:t>
            </a:r>
            <a:r>
              <a:rPr lang="en-GB" altLang="en-US" dirty="0" smtClean="0"/>
              <a:t>11:00am</a:t>
            </a:r>
            <a:r>
              <a:rPr lang="en-GB" altLang="en-US" dirty="0" smtClean="0"/>
              <a:t>, ET)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TIG agenda </a:t>
            </a:r>
            <a:r>
              <a:rPr lang="en-GB" altLang="en-US" dirty="0" smtClean="0"/>
              <a:t>for </a:t>
            </a:r>
            <a:r>
              <a:rPr lang="en-GB" altLang="en-US" dirty="0" smtClean="0"/>
              <a:t>this week </a:t>
            </a:r>
            <a:r>
              <a:rPr lang="en-GB" altLang="en-US" dirty="0" smtClean="0"/>
              <a:t>is </a:t>
            </a:r>
            <a:r>
              <a:rPr lang="en-GB" altLang="en-US" dirty="0" smtClean="0"/>
              <a:t>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mentor.ieee.org/802.11/dcn/22/11-22-1707-03-0amp-amp-tig-meeting-agenda-for-nov-plenary-2022.pptx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AMP TIG work: </a:t>
            </a:r>
          </a:p>
          <a:p>
            <a:pPr marL="514350" lvl="1" indent="0"/>
            <a:r>
              <a:rPr lang="en-US" altLang="en-GB" dirty="0" smtClean="0"/>
              <a:t>call for contributions on AMP use cases, potential technologies, implementation feasibility, impact to standard, etc. </a:t>
            </a:r>
          </a:p>
          <a:p>
            <a:pPr marL="514350" lvl="1" indent="0"/>
            <a:r>
              <a:rPr lang="en-US" altLang="en-GB" dirty="0"/>
              <a:t>call for comments on the draft report 11-22/1562</a:t>
            </a:r>
          </a:p>
          <a:p>
            <a:pPr marL="514350" lvl="1" indent="0"/>
            <a:r>
              <a:rPr lang="en-US" altLang="en-GB" dirty="0" smtClean="0"/>
              <a:t>develop the AMP technical report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TIG’s Progress during this week</a:t>
            </a:r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300</TotalTime>
  <Words>153</Words>
  <Application>Microsoft Office PowerPoint</Application>
  <PresentationFormat>宽屏</PresentationFormat>
  <Paragraphs>29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Nov 2022 Plenary AMP TIG Closing Report</vt:lpstr>
      <vt:lpstr>AMP TIG’s Progress during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2014</cp:revision>
  <cp:lastPrinted>1998-02-10T13:28:00Z</cp:lastPrinted>
  <dcterms:created xsi:type="dcterms:W3CDTF">1998-02-10T13:07:00Z</dcterms:created>
  <dcterms:modified xsi:type="dcterms:W3CDTF">2022-11-17T07:53:11Z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