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9" r:id="rId4"/>
    <p:sldId id="298" r:id="rId5"/>
    <p:sldId id="297" r:id="rId6"/>
    <p:sldId id="29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>
      <p:cViewPr varScale="1">
        <p:scale>
          <a:sx n="77" d="100"/>
          <a:sy n="77" d="100"/>
        </p:scale>
        <p:origin x="51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17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November</a:t>
            </a:r>
            <a:r>
              <a:rPr lang="en-US" sz="1800" b="1" dirty="0"/>
              <a:t> 2022	doc.: IEEE 802.11-22/2035r0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703-07-00bh-agenda-tgbh-2022-nov-plenar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651-09-00bh-tgbh-motions-list.pptx" TargetMode="External"/><Relationship Id="rId5" Type="http://schemas.openxmlformats.org/officeDocument/2006/relationships/hyperlink" Target="https://mentor.ieee.org/802.11/dcn/22/11-22-0973-13-00bh-cc41-comments-against-d0-2.xlsx" TargetMode="External"/><Relationship Id="rId4" Type="http://schemas.openxmlformats.org/officeDocument/2006/relationships/hyperlink" Target="https://mentor.ieee.org/802.11/dcn/21/11-21-0332-37-00bh-issues-tracking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1802-00-00bh-enhancement-of-rrcm.pptx" TargetMode="External"/><Relationship Id="rId13" Type="http://schemas.openxmlformats.org/officeDocument/2006/relationships/hyperlink" Target="https://mentor.ieee.org/802.11/dcn/22/11-22-1585-00-00bh-multiple-schemes-text.docx" TargetMode="External"/><Relationship Id="rId3" Type="http://schemas.openxmlformats.org/officeDocument/2006/relationships/hyperlink" Target="https://mentor.ieee.org/802.11/dcn/22/11-22-1650-04-00bh-discussion-on-maad-and-all-that-goes-with-it.pptx" TargetMode="External"/><Relationship Id="rId7" Type="http://schemas.openxmlformats.org/officeDocument/2006/relationships/hyperlink" Target="https://mentor.ieee.org/802.11/dcn/22/11-22-1806-00-00bh-cr-for-pasn.docx" TargetMode="External"/><Relationship Id="rId12" Type="http://schemas.openxmlformats.org/officeDocument/2006/relationships/hyperlink" Target="https://mentor.ieee.org/802.11/dcn/22/11-22-0925-03-00bh-maad-text-for-tgbh-draft-0-2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1732-01-00bh-resolution-for-cid19-and-cid20.pptx" TargetMode="External"/><Relationship Id="rId11" Type="http://schemas.openxmlformats.org/officeDocument/2006/relationships/hyperlink" Target="https://mentor.ieee.org/802.11/dcn/22/11-22-0928-01-00bh-text-maad-and-irm-tgbh-draft-0-2.docx" TargetMode="External"/><Relationship Id="rId5" Type="http://schemas.openxmlformats.org/officeDocument/2006/relationships/hyperlink" Target="https://mentor.ieee.org/802.11/dcn/22/11-22-2013-01-00bh-id-encoding-in-pre-schemes.pptx" TargetMode="External"/><Relationship Id="rId10" Type="http://schemas.openxmlformats.org/officeDocument/2006/relationships/hyperlink" Target="https://mentor.ieee.org/802.11/dcn/22/11-22-1079-05-00bh-cr-for-sta-generated-id.docx" TargetMode="External"/><Relationship Id="rId4" Type="http://schemas.openxmlformats.org/officeDocument/2006/relationships/hyperlink" Target="https://mentor.ieee.org/802.11/dcn/22/11-22-1584-02-00bh-more-than-one-scheme.pptx" TargetMode="External"/><Relationship Id="rId9" Type="http://schemas.openxmlformats.org/officeDocument/2006/relationships/hyperlink" Target="https://mentor.ieee.org/802.11/dcn/22/11-22-1084-01-00bh-sta-id-opt-in.pptx" TargetMode="External"/><Relationship Id="rId14" Type="http://schemas.openxmlformats.org/officeDocument/2006/relationships/hyperlink" Target="https://mentor.ieee.org/802.11/dcn/22/11-22-0435-02-00bh-open-issues-from-issues-tracking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2022-11-17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November 2022 Plenary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11-22/</a:t>
            </a:r>
            <a:r>
              <a:rPr lang="en-US" dirty="0">
                <a:hlinkClick r:id="rId3"/>
              </a:rPr>
              <a:t>1</a:t>
            </a:r>
            <a:r>
              <a:rPr lang="en-US" dirty="0">
                <a:hlinkClick r:id="rId3"/>
              </a:rPr>
              <a:t>703r7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Latest Issue Tracking document:  </a:t>
            </a:r>
            <a:r>
              <a:rPr lang="en-US" dirty="0">
                <a:hlinkClick r:id="rId4"/>
              </a:rPr>
              <a:t>11-21/0332r37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Draft D0.2 is posted, in members’ area</a:t>
            </a:r>
          </a:p>
          <a:p>
            <a:pPr>
              <a:spcBef>
                <a:spcPts val="0"/>
              </a:spcBef>
            </a:pPr>
            <a:r>
              <a:rPr lang="en-US" dirty="0"/>
              <a:t>Comment resolution spreadsheet: </a:t>
            </a:r>
            <a:r>
              <a:rPr lang="en-US" dirty="0">
                <a:hlinkClick r:id="rId5"/>
              </a:rPr>
              <a:t>11-22/0973r13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6"/>
              </a:rPr>
              <a:t>11-22/0651r9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Agreed to continue </a:t>
            </a:r>
            <a:r>
              <a:rPr lang="en-US" kern="0" dirty="0"/>
              <a:t>working on adding an additional mechanism to support identification prior to association (or at Association Request)</a:t>
            </a:r>
            <a:endParaRPr lang="en-US" dirty="0"/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518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Contributions considered: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3"/>
              </a:rPr>
              <a:t>11-22/1329r9</a:t>
            </a:r>
            <a:r>
              <a:rPr lang="en-US" altLang="en-US" sz="1800" dirty="0">
                <a:solidFill>
                  <a:schemeClr val="tx1"/>
                </a:solidFill>
              </a:rPr>
              <a:t> – CID resolutions for 12.2.11 (Kurt Lumbatis)</a:t>
            </a:r>
            <a:endParaRPr lang="en-US" altLang="en-US" sz="1800" dirty="0">
              <a:solidFill>
                <a:schemeClr val="tx1"/>
              </a:solidFill>
              <a:hlinkClick r:id="rId3"/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3"/>
              </a:rPr>
              <a:t>11-22/1650r4</a:t>
            </a:r>
            <a:r>
              <a:rPr lang="en-US" altLang="en-US" sz="1800" dirty="0">
                <a:solidFill>
                  <a:schemeClr val="tx1"/>
                </a:solidFill>
              </a:rPr>
              <a:t> – Discussion on MAAD and all that goes with it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4"/>
              </a:rPr>
              <a:t>11-22/1584r2</a:t>
            </a:r>
            <a:r>
              <a:rPr lang="en-US" altLang="en-US" sz="1800" dirty="0">
                <a:solidFill>
                  <a:schemeClr val="tx1"/>
                </a:solidFill>
              </a:rPr>
              <a:t> – More than one scheme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5"/>
              </a:rPr>
              <a:t>11-22/2013r1</a:t>
            </a:r>
            <a:r>
              <a:rPr lang="en-US" altLang="en-US" sz="1800" dirty="0">
                <a:solidFill>
                  <a:schemeClr val="tx1"/>
                </a:solidFill>
              </a:rPr>
              <a:t> – ID encoding in pre-schemes (Jouni Malinen)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6"/>
              </a:rPr>
              <a:t>11-22/1732r1</a:t>
            </a:r>
            <a:r>
              <a:rPr lang="en-US" altLang="en-US" sz="1800" dirty="0">
                <a:solidFill>
                  <a:schemeClr val="tx1"/>
                </a:solidFill>
              </a:rPr>
              <a:t> – Resolution for CID19 and CID 20 (Okan Mutgan)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7"/>
              </a:rPr>
              <a:t>11-22/1806r0</a:t>
            </a:r>
            <a:r>
              <a:rPr lang="en-US" altLang="en-US" sz="1800" dirty="0">
                <a:solidFill>
                  <a:schemeClr val="tx1"/>
                </a:solidFill>
              </a:rPr>
              <a:t> – CR for PASN (Okan Mutgan)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8"/>
              </a:rPr>
              <a:t>11-22/1802r0</a:t>
            </a:r>
            <a:r>
              <a:rPr lang="en-US" altLang="en-US" sz="1800" dirty="0">
                <a:solidFill>
                  <a:schemeClr val="tx1"/>
                </a:solidFill>
              </a:rPr>
              <a:t> – Enhancement of RRCM (Okan Mutgan)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/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Contributions still in queue: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9"/>
              </a:rPr>
              <a:t>11-22/1084r1</a:t>
            </a:r>
            <a:r>
              <a:rPr lang="en-US" altLang="en-US" sz="1800" dirty="0">
                <a:solidFill>
                  <a:schemeClr val="tx1"/>
                </a:solidFill>
              </a:rPr>
              <a:t> – STA ID Opt-in (Sid Thakur)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10"/>
              </a:rPr>
              <a:t>11-22/1079r5</a:t>
            </a:r>
            <a:r>
              <a:rPr lang="en-US" altLang="en-US" sz="1800" dirty="0">
                <a:solidFill>
                  <a:schemeClr val="tx1"/>
                </a:solidFill>
              </a:rPr>
              <a:t> – CR for STA generated ID (Jay Yang)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11"/>
              </a:rPr>
              <a:t>11-22/0928r1</a:t>
            </a:r>
            <a:r>
              <a:rPr lang="en-US" altLang="en-US" sz="1800" dirty="0">
                <a:solidFill>
                  <a:schemeClr val="tx1"/>
                </a:solidFill>
              </a:rPr>
              <a:t> – MAAD Text for TGbh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12"/>
              </a:rPr>
              <a:t>11-22/0925r3</a:t>
            </a:r>
            <a:r>
              <a:rPr lang="en-US" altLang="en-US" sz="1800" dirty="0">
                <a:solidFill>
                  <a:schemeClr val="tx1"/>
                </a:solidFill>
              </a:rPr>
              <a:t> – Text for MAAD and IRM in TGbh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hlinkClick r:id="rId13"/>
              </a:rPr>
              <a:t>11-22/1585r0</a:t>
            </a:r>
            <a:r>
              <a:rPr lang="en-US" altLang="en-US" sz="1800" dirty="0">
                <a:solidFill>
                  <a:schemeClr val="tx1"/>
                </a:solidFill>
              </a:rPr>
              <a:t> – Multiple schemes text (Graham Smith)</a:t>
            </a: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hlinkClick r:id="rId14"/>
              </a:rPr>
              <a:t>11-22/0435r2</a:t>
            </a:r>
            <a:r>
              <a:rPr lang="en-US" sz="1800" dirty="0"/>
              <a:t> – Open issues from Issues Tracking document (Mark</a:t>
            </a:r>
            <a:r>
              <a:rPr lang="en-US" sz="1800" dirty="0">
                <a:solidFill>
                  <a:schemeClr val="tx1"/>
                </a:solidFill>
              </a:rPr>
              <a:t> Hamilton)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8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>
              <a:spcBef>
                <a:spcPts val="0"/>
              </a:spcBef>
            </a:pPr>
            <a:endParaRPr lang="en-US" sz="1800" b="1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PAR approved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</a:rPr>
              <a:t>Feb 2021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First TG meeting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</a:rPr>
              <a:t>Mar 2021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D0.2 CC						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00FF00"/>
                </a:highlight>
                <a:uLnTx/>
                <a:uFillTx/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kumimoji="0" lang="en-US" altLang="zh-CN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Initial WG Letter Ballot (D1.0)	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effectLst/>
                <a:highlight>
                  <a:srgbClr val="FF0000"/>
                </a:highlight>
                <a:uLnTx/>
                <a:uFillTx/>
                <a:latin typeface="Times New Roman"/>
                <a:ea typeface="MS Gothic"/>
              </a:rPr>
              <a:t>Nov 2022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S Gothic"/>
              </a:rPr>
              <a:t> 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S Gothic"/>
                <a:sym typeface="Wingdings" panose="05000000000000000000" pitchFamily="2" charset="2"/>
              </a:rPr>
              <a:t> 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MS Gothic"/>
              </a:rPr>
              <a:t>Jan 2023?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Recirculation LB (D2.0)			Jan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Initial SA Ballot (D3.0)			May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Final 802.11 WG approval		Sep 2023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802 EC approval					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MS Gothic"/>
              </a:rPr>
              <a:t>Nov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2023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RevCom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and SASB approval		Dec 2023 </a:t>
            </a:r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/>
              <a:t>Tues 9:30am ET, 2 hours: Nov 29, Dec 13, Dec 20, Jan 10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/>
              <a:t>Thurs 7:00pm ET, 2 hours: Dec 1, Dec 15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(Note: Tues am and Thurs pm are to be evaluated after trying it a couple times.  TG will discuss how/whether to continue, and schedule with 10 days’ notice.)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12420</TotalTime>
  <Words>474</Words>
  <Application>Microsoft Office PowerPoint</Application>
  <PresentationFormat>On-screen Show (4:3)</PresentationFormat>
  <Paragraphs>74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Work Completed</vt:lpstr>
      <vt:lpstr>Timeline</vt:lpstr>
      <vt:lpstr>Teleconference(s)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381</cp:revision>
  <cp:lastPrinted>1998-02-10T13:28:06Z</cp:lastPrinted>
  <dcterms:created xsi:type="dcterms:W3CDTF">2009-07-15T16:38:20Z</dcterms:created>
  <dcterms:modified xsi:type="dcterms:W3CDTF">2022-11-17T08:41:09Z</dcterms:modified>
</cp:coreProperties>
</file>