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6" r:id="rId4"/>
    <p:sldId id="268" r:id="rId5"/>
    <p:sldId id="263" r:id="rId6"/>
    <p:sldId id="264" r:id="rId7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43"/>
  </p:normalViewPr>
  <p:slideViewPr>
    <p:cSldViewPr>
      <p:cViewPr varScale="1">
        <p:scale>
          <a:sx n="129" d="100"/>
          <a:sy n="129" d="100"/>
        </p:scale>
        <p:origin x="216" y="864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802.11-22/2032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802.11-22/2032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802.11-22/2032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802.11-22/2032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802.11-22/2032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802.11-22/2032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802.11-22/2032r0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January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2023-01-19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201343"/>
              </p:ext>
            </p:extLst>
          </p:nvPr>
        </p:nvGraphicFramePr>
        <p:xfrm>
          <a:off x="1524000" y="1707654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514600" progId="Word.Document.8">
                  <p:embed/>
                </p:oleObj>
              </mc:Choice>
              <mc:Fallback>
                <p:oleObj name="Doc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07654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January 2023.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Meeting Goals &amp; Accomplishments of the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1" y="1131590"/>
            <a:ext cx="7856537" cy="3168352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Goals for the week: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Resolve comments received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from SAB</a:t>
            </a:r>
          </a:p>
          <a:p>
            <a:pPr marL="0" indent="0"/>
            <a:endParaRPr lang="en-US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Accomplishments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Resolved and approved resolutions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for all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Comment Resolution Committee Motions: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Motion passed to produce D6.0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Motion passed to start 20-day SA Recirculation</a:t>
            </a:r>
            <a:br>
              <a:rPr lang="en-US" sz="1100" dirty="0">
                <a:solidFill>
                  <a:schemeClr val="tx1"/>
                </a:solidFill>
              </a:rPr>
            </a:br>
            <a:r>
              <a:rPr lang="en-US" sz="1100" dirty="0">
                <a:solidFill>
                  <a:schemeClr val="tx1"/>
                </a:solidFill>
              </a:rPr>
              <a:t>ballot on D6.0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Comment database: 11-23/0081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800"/>
              <a:t>Slide </a:t>
            </a:r>
            <a:fld id="{440F5867-744E-4AA6-B0ED-4C44D2DFBB7B}" type="slidenum">
              <a:rPr lang="en-GB" sz="800" smtClean="0"/>
              <a:pPr/>
              <a:t>3</a:t>
            </a:fld>
            <a:endParaRPr lang="en-GB" sz="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z="800"/>
              <a:t>Marc Emmelmann (Koden-TI)</a:t>
            </a:r>
            <a:endParaRPr lang="en-GB" sz="80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sz="1200"/>
              <a:t>January 2023</a:t>
            </a:r>
            <a:endParaRPr lang="en-GB" sz="1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0B3F8A-4EBC-8608-AC5E-48EA0C48F0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3932" y="1635646"/>
            <a:ext cx="4176464" cy="282282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schedule (unchanged)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2023</a:t>
            </a:r>
            <a:endParaRPr lang="en-GB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2F694896-C649-894C-96D2-15E938CA17CC}"/>
              </a:ext>
            </a:extLst>
          </p:cNvPr>
          <p:cNvSpPr txBox="1">
            <a:spLocks/>
          </p:cNvSpPr>
          <p:nvPr/>
        </p:nvSpPr>
        <p:spPr bwMode="auto">
          <a:xfrm>
            <a:off x="685800" y="1203598"/>
            <a:ext cx="7770813" cy="2952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January 2019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June 2020			Call for comments on D0.1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November 2020	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September 2021		D2.0 WG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March 2022		D3.0 WG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May				intermediate version D3.1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June				Form SAB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July				Editorial reviews completed: MEC &amp; MDR on D3.1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				D4.0 WG Recirculation LB 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September 2022		WG request EC for unconditional approval to forward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					draft D4.0 to SA ballot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Oct 4</a:t>
            </a:r>
            <a:r>
              <a:rPr lang="en-US" altLang="en-US" sz="1100" baseline="30000" dirty="0">
                <a:solidFill>
                  <a:schemeClr val="tx1"/>
                </a:solidFill>
              </a:rPr>
              <a:t>th</a:t>
            </a:r>
            <a:r>
              <a:rPr lang="en-US" altLang="en-US" sz="1100" dirty="0">
                <a:solidFill>
                  <a:schemeClr val="tx1"/>
                </a:solidFill>
              </a:rPr>
              <a:t> EC telco		EC approval to go to SA Ballot (unconditional)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Oct. 6</a:t>
            </a:r>
            <a:r>
              <a:rPr lang="en-US" altLang="en-US" sz="1100" baseline="30000" dirty="0">
                <a:solidFill>
                  <a:schemeClr val="tx1"/>
                </a:solidFill>
              </a:rPr>
              <a:t>th</a:t>
            </a:r>
            <a:r>
              <a:rPr lang="en-US" altLang="en-US" sz="1100" dirty="0">
                <a:solidFill>
                  <a:schemeClr val="tx1"/>
                </a:solidFill>
              </a:rPr>
              <a:t> 2022		Initial SA Ballot (D4.0), Start of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March 2023		Second SA Ballot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July 2023			Third SA Ballot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September 2023		EC approval to </a:t>
            </a:r>
            <a:r>
              <a:rPr lang="en-US" altLang="en-US" sz="1100" dirty="0" err="1">
                <a:solidFill>
                  <a:schemeClr val="tx1"/>
                </a:solidFill>
              </a:rPr>
              <a:t>RevCom</a:t>
            </a:r>
            <a:endParaRPr lang="en-US" altLang="en-US" sz="1100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December 2023		</a:t>
            </a:r>
            <a:r>
              <a:rPr lang="en-US" altLang="en-US" sz="1100" dirty="0" err="1">
                <a:solidFill>
                  <a:schemeClr val="tx1"/>
                </a:solidFill>
              </a:rPr>
              <a:t>RevCom</a:t>
            </a:r>
            <a:r>
              <a:rPr lang="en-US" altLang="en-US" sz="1100" dirty="0">
                <a:solidFill>
                  <a:schemeClr val="tx1"/>
                </a:solidFill>
              </a:rPr>
              <a:t>/SASB approval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267874"/>
            <a:ext cx="1781167" cy="204788"/>
          </a:xfrm>
        </p:spPr>
        <p:txBody>
          <a:bodyPr/>
          <a:lstStyle/>
          <a:p>
            <a:r>
              <a:rPr lang="en-GB"/>
              <a:t>January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732240" y="4856560"/>
            <a:ext cx="1799027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3160"/>
            <a:ext cx="5829300" cy="870347"/>
          </a:xfrm>
          <a:ln/>
        </p:spPr>
        <p:txBody>
          <a:bodyPr vert="horz" wrap="square" lIns="67500" tIns="35100" rIns="67500" bIns="351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Next Meeting &amp; Upcoming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7" y="1203598"/>
            <a:ext cx="7847699" cy="3156347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Review and resolve comments received from SA Recirculation Ballot on D6.0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Prepare and approve report to EC to send P802.11bc to </a:t>
            </a:r>
            <a:r>
              <a:rPr lang="en-US" sz="1600" dirty="0" err="1">
                <a:solidFill>
                  <a:schemeClr val="tx1"/>
                </a:solidFill>
              </a:rPr>
              <a:t>RevCom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Telcos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Tuesdays, 10:00h – 11.00h ET (1 hours)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Announced on WG-reflector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1"/>
                </a:solidFill>
              </a:rPr>
              <a:t>Will be cancelled if no matters are to be discussed before SA Recirc-Ballot / during ballot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11-22/2029</a:t>
            </a:r>
          </a:p>
          <a:p>
            <a:r>
              <a:rPr lang="en-US" dirty="0"/>
              <a:t>Meeting / Chair’s Slide Deck:		11-22/2030</a:t>
            </a:r>
          </a:p>
          <a:p>
            <a:r>
              <a:rPr lang="en-US" dirty="0"/>
              <a:t>Meeting minutes:					11-23/0014</a:t>
            </a:r>
          </a:p>
          <a:p>
            <a:r>
              <a:rPr lang="en-US" dirty="0"/>
              <a:t>Snapshot Slide:						11-22/2031</a:t>
            </a:r>
          </a:p>
          <a:p>
            <a:r>
              <a:rPr lang="en-US" dirty="0"/>
              <a:t>Closing report:						11-22/2032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US" dirty="0" err="1"/>
              <a:t>UseCase</a:t>
            </a:r>
            <a:r>
              <a:rPr lang="en-US" dirty="0"/>
              <a:t> Document:			11-19/268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985</TotalTime>
  <Words>491</Words>
  <Application>Microsoft Macintosh PowerPoint</Application>
  <PresentationFormat>On-screen Show (16:9)</PresentationFormat>
  <Paragraphs>87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802-11-Submission-Koden-TI-plain</vt:lpstr>
      <vt:lpstr>Microsoft Word 97 - 2004 Document</vt:lpstr>
      <vt:lpstr>TGbc Closing Report</vt:lpstr>
      <vt:lpstr>Abstract</vt:lpstr>
      <vt:lpstr>Meeting Goals &amp; Accomplishments of the week</vt:lpstr>
      <vt:lpstr>TGbc schedule (unchanged)</vt:lpstr>
      <vt:lpstr>Plans for Next Meeting &amp; Upcoming Telcos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Emmelmann, Marc</cp:lastModifiedBy>
  <cp:revision>70</cp:revision>
  <cp:lastPrinted>1601-01-01T00:00:00Z</cp:lastPrinted>
  <dcterms:created xsi:type="dcterms:W3CDTF">2019-09-17T07:48:51Z</dcterms:created>
  <dcterms:modified xsi:type="dcterms:W3CDTF">2023-01-19T19:03:06Z</dcterms:modified>
  <cp:category/>
</cp:coreProperties>
</file>