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8" r:id="rId5"/>
    <p:sldId id="263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9" d="100"/>
          <a:sy n="129" d="100"/>
        </p:scale>
        <p:origin x="216" y="864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2023-01-19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201343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131590"/>
            <a:ext cx="7856537" cy="3168352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Goals for the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 comments received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from SAB</a:t>
            </a:r>
          </a:p>
          <a:p>
            <a:pPr marL="0" indent="0"/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Resolved and approved resolutions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for all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Comment Resolution Committee Motions: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Motion passed to produce D6.0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Motion passed to start 20-day SA Recirculation</a:t>
            </a:r>
            <a:br>
              <a:rPr lang="en-US" sz="1100" dirty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>ballot on D6.0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Comment database: 11-23/0081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January 2023</a:t>
            </a:r>
            <a:endParaRPr lang="en-GB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0B3F8A-4EBC-8608-AC5E-48EA0C48F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932" y="1635646"/>
            <a:ext cx="4176464" cy="28228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2023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203598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November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2021	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2022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May				intermediate version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	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				Editorial reviews completed: MEC &amp; MDR 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D4.0 WG Recirculation LB 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2022		WG request EC for unconditional approval to forward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	draft D4.0 to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Oct 4</a:t>
            </a:r>
            <a:r>
              <a:rPr lang="en-US" altLang="en-US" sz="1100" baseline="30000" dirty="0">
                <a:solidFill>
                  <a:schemeClr val="tx1"/>
                </a:solidFill>
              </a:rPr>
              <a:t>th</a:t>
            </a:r>
            <a:r>
              <a:rPr lang="en-US" altLang="en-US" sz="1100" dirty="0">
                <a:solidFill>
                  <a:schemeClr val="tx1"/>
                </a:solidFill>
              </a:rPr>
              <a:t> EC telco		EC approval to go to SA Ballot (unconditional)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Oct. 6</a:t>
            </a:r>
            <a:r>
              <a:rPr lang="en-US" altLang="en-US" sz="1100" baseline="30000" dirty="0">
                <a:solidFill>
                  <a:schemeClr val="tx1"/>
                </a:solidFill>
              </a:rPr>
              <a:t>th</a:t>
            </a:r>
            <a:r>
              <a:rPr lang="en-US" altLang="en-US" sz="1100" dirty="0">
                <a:solidFill>
                  <a:schemeClr val="tx1"/>
                </a:solidFill>
              </a:rPr>
              <a:t> 2022		Initial SA Ballot (D4.0), Start of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2023		Second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2023			Third SA Ballot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2023		EC approval to 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December 2023		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r>
              <a:rPr lang="en-US" altLang="en-US" sz="1100" dirty="0">
                <a:solidFill>
                  <a:schemeClr val="tx1"/>
                </a:solidFill>
              </a:rPr>
              <a:t>/SASB approval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203598"/>
            <a:ext cx="7847699" cy="3156347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Review and resolve comments received from SA Recirculation Ballot on D6.0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Prepare and approve report to EC to send P802.11bc to </a:t>
            </a:r>
            <a:r>
              <a:rPr lang="en-US" sz="1600" dirty="0" err="1">
                <a:solidFill>
                  <a:schemeClr val="tx1"/>
                </a:solidFill>
              </a:rPr>
              <a:t>RevCom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Telcos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Tuesdays, 10:00h – 11.00h ET (1 hours)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Announced on WG-reflector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Will be cancelled if no matters are to be discussed before SA Recirc-Ballot / during ballot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11-22/2029</a:t>
            </a:r>
          </a:p>
          <a:p>
            <a:r>
              <a:rPr lang="en-US" dirty="0"/>
              <a:t>Meeting / Chair’s Slide Deck:		11-22/2030</a:t>
            </a:r>
          </a:p>
          <a:p>
            <a:r>
              <a:rPr lang="en-US" dirty="0"/>
              <a:t>Meeting minutes:					11-23/0014</a:t>
            </a:r>
          </a:p>
          <a:p>
            <a:r>
              <a:rPr lang="en-US" dirty="0"/>
              <a:t>Snapshot Slide:						11-22/2031</a:t>
            </a:r>
          </a:p>
          <a:p>
            <a:r>
              <a:rPr lang="en-US" dirty="0"/>
              <a:t>Closing report:						11-22/2032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985</TotalTime>
  <Words>491</Words>
  <Application>Microsoft Macintosh PowerPoint</Application>
  <PresentationFormat>On-screen Show (16:9)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Microsoft Word 97 - 2004 Document</vt:lpstr>
      <vt:lpstr>TGbc Closing Report</vt:lpstr>
      <vt:lpstr>Abstract</vt:lpstr>
      <vt:lpstr>Meeting Goals &amp; Accomplishments of the week</vt:lpstr>
      <vt:lpstr>TGbc schedule (unchanged)</vt:lpstr>
      <vt:lpstr>Plans for Next Meeting &amp; Upcoming Telcos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70</cp:revision>
  <cp:lastPrinted>1601-01-01T00:00:00Z</cp:lastPrinted>
  <dcterms:created xsi:type="dcterms:W3CDTF">2019-09-17T07:48:51Z</dcterms:created>
  <dcterms:modified xsi:type="dcterms:W3CDTF">2023-01-19T19:03:06Z</dcterms:modified>
  <cp:category/>
</cp:coreProperties>
</file>