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802.11-22/2031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802.11-22/2031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802.11-22/2031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802.11-22/2031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January 2023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Resolved all comments from SAB on D4.0 and initiated recirculation ballot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SAB Recirculation on D5.0 completed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97% Approval rate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 disapprove votes without new MBS comments (standing disapprove votes)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11 comments received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7 technical, 4 editorial</a:t>
            </a:r>
          </a:p>
          <a:p>
            <a:pPr lvl="3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All comments from “Approve Voters” (MBS = no)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 and approve comment resolutions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Contact standing disapprove voters to identify unsatisfied comments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Slots this week: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13:30 15:30h (PM1)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16:00 – 18:00h (PM2)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10:30 – 12:30h (AM2)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11-22/2029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550</TotalTime>
  <Words>223</Words>
  <Application>Microsoft Macintosh PowerPoint</Application>
  <PresentationFormat>Widescreen</PresentationFormat>
  <Paragraphs>47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62</cp:revision>
  <cp:lastPrinted>1601-01-01T00:00:00Z</cp:lastPrinted>
  <dcterms:created xsi:type="dcterms:W3CDTF">2019-05-16T23:33:21Z</dcterms:created>
  <dcterms:modified xsi:type="dcterms:W3CDTF">2023-01-15T19:47:23Z</dcterms:modified>
  <cp:category/>
</cp:coreProperties>
</file>