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70" r:id="rId3"/>
    <p:sldId id="269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CD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>
      <p:cViewPr varScale="1">
        <p:scale>
          <a:sx n="63" d="100"/>
          <a:sy n="63" d="100"/>
        </p:scale>
        <p:origin x="540" y="6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17" d="100"/>
          <a:sy n="117" d="100"/>
        </p:scale>
        <p:origin x="5012" y="8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ew Myles (amyles)" userId="48835547-dded-4e19-9a5f-3829d2a2fb2e" providerId="ADAL" clId="{75873A7F-2851-4691-8998-80D99046B28D}"/>
    <pc:docChg chg="modSld">
      <pc:chgData name="Andrew Myles (amyles)" userId="48835547-dded-4e19-9a5f-3829d2a2fb2e" providerId="ADAL" clId="{75873A7F-2851-4691-8998-80D99046B28D}" dt="2022-11-17T07:16:54.604" v="5" actId="20577"/>
      <pc:docMkLst>
        <pc:docMk/>
      </pc:docMkLst>
      <pc:sldChg chg="modSp mod">
        <pc:chgData name="Andrew Myles (amyles)" userId="48835547-dded-4e19-9a5f-3829d2a2fb2e" providerId="ADAL" clId="{75873A7F-2851-4691-8998-80D99046B28D}" dt="2022-11-17T07:16:54.604" v="5" actId="20577"/>
        <pc:sldMkLst>
          <pc:docMk/>
          <pc:sldMk cId="2284832040" sldId="269"/>
        </pc:sldMkLst>
        <pc:spChg chg="mod">
          <ac:chgData name="Andrew Myles (amyles)" userId="48835547-dded-4e19-9a5f-3829d2a2fb2e" providerId="ADAL" clId="{75873A7F-2851-4691-8998-80D99046B28D}" dt="2022-11-17T07:16:54.604" v="5" actId="20577"/>
          <ac:spMkLst>
            <pc:docMk/>
            <pc:sldMk cId="2284832040" sldId="269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Andrew Myles, Cisco</a:t>
            </a:r>
          </a:p>
          <a:p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802.11-22/2028r0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2/ec-22-0047-00-00EC-ieee-sa-response-to-iso-iec-jtc1-on-802-11ax-05nov2021.pdf" TargetMode="External"/><Relationship Id="rId2" Type="http://schemas.openxmlformats.org/officeDocument/2006/relationships/hyperlink" Target="https://mentor.ieee.org/802.11/dcn/20/11-22-1715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dirty="0"/>
              <a:t>IEEE 802 JTC1 Standing Committee</a:t>
            </a:r>
            <a:br>
              <a:rPr lang="en-AU" dirty="0"/>
            </a:br>
            <a:r>
              <a:rPr lang="en-AU" dirty="0"/>
              <a:t>Nov 2022 (hybrid)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08865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20221117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 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5622116"/>
              </p:ext>
            </p:extLst>
          </p:nvPr>
        </p:nvGraphicFramePr>
        <p:xfrm>
          <a:off x="990600" y="3141663"/>
          <a:ext cx="10028238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44320" imgH="2546280" progId="Word.Document.8">
                  <p:embed/>
                </p:oleObj>
              </mc:Choice>
              <mc:Fallback>
                <p:oleObj name="Document" r:id="rId3" imgW="10444320" imgH="254628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3141663"/>
                        <a:ext cx="10028238" cy="2438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70289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IEEE 802 JTC1 SC reviewed the PSDO process status, including IPR issues holding up </a:t>
            </a:r>
            <a:r>
              <a:rPr kumimoji="0" lang="en-AU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802.11ax/ay/</a:t>
            </a:r>
            <a:r>
              <a:rPr kumimoji="0" lang="en-AU" sz="3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  <a:r>
              <a:rPr kumimoji="0" lang="en-AU" sz="32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/</a:t>
            </a:r>
            <a:r>
              <a:rPr kumimoji="0" lang="en-AU" sz="32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az</a:t>
            </a:r>
            <a:endParaRPr lang="en-AU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tx1"/>
                </a:solidFill>
              </a:rPr>
              <a:t>Agenda - </a:t>
            </a:r>
            <a:r>
              <a:rPr lang="en-AU" dirty="0">
                <a:solidFill>
                  <a:schemeClr val="tx1"/>
                </a:solidFill>
                <a:hlinkClick r:id="rId2"/>
              </a:rPr>
              <a:t>11-22-1715</a:t>
            </a:r>
            <a:r>
              <a:rPr lang="en-AU" dirty="0">
                <a:solidFill>
                  <a:schemeClr val="tx1"/>
                </a:solidFill>
              </a:rPr>
              <a:t>; Minutes - tbd</a:t>
            </a:r>
          </a:p>
          <a:p>
            <a:pPr>
              <a:buFont typeface="Arial" panose="020B0604020202020204" pitchFamily="34" charset="0"/>
              <a:buChar char="•"/>
            </a:pPr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 2022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F19B36-2873-48E9-B4AD-CD47A49D9156}"/>
              </a:ext>
            </a:extLst>
          </p:cNvPr>
          <p:cNvSpPr/>
          <p:nvPr/>
        </p:nvSpPr>
        <p:spPr bwMode="auto">
          <a:xfrm>
            <a:off x="6816080" y="2503946"/>
            <a:ext cx="4573704" cy="3708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800"/>
              </a:spcBef>
            </a:pPr>
            <a:r>
              <a:rPr kumimoji="0" lang="en-AU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802.11ax/ay/</a:t>
            </a:r>
            <a:r>
              <a:rPr kumimoji="0" lang="en-AU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  <a:r>
              <a:rPr kumimoji="0" lang="en-AU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/</a:t>
            </a:r>
            <a:r>
              <a:rPr kumimoji="0" lang="en-AU" sz="20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az</a:t>
            </a:r>
            <a:r>
              <a:rPr kumimoji="0" lang="en-AU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IPR issue</a:t>
            </a:r>
          </a:p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800" b="1" dirty="0">
                <a:solidFill>
                  <a:schemeClr val="tx1"/>
                </a:solidFill>
              </a:rPr>
              <a:t>Situation: IPR holding up PSDO process</a:t>
            </a:r>
          </a:p>
          <a:p>
            <a:pPr marL="357188" lvl="1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solidFill>
                  <a:schemeClr val="tx1"/>
                </a:solidFill>
              </a:rPr>
              <a:t>Multiple 802.11 submissions into PSDO process are “on hold” due to negative </a:t>
            </a:r>
            <a:r>
              <a:rPr lang="en-AU" sz="1600" dirty="0" err="1">
                <a:solidFill>
                  <a:schemeClr val="tx1"/>
                </a:solidFill>
              </a:rPr>
              <a:t>LoAs</a:t>
            </a:r>
            <a:r>
              <a:rPr lang="en-AU" sz="1600" dirty="0">
                <a:solidFill>
                  <a:schemeClr val="tx1"/>
                </a:solidFill>
              </a:rPr>
              <a:t> (in IEEE)</a:t>
            </a:r>
          </a:p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800" b="1" dirty="0">
                <a:solidFill>
                  <a:schemeClr val="tx1"/>
                </a:solidFill>
              </a:rPr>
              <a:t>Status: slow progress</a:t>
            </a:r>
            <a:endParaRPr kumimoji="0" lang="en-AU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  <a:p>
            <a:pPr marL="357188" lvl="1" indent="-174625">
              <a:spcBef>
                <a:spcPts val="800"/>
              </a:spcBef>
              <a:buFont typeface="Arial" panose="020B0604020202020204" pitchFamily="34" charset="0"/>
              <a:buChar char="•"/>
              <a:tabLst>
                <a:tab pos="269875" algn="l"/>
              </a:tabLst>
            </a:pPr>
            <a:r>
              <a:rPr lang="en-AU" sz="1600" dirty="0">
                <a:solidFill>
                  <a:schemeClr val="tx1"/>
                </a:solidFill>
              </a:rPr>
              <a:t>Letter from IEEE-SA President in Mar 2022 (see </a:t>
            </a:r>
            <a:r>
              <a:rPr lang="en-AU" sz="1600" dirty="0">
                <a:solidFill>
                  <a:schemeClr val="tx1"/>
                </a:solidFill>
                <a:hlinkClick r:id="rId3"/>
              </a:rPr>
              <a:t>ec-22-0047-00</a:t>
            </a:r>
            <a:r>
              <a:rPr lang="en-AU" sz="1600" dirty="0">
                <a:solidFill>
                  <a:schemeClr val="tx1"/>
                </a:solidFill>
              </a:rPr>
              <a:t>) asks that ISO follow their normal processes related to IPR</a:t>
            </a:r>
          </a:p>
          <a:p>
            <a:pPr marL="357188" lvl="1" indent="-174625">
              <a:spcBef>
                <a:spcPts val="800"/>
              </a:spcBef>
              <a:buFont typeface="Arial" panose="020B0604020202020204" pitchFamily="34" charset="0"/>
              <a:buChar char="•"/>
              <a:tabLst>
                <a:tab pos="269875" algn="l"/>
              </a:tabLst>
            </a:pPr>
            <a:r>
              <a:rPr lang="en-AU" sz="1600" dirty="0">
                <a:solidFill>
                  <a:schemeClr val="tx1"/>
                </a:solidFill>
              </a:rPr>
              <a:t>There was some discussion around ISO Council meeting in Sep 2022</a:t>
            </a:r>
          </a:p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kumimoji="0" lang="en-AU" sz="1800" b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Next ste</a:t>
            </a:r>
            <a:r>
              <a:rPr lang="en-AU" sz="1800" b="1" dirty="0">
                <a:solidFill>
                  <a:schemeClr val="tx1"/>
                </a:solidFill>
              </a:rPr>
              <a:t>ps: keep waiting!</a:t>
            </a:r>
          </a:p>
          <a:p>
            <a:pPr marL="357188" lvl="1" indent="-174625">
              <a:spcBef>
                <a:spcPts val="800"/>
              </a:spcBef>
              <a:buFont typeface="Arial" panose="020B0604020202020204" pitchFamily="34" charset="0"/>
              <a:buChar char="•"/>
              <a:tabLst>
                <a:tab pos="269875" algn="l"/>
              </a:tabLst>
            </a:pPr>
            <a:r>
              <a:rPr lang="en-AU" sz="1600" dirty="0">
                <a:solidFill>
                  <a:schemeClr val="tx1"/>
                </a:solidFill>
              </a:rPr>
              <a:t>Resolution possible early in new year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62602ECF-0EE1-4687-A387-7283411A4A2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69180282"/>
              </p:ext>
            </p:extLst>
          </p:nvPr>
        </p:nvGraphicFramePr>
        <p:xfrm>
          <a:off x="914401" y="2503946"/>
          <a:ext cx="5791200" cy="3708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3686578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Completed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In-process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62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870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437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146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709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315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7154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030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4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360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94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49</a:t>
                      </a:r>
                      <a:endParaRPr lang="en-AU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24263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9613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IEEE 802 JTC1 SC will undertake its usual work</a:t>
            </a:r>
            <a:br>
              <a:rPr lang="en-AU" dirty="0"/>
            </a:br>
            <a:r>
              <a:rPr lang="en-AU" dirty="0"/>
              <a:t>at its hybrid meeting in Baltimore in Jan 2023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IEEE 802 JTC1 SC plans for Jan 2023 … </a:t>
            </a:r>
          </a:p>
          <a:p>
            <a:pPr lvl="1"/>
            <a:r>
              <a:rPr lang="en-AU" dirty="0"/>
              <a:t>Execute PSDO process</a:t>
            </a:r>
          </a:p>
          <a:p>
            <a:pPr lvl="2"/>
            <a:r>
              <a:rPr lang="en-AU" dirty="0"/>
              <a:t>Deal with issues arising from IPR related comments on 802.11ax/ay/</a:t>
            </a:r>
            <a:r>
              <a:rPr lang="en-AU" dirty="0" err="1"/>
              <a:t>ba</a:t>
            </a:r>
            <a:r>
              <a:rPr lang="en-AU" dirty="0"/>
              <a:t>/</a:t>
            </a:r>
            <a:r>
              <a:rPr lang="en-AU"/>
              <a:t>az</a:t>
            </a:r>
            <a:endParaRPr lang="en-AU" dirty="0"/>
          </a:p>
          <a:p>
            <a:pPr lvl="1"/>
            <a:r>
              <a:rPr lang="en-AU" dirty="0"/>
              <a:t>Monitor ISO/IEC JTC1/SC6 activities</a:t>
            </a:r>
          </a:p>
          <a:p>
            <a:pPr lvl="2"/>
            <a:r>
              <a:rPr lang="en-AU" dirty="0"/>
              <a:t>Deterministic wireless industrial network NP proposal  is currently in </a:t>
            </a:r>
            <a:r>
              <a:rPr lang="en-AU" dirty="0" err="1"/>
              <a:t>balot</a:t>
            </a:r>
            <a:endParaRPr lang="en-AU" dirty="0"/>
          </a:p>
          <a:p>
            <a:pPr lvl="1"/>
            <a:r>
              <a:rPr lang="en-AU" dirty="0"/>
              <a:t>Prepare report for SC6 meeting in Mar 2023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Andrew Myles, Cisco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48320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5200</TotalTime>
  <Words>275</Words>
  <Application>Microsoft Office PowerPoint</Application>
  <PresentationFormat>Widescreen</PresentationFormat>
  <Paragraphs>63</Paragraphs>
  <Slides>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Times New Roman</vt:lpstr>
      <vt:lpstr>Office Theme</vt:lpstr>
      <vt:lpstr>Document</vt:lpstr>
      <vt:lpstr>IEEE 802 JTC1 Standing Committee Nov 2022 (hybrid) closing report</vt:lpstr>
      <vt:lpstr>The IEEE 802 JTC1 SC reviewed the PSDO process status, including IPR issues holding up 802.11ax/ay/ba/az</vt:lpstr>
      <vt:lpstr>The IEEE 802 JTC1 SC will undertake its usual work at its hybrid meeting in Baltimore in Jan 2023</vt:lpstr>
    </vt:vector>
  </TitlesOfParts>
  <Company>Cisco Systems,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 JTC1 Standing Committee July 2019 (Vienna) closing report</dc:title>
  <dc:creator>Andrew Myles (amyles)</dc:creator>
  <cp:lastModifiedBy>Andrew Myles (amyles)</cp:lastModifiedBy>
  <cp:revision>76</cp:revision>
  <cp:lastPrinted>1601-01-01T00:00:00Z</cp:lastPrinted>
  <dcterms:created xsi:type="dcterms:W3CDTF">2019-09-19T04:57:16Z</dcterms:created>
  <dcterms:modified xsi:type="dcterms:W3CDTF">2022-11-17T07:17:01Z</dcterms:modified>
</cp:coreProperties>
</file>