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63" d="100"/>
          <a:sy n="63" d="100"/>
        </p:scale>
        <p:origin x="540" y="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5012" y="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Myles (amyles)" userId="48835547-dded-4e19-9a5f-3829d2a2fb2e" providerId="ADAL" clId="{75873A7F-2851-4691-8998-80D99046B28D}"/>
    <pc:docChg chg="modSld">
      <pc:chgData name="Andrew Myles (amyles)" userId="48835547-dded-4e19-9a5f-3829d2a2fb2e" providerId="ADAL" clId="{75873A7F-2851-4691-8998-80D99046B28D}" dt="2022-11-17T07:16:54.604" v="5" actId="20577"/>
      <pc:docMkLst>
        <pc:docMk/>
      </pc:docMkLst>
      <pc:sldChg chg="modSp mod">
        <pc:chgData name="Andrew Myles (amyles)" userId="48835547-dded-4e19-9a5f-3829d2a2fb2e" providerId="ADAL" clId="{75873A7F-2851-4691-8998-80D99046B28D}" dt="2022-11-17T07:16:54.604" v="5" actId="20577"/>
        <pc:sldMkLst>
          <pc:docMk/>
          <pc:sldMk cId="2284832040" sldId="269"/>
        </pc:sldMkLst>
        <pc:spChg chg="mod">
          <ac:chgData name="Andrew Myles (amyles)" userId="48835547-dded-4e19-9a5f-3829d2a2fb2e" providerId="ADAL" clId="{75873A7F-2851-4691-8998-80D99046B28D}" dt="2022-11-17T07:16:54.604" v="5" actId="20577"/>
          <ac:spMkLst>
            <pc:docMk/>
            <pc:sldMk cId="2284832040" sldId="26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802.11-22/2028r0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047-00-00EC-ieee-sa-response-to-iso-iec-jtc1-on-802-11ax-05nov2021.pdf" TargetMode="External"/><Relationship Id="rId2" Type="http://schemas.openxmlformats.org/officeDocument/2006/relationships/hyperlink" Target="https://mentor.ieee.org/802.11/dcn/20/11-22-171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Nov 2022 (hybrid)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20221117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622116"/>
              </p:ext>
            </p:extLst>
          </p:nvPr>
        </p:nvGraphicFramePr>
        <p:xfrm>
          <a:off x="990600" y="3141663"/>
          <a:ext cx="100282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320" imgH="2546280" progId="Word.Document.8">
                  <p:embed/>
                </p:oleObj>
              </mc:Choice>
              <mc:Fallback>
                <p:oleObj name="Document" r:id="rId3" imgW="10444320" imgH="254628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41663"/>
                        <a:ext cx="10028238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status, including IPR issues holding up 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11-22-1715</a:t>
            </a:r>
            <a:r>
              <a:rPr lang="en-AU" dirty="0">
                <a:solidFill>
                  <a:schemeClr val="tx1"/>
                </a:solidFill>
              </a:rPr>
              <a:t>; Minutes - tbd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Multiple 802.11 submissions into PSDO process are “on hold” due to negative </a:t>
            </a:r>
            <a:r>
              <a:rPr lang="en-AU" sz="1600" dirty="0" err="1">
                <a:solidFill>
                  <a:schemeClr val="tx1"/>
                </a:solidFill>
              </a:rPr>
              <a:t>LoAs</a:t>
            </a:r>
            <a:r>
              <a:rPr lang="en-AU" sz="1600" dirty="0">
                <a:solidFill>
                  <a:schemeClr val="tx1"/>
                </a:solidFill>
              </a:rPr>
              <a:t> (in IEEE)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Status: slow progress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Letter from IEEE-SA President in Mar 2022 (see </a:t>
            </a:r>
            <a:r>
              <a:rPr lang="en-AU" sz="1600" dirty="0">
                <a:solidFill>
                  <a:schemeClr val="tx1"/>
                </a:solidFill>
                <a:hlinkClick r:id="rId3"/>
              </a:rPr>
              <a:t>ec-22-0047-00</a:t>
            </a:r>
            <a:r>
              <a:rPr lang="en-AU" sz="1600" dirty="0">
                <a:solidFill>
                  <a:schemeClr val="tx1"/>
                </a:solidFill>
              </a:rPr>
              <a:t>) asks that ISO follow their normal processes related to IPR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There was some discussion around ISO Council meeting in Sep 2022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Next ste</a:t>
            </a:r>
            <a:r>
              <a:rPr lang="en-AU" sz="1800" b="1" dirty="0">
                <a:solidFill>
                  <a:schemeClr val="tx1"/>
                </a:solidFill>
              </a:rPr>
              <a:t>ps: keep waiting!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Resolution possible early in new year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180282"/>
              </p:ext>
            </p:extLst>
          </p:nvPr>
        </p:nvGraphicFramePr>
        <p:xfrm>
          <a:off x="914401" y="2503946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94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49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hybrid meeting in Baltimore in Jan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 JTC1 SC plans for Jan 2023 … </a:t>
            </a:r>
          </a:p>
          <a:p>
            <a:pPr lvl="1"/>
            <a:r>
              <a:rPr lang="en-AU" dirty="0"/>
              <a:t>Execute PSDO process</a:t>
            </a:r>
          </a:p>
          <a:p>
            <a:pPr lvl="2"/>
            <a:r>
              <a:rPr lang="en-AU" dirty="0"/>
              <a:t>Deal with issues arising from IPR related comments on 802.11ax/ay/</a:t>
            </a:r>
            <a:r>
              <a:rPr lang="en-AU" dirty="0" err="1"/>
              <a:t>ba</a:t>
            </a:r>
            <a:r>
              <a:rPr lang="en-AU" dirty="0"/>
              <a:t>/</a:t>
            </a:r>
            <a:r>
              <a:rPr lang="en-AU"/>
              <a:t>az</a:t>
            </a:r>
            <a:endParaRPr lang="en-AU" dirty="0"/>
          </a:p>
          <a:p>
            <a:pPr lvl="1"/>
            <a:r>
              <a:rPr lang="en-AU" dirty="0"/>
              <a:t>Monitor ISO/IEC JTC1/SC6 activities</a:t>
            </a:r>
          </a:p>
          <a:p>
            <a:pPr lvl="2"/>
            <a:r>
              <a:rPr lang="en-AU" dirty="0"/>
              <a:t>Deterministic wireless industrial network NP proposal  is currently in </a:t>
            </a:r>
            <a:r>
              <a:rPr lang="en-AU" dirty="0" err="1"/>
              <a:t>balot</a:t>
            </a:r>
            <a:endParaRPr lang="en-AU" dirty="0"/>
          </a:p>
          <a:p>
            <a:pPr lvl="1"/>
            <a:r>
              <a:rPr lang="en-AU" dirty="0"/>
              <a:t>Prepare report for SC6 meeting in Mar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5200</TotalTime>
  <Words>275</Words>
  <Application>Microsoft Office PowerPoint</Application>
  <PresentationFormat>Widescreen</PresentationFormat>
  <Paragraphs>63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IEEE 802 JTC1 Standing Committee Nov 2022 (hybrid) closing report</vt:lpstr>
      <vt:lpstr>The IEEE 802 JTC1 SC reviewed the PSDO process status, including IPR issues holding up 802.11ax/ay/ba/az</vt:lpstr>
      <vt:lpstr>The IEEE 802 JTC1 SC will undertake its usual work at its hybrid meeting in Baltimore in Jan 2023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76</cp:revision>
  <cp:lastPrinted>1601-01-01T00:00:00Z</cp:lastPrinted>
  <dcterms:created xsi:type="dcterms:W3CDTF">2019-09-19T04:57:16Z</dcterms:created>
  <dcterms:modified xsi:type="dcterms:W3CDTF">2022-11-17T07:17:01Z</dcterms:modified>
</cp:coreProperties>
</file>