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Task Group is now acting as a Comment Resolution Committee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against Draft 4.1 (39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12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24 Technical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 more comments on 1 issue remain to be resolved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3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 resolutions are available in doc. 11-22/1925r2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Target date for recirculation SA ballot is 6 Dec. (latest) for ballot closing by 6 Jan.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send </a:t>
            </a:r>
            <a:r>
              <a:rPr lang="en-GB" altLang="en-US" dirty="0" err="1"/>
              <a:t>TGbb</a:t>
            </a:r>
            <a:r>
              <a:rPr lang="en-GB" altLang="en-US" dirty="0"/>
              <a:t> D4.1 to ISO for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11-22/1718r3.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11-22/2019r0.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D5.0 SA recirculation start</a:t>
            </a:r>
            <a:br>
              <a:rPr lang="en-GB" altLang="en-US" sz="2400" dirty="0"/>
            </a:br>
            <a:r>
              <a:rPr lang="en-GB" altLang="en-US" sz="2400" b="1" dirty="0"/>
              <a:t>9 Dec.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b="1" dirty="0"/>
              <a:t>Closes 6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SA ballot comment resolution in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231904" y="1628800"/>
            <a:ext cx="61578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Tue., 30 Nov. at 14:00 ET (20:00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can run motions for comment resolution on the telecons for D4.1 comments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If consensus is found, then motion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Wed., 6 Dec. at 14:00 ET (20:00 CET) for 1h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Move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308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2022 Closing Report</vt:lpstr>
      <vt:lpstr>Abstract</vt:lpstr>
      <vt:lpstr>TGbb activities at the November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81</cp:revision>
  <cp:lastPrinted>1601-01-01T00:00:00Z</cp:lastPrinted>
  <dcterms:created xsi:type="dcterms:W3CDTF">2019-08-08T09:50:31Z</dcterms:created>
  <dcterms:modified xsi:type="dcterms:W3CDTF">2022-11-18T02:19:24Z</dcterms:modified>
</cp:coreProperties>
</file>