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9" autoAdjust="0"/>
    <p:restoredTop sz="94660"/>
  </p:normalViewPr>
  <p:slideViewPr>
    <p:cSldViewPr>
      <p:cViewPr varScale="1">
        <p:scale>
          <a:sx n="57" d="100"/>
          <a:sy n="57" d="100"/>
        </p:scale>
        <p:origin x="398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802.11-22/2027r0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Light Communications Task Group (</a:t>
            </a:r>
            <a:r>
              <a:rPr lang="en-US" altLang="en-US" dirty="0" err="1"/>
              <a:t>TGbb</a:t>
            </a:r>
            <a:r>
              <a:rPr lang="en-US" altLang="en-US" dirty="0"/>
              <a:t>) </a:t>
            </a:r>
            <a:br>
              <a:rPr lang="en-US" altLang="en-US" dirty="0"/>
            </a:br>
            <a:r>
              <a:rPr lang="en-US" altLang="en-US" dirty="0"/>
              <a:t>November 2022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0870" imgH="2539535" progId="Word.Document.8">
                  <p:embed/>
                </p:oleObj>
              </mc:Choice>
              <mc:Fallback>
                <p:oleObj name="Document" r:id="rId3" imgW="1044087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Light Communications Task Group closing report for the November 2022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74202"/>
          </a:xfrm>
        </p:spPr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activities at the November 2022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260004"/>
            <a:ext cx="11152365" cy="433799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Task Group is now acting as a Comment Resolution Committee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Comment resolution on against Draft 4.1 (39 comments in total)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12 Editorial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24 Technical</a:t>
            </a:r>
          </a:p>
          <a:p>
            <a:pPr marL="1657350" lvl="3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2 more comments on 1 issue remain to be resolved 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3 General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All comment resolutions are available in doc. 11-22/1925r2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Target date for recirculation SA ballot is 6 Dec. (latest) for ballot closing by 6 Jan.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Motion to send </a:t>
            </a:r>
            <a:r>
              <a:rPr lang="en-GB" altLang="en-US" dirty="0" err="1"/>
              <a:t>TGbb</a:t>
            </a:r>
            <a:r>
              <a:rPr lang="en-GB" altLang="en-US" dirty="0"/>
              <a:t> D4.1 to ISO for information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11-22/1718r3.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11-22/2022r0.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moving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211" y="1628800"/>
            <a:ext cx="4168646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D5.0 SA recirculation start</a:t>
            </a:r>
            <a:br>
              <a:rPr lang="en-GB" altLang="en-US" sz="2400" dirty="0"/>
            </a:br>
            <a:r>
              <a:rPr lang="en-GB" altLang="en-US" sz="2400" b="1" dirty="0"/>
              <a:t>9 Dec.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b="1" dirty="0"/>
              <a:t>Closes 6 Jan.’23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4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SA ballot comment resolution in Jan.’23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4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C44450-7546-4842-8673-24B8281AC7FF}"/>
              </a:ext>
            </a:extLst>
          </p:cNvPr>
          <p:cNvSpPr txBox="1"/>
          <p:nvPr/>
        </p:nvSpPr>
        <p:spPr>
          <a:xfrm>
            <a:off x="5231904" y="1628800"/>
            <a:ext cx="615788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Teleconference plans: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Tue., 30 Nov. at 14:00 ET (20:00 CET) for 2h</a:t>
            </a:r>
          </a:p>
          <a:p>
            <a:pPr marL="1657350" lvl="3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 err="1">
                <a:solidFill>
                  <a:schemeClr val="tx1"/>
                </a:solidFill>
              </a:rPr>
              <a:t>TGbb</a:t>
            </a:r>
            <a:r>
              <a:rPr lang="en-GB" altLang="en-US" sz="2000" dirty="0">
                <a:solidFill>
                  <a:schemeClr val="tx1"/>
                </a:solidFill>
              </a:rPr>
              <a:t> can run motions for comment resolution on the telecons for D4.1 comments</a:t>
            </a:r>
          </a:p>
          <a:p>
            <a:pPr marL="1657350" lvl="3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If consensus is found, then motion for D5.0 recirculation 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sz="2000" dirty="0">
              <a:solidFill>
                <a:schemeClr val="tx1"/>
              </a:solidFill>
            </a:endParaRP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Wed., 6 Dec. at 14:00 ET (20:00 CET) for 1h</a:t>
            </a:r>
          </a:p>
          <a:p>
            <a:pPr marL="1657350" lvl="3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Move for D5.0 recirculation 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308</Words>
  <Application>Microsoft Office PowerPoint</Application>
  <PresentationFormat>Widescreen</PresentationFormat>
  <Paragraphs>60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Light Communications Task Group (TGbb)  November 2022 Closing Report</vt:lpstr>
      <vt:lpstr>Abstract</vt:lpstr>
      <vt:lpstr>TGbb activities at the November 2022 meeting</vt:lpstr>
      <vt:lpstr>TGbb moving forward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Nikola Serafimovski</cp:lastModifiedBy>
  <cp:revision>80</cp:revision>
  <cp:lastPrinted>1601-01-01T00:00:00Z</cp:lastPrinted>
  <dcterms:created xsi:type="dcterms:W3CDTF">2019-08-08T09:50:31Z</dcterms:created>
  <dcterms:modified xsi:type="dcterms:W3CDTF">2022-11-17T07:20:20Z</dcterms:modified>
</cp:coreProperties>
</file>