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86" d="100"/>
          <a:sy n="86" d="100"/>
        </p:scale>
        <p:origin x="533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509CF5A-B45C-48D7-9EF4-DDC830FDCB96}"/>
    <pc:docChg chg="undo custSel modSld modMainMaster">
      <pc:chgData name="Cariou, Laurent" userId="4453f93f-2ed2-46e8-bb8c-3237fbfdd40b" providerId="ADAL" clId="{3509CF5A-B45C-48D7-9EF4-DDC830FDCB96}" dt="2022-11-17T10:58:42.314" v="356" actId="20577"/>
      <pc:docMkLst>
        <pc:docMk/>
      </pc:docMkLst>
      <pc:sldChg chg="modSp mod">
        <pc:chgData name="Cariou, Laurent" userId="4453f93f-2ed2-46e8-bb8c-3237fbfdd40b" providerId="ADAL" clId="{3509CF5A-B45C-48D7-9EF4-DDC830FDCB96}" dt="2022-11-17T10:58:42.314" v="356" actId="20577"/>
        <pc:sldMkLst>
          <pc:docMk/>
          <pc:sldMk cId="0" sldId="288"/>
        </pc:sldMkLst>
        <pc:spChg chg="mod">
          <ac:chgData name="Cariou, Laurent" userId="4453f93f-2ed2-46e8-bb8c-3237fbfdd40b" providerId="ADAL" clId="{3509CF5A-B45C-48D7-9EF4-DDC830FDCB96}" dt="2022-11-17T10:58:42.314" v="35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509CF5A-B45C-48D7-9EF4-DDC830FDCB96}" dt="2022-11-17T07:00:16.443" v="8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6:55:25.352" v="10" actId="20577"/>
        <pc:sldMkLst>
          <pc:docMk/>
          <pc:sldMk cId="0" sldId="290"/>
        </pc:sldMkLst>
        <pc:spChg chg="mod">
          <ac:chgData name="Cariou, Laurent" userId="4453f93f-2ed2-46e8-bb8c-3237fbfdd40b" providerId="ADAL" clId="{3509CF5A-B45C-48D7-9EF4-DDC830FDCB96}" dt="2022-11-17T06:55:15.531" v="7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509CF5A-B45C-48D7-9EF4-DDC830FDCB96}" dt="2022-11-17T06:55:25.352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7:00:06.758" v="82" actId="403"/>
        <pc:sldMkLst>
          <pc:docMk/>
          <pc:sldMk cId="2868633806" sldId="523"/>
        </pc:sldMkLst>
        <pc:spChg chg="mod">
          <ac:chgData name="Cariou, Laurent" userId="4453f93f-2ed2-46e8-bb8c-3237fbfdd40b" providerId="ADAL" clId="{3509CF5A-B45C-48D7-9EF4-DDC830FDCB96}" dt="2022-11-17T07:00:06.758" v="82" actId="40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509CF5A-B45C-48D7-9EF4-DDC830FDCB96}" dt="2022-11-17T06:57:52.487" v="1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509CF5A-B45C-48D7-9EF4-DDC830FDCB96}" dt="2022-11-17T06:57:52.487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F59CB6A-93E7-4C26-8DFC-986F4481355B}"/>
    <pc:docChg chg="undo custSel modSld modMainMaster">
      <pc:chgData name="Cariou, Laurent" userId="4453f93f-2ed2-46e8-bb8c-3237fbfdd40b" providerId="ADAL" clId="{AF59CB6A-93E7-4C26-8DFC-986F4481355B}" dt="2022-09-16T05:32:11.793" v="320" actId="20577"/>
      <pc:docMkLst>
        <pc:docMk/>
      </pc:docMkLst>
      <pc:sldChg chg="modSp mod">
        <pc:chgData name="Cariou, Laurent" userId="4453f93f-2ed2-46e8-bb8c-3237fbfdd40b" providerId="ADAL" clId="{AF59CB6A-93E7-4C26-8DFC-986F4481355B}" dt="2022-09-15T22:26:34.035" v="289" actId="20577"/>
        <pc:sldMkLst>
          <pc:docMk/>
          <pc:sldMk cId="0" sldId="288"/>
        </pc:sldMkLst>
        <pc:spChg chg="mod">
          <ac:chgData name="Cariou, Laurent" userId="4453f93f-2ed2-46e8-bb8c-3237fbfdd40b" providerId="ADAL" clId="{AF59CB6A-93E7-4C26-8DFC-986F4481355B}" dt="2022-09-15T22:26:34.035" v="28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Cariou, Laurent" userId="4453f93f-2ed2-46e8-bb8c-3237fbfdd40b" providerId="ADAL" clId="{AF59CB6A-93E7-4C26-8DFC-986F4481355B}" dt="2022-09-15T22:28:44.531" v="290" actId="20577"/>
        <pc:sldMkLst>
          <pc:docMk/>
          <pc:sldMk cId="0" sldId="290"/>
        </pc:sldMkLst>
        <pc:spChg chg="mod">
          <ac:chgData name="Cariou, Laurent" userId="4453f93f-2ed2-46e8-bb8c-3237fbfdd40b" providerId="ADAL" clId="{AF59CB6A-93E7-4C26-8DFC-986F4481355B}" dt="2022-09-15T22:10:02.794" v="9" actId="6549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F59CB6A-93E7-4C26-8DFC-986F4481355B}" dt="2022-09-15T22:28:44.531" v="29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Cariou, Laurent" userId="4453f93f-2ed2-46e8-bb8c-3237fbfdd40b" providerId="ADAL" clId="{AF59CB6A-93E7-4C26-8DFC-986F4481355B}" dt="2022-09-15T22:10:09.412" v="1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AF59CB6A-93E7-4C26-8DFC-986F4481355B}" dt="2022-09-16T05:32:11.793" v="32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F59CB6A-93E7-4C26-8DFC-986F4481355B}" dt="2022-09-16T05:32:11.793" v="32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F59CB6A-93E7-4C26-8DFC-986F4481355B}" dt="2022-09-15T23:44:55.914" v="2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F59CB6A-93E7-4C26-8DFC-986F4481355B}" dt="2022-09-15T23:44:55.914" v="2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802.11-22/2026r0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November 2022 UHR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2022-11-17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15 technical presentations covering different topics:</a:t>
            </a:r>
          </a:p>
          <a:p>
            <a:pPr lvl="2">
              <a:lnSpc>
                <a:spcPct val="90000"/>
              </a:lnSpc>
            </a:pPr>
            <a:r>
              <a:rPr lang="en-US" sz="1600" u="none" strike="noStrike" dirty="0">
                <a:effectLst/>
              </a:rPr>
              <a:t>Use cases and requirements</a:t>
            </a: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2">
              <a:lnSpc>
                <a:spcPct val="90000"/>
              </a:lnSpc>
            </a:pPr>
            <a:r>
              <a:rPr lang="en-US" sz="1600" u="none" strike="noStrike" dirty="0">
                <a:effectLst/>
              </a:rPr>
              <a:t>General views and band support</a:t>
            </a: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2">
              <a:lnSpc>
                <a:spcPct val="90000"/>
              </a:lnSpc>
            </a:pPr>
            <a:r>
              <a:rPr lang="en-US" sz="1600" u="none" strike="noStrike" dirty="0" err="1">
                <a:effectLst/>
              </a:rPr>
              <a:t>Misc</a:t>
            </a:r>
            <a:r>
              <a:rPr lang="en-US" sz="1600" u="none" strike="noStrike" dirty="0">
                <a:effectLst/>
              </a:rPr>
              <a:t> technical</a:t>
            </a:r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2000" u="none" strike="noStrike" dirty="0">
                <a:effectLst/>
              </a:rPr>
              <a:t>Ross Jian Yu confirmed as secretary of UHR SG</a:t>
            </a:r>
          </a:p>
          <a:p>
            <a:pPr>
              <a:lnSpc>
                <a:spcPct val="90000"/>
              </a:lnSpc>
            </a:pP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to go over presentations still in the queue: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December 5</a:t>
            </a:r>
            <a:r>
              <a:rPr lang="en-US" sz="1800" baseline="30000" dirty="0"/>
              <a:t>th</a:t>
            </a:r>
            <a:r>
              <a:rPr lang="en-US" sz="1800" dirty="0"/>
              <a:t> 10am-12pm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December 19</a:t>
            </a:r>
            <a:r>
              <a:rPr lang="en-US" sz="1800" baseline="30000"/>
              <a:t>th</a:t>
            </a:r>
            <a:r>
              <a:rPr lang="en-US" sz="1800"/>
              <a:t> </a:t>
            </a:r>
            <a:r>
              <a:rPr lang="en-US" sz="1800" dirty="0"/>
              <a:t>10am-12pm ET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January:</a:t>
            </a:r>
          </a:p>
          <a:p>
            <a:pPr lvl="1">
              <a:lnSpc>
                <a:spcPct val="90000"/>
              </a:lnSpc>
            </a:pPr>
            <a:r>
              <a:rPr lang="en-US" kern="0" dirty="0"/>
              <a:t>focus more on PAR and CSD documents and key decisions to make in January/March on these documents</a:t>
            </a:r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January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6241</TotalTime>
  <Words>151</Words>
  <Application>Microsoft Office PowerPoint</Application>
  <PresentationFormat>Widescreen</PresentationFormat>
  <Paragraphs>44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802-11-Submission</vt:lpstr>
      <vt:lpstr>Document</vt:lpstr>
      <vt:lpstr>November 2022 UHR SG Closing Report</vt:lpstr>
      <vt:lpstr>Work Completed</vt:lpstr>
      <vt:lpstr>Plans for January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203</cp:revision>
  <cp:lastPrinted>1998-02-10T13:28:06Z</cp:lastPrinted>
  <dcterms:created xsi:type="dcterms:W3CDTF">2007-05-21T21:00:37Z</dcterms:created>
  <dcterms:modified xsi:type="dcterms:W3CDTF">2022-11-17T10:58:44Z</dcterms:modified>
  <cp:category/>
</cp:coreProperties>
</file>