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0" r:id="rId2"/>
    <p:sldId id="523" r:id="rId3"/>
    <p:sldId id="288" r:id="rId4"/>
    <p:sldId id="859" r:id="rId5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2" autoAdjust="0"/>
    <p:restoredTop sz="94660"/>
  </p:normalViewPr>
  <p:slideViewPr>
    <p:cSldViewPr>
      <p:cViewPr varScale="1">
        <p:scale>
          <a:sx n="74" d="100"/>
          <a:sy n="74" d="100"/>
        </p:scale>
        <p:origin x="53" y="305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7B4A9424-05BA-4D34-A1C8-F4B8E82D88E5}"/>
    <pc:docChg chg="custSel delSld modSld modMainMaster">
      <pc:chgData name="Mike Montemurro" userId="40c20c913ca7511e" providerId="LiveId" clId="{7B4A9424-05BA-4D34-A1C8-F4B8E82D88E5}" dt="2022-11-17T10:56:05.516" v="452" actId="20577"/>
      <pc:docMkLst>
        <pc:docMk/>
      </pc:docMkLst>
      <pc:sldChg chg="modSp mod">
        <pc:chgData name="Mike Montemurro" userId="40c20c913ca7511e" providerId="LiveId" clId="{7B4A9424-05BA-4D34-A1C8-F4B8E82D88E5}" dt="2022-11-17T10:55:51.951" v="435" actId="20577"/>
        <pc:sldMkLst>
          <pc:docMk/>
          <pc:sldMk cId="0" sldId="288"/>
        </pc:sldMkLst>
        <pc:spChg chg="mod">
          <ac:chgData name="Mike Montemurro" userId="40c20c913ca7511e" providerId="LiveId" clId="{7B4A9424-05BA-4D34-A1C8-F4B8E82D88E5}" dt="2022-11-17T10:55:51.951" v="435" actId="20577"/>
          <ac:spMkLst>
            <pc:docMk/>
            <pc:sldMk cId="0" sldId="288"/>
            <ac:spMk id="2" creationId="{92B43621-837E-8D47-9CDC-89DF0A853A44}"/>
          </ac:spMkLst>
        </pc:spChg>
        <pc:spChg chg="mod">
          <ac:chgData name="Mike Montemurro" userId="40c20c913ca7511e" providerId="LiveId" clId="{7B4A9424-05BA-4D34-A1C8-F4B8E82D88E5}" dt="2022-11-17T10:52:10.722" v="386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Mike Montemurro" userId="40c20c913ca7511e" providerId="LiveId" clId="{7B4A9424-05BA-4D34-A1C8-F4B8E82D88E5}" dt="2022-11-17T10:52:29.614" v="400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Mike Montemurro" userId="40c20c913ca7511e" providerId="LiveId" clId="{7B4A9424-05BA-4D34-A1C8-F4B8E82D88E5}" dt="2022-11-17T10:55:44.415" v="419" actId="20577"/>
        <pc:sldMkLst>
          <pc:docMk/>
          <pc:sldMk cId="0" sldId="290"/>
        </pc:sldMkLst>
        <pc:spChg chg="mod">
          <ac:chgData name="Mike Montemurro" userId="40c20c913ca7511e" providerId="LiveId" clId="{7B4A9424-05BA-4D34-A1C8-F4B8E82D88E5}" dt="2022-11-17T10:55:44.415" v="419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Mike Montemurro" userId="40c20c913ca7511e" providerId="LiveId" clId="{7B4A9424-05BA-4D34-A1C8-F4B8E82D88E5}" dt="2022-11-17T03:16:34.070" v="7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Mike Montemurro" userId="40c20c913ca7511e" providerId="LiveId" clId="{7B4A9424-05BA-4D34-A1C8-F4B8E82D88E5}" dt="2022-11-17T03:16:43.751" v="13" actId="20577"/>
          <ac:spMkLst>
            <pc:docMk/>
            <pc:sldMk cId="0" sldId="290"/>
            <ac:spMk id="1031" creationId="{00000000-0000-0000-0000-000000000000}"/>
          </ac:spMkLst>
        </pc:spChg>
      </pc:sldChg>
      <pc:sldChg chg="del">
        <pc:chgData name="Mike Montemurro" userId="40c20c913ca7511e" providerId="LiveId" clId="{7B4A9424-05BA-4D34-A1C8-F4B8E82D88E5}" dt="2022-11-17T03:19:09.895" v="194" actId="2696"/>
        <pc:sldMkLst>
          <pc:docMk/>
          <pc:sldMk cId="4215992457" sldId="294"/>
        </pc:sldMkLst>
      </pc:sldChg>
      <pc:sldChg chg="del">
        <pc:chgData name="Mike Montemurro" userId="40c20c913ca7511e" providerId="LiveId" clId="{7B4A9424-05BA-4D34-A1C8-F4B8E82D88E5}" dt="2022-11-17T03:18:58.962" v="193" actId="2696"/>
        <pc:sldMkLst>
          <pc:docMk/>
          <pc:sldMk cId="3157221278" sldId="295"/>
        </pc:sldMkLst>
      </pc:sldChg>
      <pc:sldChg chg="modSp mod">
        <pc:chgData name="Mike Montemurro" userId="40c20c913ca7511e" providerId="LiveId" clId="{7B4A9424-05BA-4D34-A1C8-F4B8E82D88E5}" dt="2022-11-17T10:55:36.454" v="411" actId="20577"/>
        <pc:sldMkLst>
          <pc:docMk/>
          <pc:sldMk cId="2868633806" sldId="523"/>
        </pc:sldMkLst>
        <pc:spChg chg="mod">
          <ac:chgData name="Mike Montemurro" userId="40c20c913ca7511e" providerId="LiveId" clId="{7B4A9424-05BA-4D34-A1C8-F4B8E82D88E5}" dt="2022-11-17T10:55:36.454" v="411" actId="20577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Mike Montemurro" userId="40c20c913ca7511e" providerId="LiveId" clId="{7B4A9424-05BA-4D34-A1C8-F4B8E82D88E5}" dt="2022-11-17T10:54:51.800" v="401" actId="114"/>
          <ac:spMkLst>
            <pc:docMk/>
            <pc:sldMk cId="2868633806" sldId="523"/>
            <ac:spMk id="5126" creationId="{00000000-0000-0000-0000-000000000000}"/>
          </ac:spMkLst>
        </pc:spChg>
      </pc:sldChg>
      <pc:sldChg chg="modSp mod">
        <pc:chgData name="Mike Montemurro" userId="40c20c913ca7511e" providerId="LiveId" clId="{7B4A9424-05BA-4D34-A1C8-F4B8E82D88E5}" dt="2022-11-17T10:56:05.516" v="452" actId="20577"/>
        <pc:sldMkLst>
          <pc:docMk/>
          <pc:sldMk cId="3070285947" sldId="859"/>
        </pc:sldMkLst>
        <pc:spChg chg="mod">
          <ac:chgData name="Mike Montemurro" userId="40c20c913ca7511e" providerId="LiveId" clId="{7B4A9424-05BA-4D34-A1C8-F4B8E82D88E5}" dt="2022-11-17T10:56:05.516" v="452" actId="20577"/>
          <ac:spMkLst>
            <pc:docMk/>
            <pc:sldMk cId="3070285947" sldId="859"/>
            <ac:spMk id="2" creationId="{ED124A4A-423D-4E3C-9AD0-6A363399DA6B}"/>
          </ac:spMkLst>
        </pc:spChg>
      </pc:sldChg>
      <pc:sldChg chg="del">
        <pc:chgData name="Mike Montemurro" userId="40c20c913ca7511e" providerId="LiveId" clId="{7B4A9424-05BA-4D34-A1C8-F4B8E82D88E5}" dt="2022-11-17T03:20:11.935" v="283" actId="2696"/>
        <pc:sldMkLst>
          <pc:docMk/>
          <pc:sldMk cId="4266043622" sldId="901"/>
        </pc:sldMkLst>
      </pc:sldChg>
      <pc:sldChg chg="del">
        <pc:chgData name="Mike Montemurro" userId="40c20c913ca7511e" providerId="LiveId" clId="{7B4A9424-05BA-4D34-A1C8-F4B8E82D88E5}" dt="2022-11-17T03:20:07.897" v="282" actId="2696"/>
        <pc:sldMkLst>
          <pc:docMk/>
          <pc:sldMk cId="1479028770" sldId="2368"/>
        </pc:sldMkLst>
      </pc:sldChg>
      <pc:sldMasterChg chg="modSp mod">
        <pc:chgData name="Mike Montemurro" userId="40c20c913ca7511e" providerId="LiveId" clId="{7B4A9424-05BA-4D34-A1C8-F4B8E82D88E5}" dt="2022-11-17T03:17:18.959" v="25" actId="20577"/>
        <pc:sldMasterMkLst>
          <pc:docMk/>
          <pc:sldMasterMk cId="0" sldId="2147483648"/>
        </pc:sldMasterMkLst>
        <pc:spChg chg="mod">
          <ac:chgData name="Mike Montemurro" userId="40c20c913ca7511e" providerId="LiveId" clId="{7B4A9424-05BA-4D34-A1C8-F4B8E82D88E5}" dt="2022-11-17T03:17:18.959" v="25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Mike Montemurro" userId="40c20c913ca7511e" providerId="LiveId" clId="{7B4A9424-05BA-4D34-A1C8-F4B8E82D88E5}" dt="2022-11-17T03:17:12.015" v="17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1578" y="6475413"/>
            <a:ext cx="1880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802.11-22/2021r0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Huawei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Closing Report – November 2022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2022-11-17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877896"/>
              </p:ext>
            </p:extLst>
          </p:nvPr>
        </p:nvGraphicFramePr>
        <p:xfrm>
          <a:off x="2081214" y="2360614"/>
          <a:ext cx="7685087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2577" imgH="1182853" progId="Word.Document.8">
                  <p:embed/>
                </p:oleObj>
              </mc:Choice>
              <mc:Fallback>
                <p:oleObj name="Document" r:id="rId3" imgW="8512577" imgH="1182853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1214" y="2360614"/>
                        <a:ext cx="7685087" cy="1069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Began comment resolution on comments received on D2.0 from LB270</a:t>
            </a:r>
          </a:p>
          <a:p>
            <a:pPr>
              <a:lnSpc>
                <a:spcPct val="90000"/>
              </a:lnSpc>
            </a:pPr>
            <a:r>
              <a:rPr lang="en-US" dirty="0"/>
              <a:t>Decided to move forward with removing WEP from the baseline. </a:t>
            </a:r>
            <a:r>
              <a:rPr lang="en-US" i="1" dirty="0"/>
              <a:t>Thank you to Graham Smith for preparing a document to drive the discussion.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9883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Teleconferences: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Monday Nov 28 – 10am ET, 2hrs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Friday Dec 2, 16 – 10am ET, 2hrs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Friday Jan 6, 27 – 10am ET, 2hrs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Monday Jan 9 – 10am ET, 2hrs</a:t>
            </a:r>
          </a:p>
          <a:p>
            <a:pPr lvl="1">
              <a:lnSpc>
                <a:spcPct val="80000"/>
              </a:lnSpc>
            </a:pPr>
            <a:endParaRPr lang="en-US" altLang="en-US" b="1" dirty="0"/>
          </a:p>
          <a:p>
            <a:pPr>
              <a:lnSpc>
                <a:spcPct val="90000"/>
              </a:lnSpc>
            </a:pPr>
            <a:r>
              <a:rPr lang="en-US" kern="0" dirty="0" err="1"/>
              <a:t>Adhoc</a:t>
            </a:r>
            <a:r>
              <a:rPr lang="en-US" kern="0" dirty="0"/>
              <a:t> on Dec 5-7 in Piscataway, NJ</a:t>
            </a:r>
          </a:p>
          <a:p>
            <a:pPr>
              <a:lnSpc>
                <a:spcPct val="90000"/>
              </a:lnSpc>
            </a:pPr>
            <a:r>
              <a:rPr lang="en-US" kern="0" dirty="0"/>
              <a:t>4 meeting slots requested for January</a:t>
            </a:r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Plans up to </a:t>
            </a:r>
            <a:r>
              <a:rPr lang="en-US" dirty="0"/>
              <a:t>January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2E63CB-7AA4-47E9-A213-073D8CADF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6002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Feb 2021 –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March 2021– Initial meeting, issue comment collection on IEEE Std 802.11-2020 (if published)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March 2021 – Draft 0.00 available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May 2021 – Process CC input, 11ax, 11ay, 11ba integration begins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Nov 2021 – Initial D1.0 WG Letter ballot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FF0000"/>
                </a:solidFill>
              </a:rPr>
              <a:t>Sep 2022 – D2.0 Recirculation LB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F0"/>
                </a:solidFill>
              </a:rPr>
              <a:t>Mar 2023 – D3.0 Recirculation LB (11az + other amendments &lt;11bc, 11bd, 11bb&gt; )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F0"/>
                </a:solidFill>
              </a:rPr>
              <a:t>Sep 2023 – D4.0 Recirculation (&lt;other amendments – if Jul&gt;)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F0"/>
                </a:solidFill>
              </a:rPr>
              <a:t>Nov 2023 – D5.0 Initial SA Ballot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F0"/>
                </a:solidFill>
              </a:rPr>
              <a:t>Mar 2024 – D6.0 Recirculation SA Ballot 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F0"/>
                </a:solidFill>
              </a:rPr>
              <a:t>May 2024 – D7.0 Recirculation SA Ballot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Jun 2024 – D7.0 Recirculation SA Ballot (clean recirculation)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Sep 2024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D54C6BD-C858-48E4-ADDB-E13D7A952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TGme</a:t>
            </a:r>
            <a:r>
              <a:rPr lang="en-CA" dirty="0"/>
              <a:t> Timeline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D124A4A-423D-4E3C-9AD0-6A363399DA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929218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BC7C395-02DA-4E32-87CE-F3AA0F9A11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028594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5805</TotalTime>
  <Words>299</Words>
  <Application>Microsoft Office PowerPoint</Application>
  <PresentationFormat>Widescreen</PresentationFormat>
  <Paragraphs>54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802-11-Submission</vt:lpstr>
      <vt:lpstr>Document</vt:lpstr>
      <vt:lpstr>REVme Closing Report – November 2022</vt:lpstr>
      <vt:lpstr>Work Completed</vt:lpstr>
      <vt:lpstr>Plans up to January</vt:lpstr>
      <vt:lpstr>TGme Timeline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Mike Montemurro</cp:lastModifiedBy>
  <cp:revision>203</cp:revision>
  <cp:lastPrinted>1998-02-10T13:28:06Z</cp:lastPrinted>
  <dcterms:created xsi:type="dcterms:W3CDTF">2007-05-21T21:00:37Z</dcterms:created>
  <dcterms:modified xsi:type="dcterms:W3CDTF">2022-11-17T10:56:09Z</dcterms:modified>
  <cp:category/>
</cp:coreProperties>
</file>