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8" autoAdjust="0"/>
    <p:restoredTop sz="96197"/>
  </p:normalViewPr>
  <p:slideViewPr>
    <p:cSldViewPr>
      <p:cViewPr varScale="1">
        <p:scale>
          <a:sx n="120" d="100"/>
          <a:sy n="120" d="100"/>
        </p:scale>
        <p:origin x="184" y="2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3760" y="1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802.11-22/2013r0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November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Jouni Malinen,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802.11-22/2013r0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November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Jouni Malinen,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802.11-22/2013r0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fi-FI"/>
              <a:t>November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Jouni Malinen,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802.11-22/2013r0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fi-FI"/>
              <a:t>November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Jouni Malinen,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802.11-22/2013r0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fi-FI"/>
              <a:t>November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Jouni Malinen,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802.11-22/2013r0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fi-FI"/>
              <a:t>November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Jouni Malinen,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Jouni Malinen,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dirty="0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November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November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November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November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Jouni Malinen,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802.11-22/2013r0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-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fi-FI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ID encoding in “pre-schemes”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9610936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387600" progId="Word.Document.8">
                  <p:embed/>
                </p:oleObj>
              </mc:Choice>
              <mc:Fallback>
                <p:oleObj name="Document" r:id="rId3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fi-FI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Multiple mechanisms to address “pre-association” use cases have been presented in </a:t>
            </a:r>
            <a:r>
              <a:rPr lang="en-GB" dirty="0" err="1"/>
              <a:t>TGbh</a:t>
            </a:r>
            <a:r>
              <a:rPr lang="en-GB" dirty="0"/>
              <a:t> discussions (MAAD, IRMA, RRCM, ..).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proposals discussed so far have used the MAC address fields (mainly, the Address 2/TA field).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 discusses an alternative approach for encoding this type of information without an impact to the actual MAC address use in the frame header.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MAC address encoding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Already existing field in the frames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No length impact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Use not trivial to determine for passive 3</a:t>
            </a:r>
            <a:r>
              <a:rPr lang="en-GB" baseline="30000" dirty="0"/>
              <a:t>rd</a:t>
            </a:r>
            <a:r>
              <a:rPr lang="en-GB" dirty="0"/>
              <a:t> parties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Though, this has an impact for the intended target AP as well since it needs to assume all locally administered MAC addresses might be using a mechanism and as such, need to try to process TA in each received frame.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Limited to 46 bits of information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Impact to non-AP STA implementation for MAC address assignment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A new information element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new information element could be defined to encode similar, or expanded,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Could be included in various Management frames (Probe Request, GAS, Authentication, (Re)Association Request,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the simplest case, the payload could be six octets to match the size of the existing proposals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Allows non-AP STAs to use existing random MAC  address selection mechanisms as-is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can easily determine which frames need additional processing to check for known identity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But would allow 3rd parties to recognize use of the mechanism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9CA44-8655-5656-BAA8-FEAF37C22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dirty="0"/>
              <a:t>ID length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EBF94-8324-B155-8CD6-934C73E39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FI" dirty="0"/>
              <a:t>Since an information element can include more octets, no limitation to just 46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FI" dirty="0"/>
              <a:t>Possibility to reduce the likelihood of collisions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FI" dirty="0"/>
              <a:t>Could still be mapped to a MAC address by the AP, if a MAC address is needed for some existing use cases that RCM broke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AC4B85-7CBD-3056-8E76-4931E40D1D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A6A04-6D24-0036-645E-FF6E9AEDBA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9DB634-92D4-9CB5-2635-C8FB07AF93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343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7395-AB33-E882-E5F7-A6E46978F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dirty="0"/>
              <a:t>Encrypted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EFACC-0B91-D97F-2428-95DEC0423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FI" dirty="0"/>
              <a:t>Larger container would allow use of public key encryption of the 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FI" dirty="0"/>
              <a:t>Public key from the AP/ESS received in 4-way handshake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FI" dirty="0"/>
              <a:t>AP does not need to check against potentially large set of IDs; single private key to decrypt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FI" dirty="0"/>
              <a:t>Information protected from 3rd party observation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FI" dirty="0"/>
              <a:t>For example, using HPKE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HPKE base mode with single-shot API; see RFC 9180</a:t>
            </a:r>
            <a:endParaRPr lang="en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FI" dirty="0"/>
              <a:t>Used in Wi-Fi Easy Connect (DPP) for privacy protection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FI" dirty="0"/>
              <a:t>Generates different encrypted payload for each instance/frame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3D262-0737-01E7-5169-6282AF6CE5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5494F-E2E9-0381-54D7-96F2CFB092A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B64685-3D7A-AC2C-BA87-6C9BEF8128D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1870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DA82F-05C3-1DBF-8E80-E42A6EEC9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dirty="0"/>
              <a:t>Additional optional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58717-BEAA-BB2B-7AD2-FF70ABBC8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FI" dirty="0"/>
              <a:t>If needed for some use cases, could also use a keyed hash with per-STA key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Per-STA k</a:t>
            </a:r>
            <a:r>
              <a:rPr lang="en-FI" dirty="0"/>
              <a:t>ey derived in 4-way handshake (or FILS association) from KDK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FI" dirty="0"/>
              <a:t>For example: HPKE(&lt;info&gt; | HMAC(key, &lt;info | A2&gt;)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FI" dirty="0"/>
              <a:t> where &lt;info&gt; = ID [|real time] [| BSSID | Timestamp from a recent Beacon frame]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FI" dirty="0"/>
              <a:t>Limits possibilities for attacks replaying frames in a different location or at a different time</a:t>
            </a:r>
          </a:p>
          <a:p>
            <a:pPr>
              <a:buFont typeface="Arial" panose="020B0604020202020204" pitchFamily="34" charset="0"/>
              <a:buChar char="•"/>
            </a:pPr>
            <a:endParaRPr lang="en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A0E71A-1D1E-FA16-0E64-5807DB994E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9A738-52F0-D3A3-F8AF-1FBD7BEE84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8D485A-4639-86AC-8074-A0A9E9B4C6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0409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E8C66-2E0F-C3F1-185F-81F5C15A9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dirty="0"/>
              <a:t>Needed protocol extensions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13398-615E-8CDC-37FF-27AF624B7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FI" dirty="0"/>
              <a:t>Definition of a new information element and description on its use in various Management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FI" dirty="0"/>
              <a:t>Including optional use of HPKE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FI" dirty="0"/>
              <a:t>New KDE/I</a:t>
            </a:r>
            <a:r>
              <a:rPr lang="en-GB" dirty="0"/>
              <a:t>E to deliver AP/ESS public key in 4-way handshake/FILS association response, if HPKE is used</a:t>
            </a:r>
            <a:endParaRPr lang="en-FI" dirty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R</a:t>
            </a:r>
            <a:r>
              <a:rPr lang="en-GB" dirty="0"/>
              <a:t>ules to derive a key from KDK for HMAC (if used)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Rules for ID generation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Could use a design from existing proposals or something based on them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Could also use the baseline Device ID since this is encrypted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717CAA-A9BE-CD5C-94F5-18A9E42925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ACA62-177B-C75C-DE47-D9A3C51AF2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E2F96A-F7F4-48D7-7736-329F7BA237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232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</TotalTime>
  <Words>679</Words>
  <Application>Microsoft Macintosh PowerPoint</Application>
  <PresentationFormat>On-screen Show (4:3)</PresentationFormat>
  <Paragraphs>88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Microsoft Word 97-2004 Document</vt:lpstr>
      <vt:lpstr>ID encoding in “pre-schemes”</vt:lpstr>
      <vt:lpstr>Abstract</vt:lpstr>
      <vt:lpstr>MAC address encoding</vt:lpstr>
      <vt:lpstr>A new information element</vt:lpstr>
      <vt:lpstr>ID length</vt:lpstr>
      <vt:lpstr>Encrypted information</vt:lpstr>
      <vt:lpstr>Additional optional protection</vt:lpstr>
      <vt:lpstr>Needed protocol extensions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 encoding in “pre-schemes”</dc:title>
  <dc:creator>Jouni Malinen</dc:creator>
  <cp:lastModifiedBy>Jouni Malinen</cp:lastModifiedBy>
  <cp:revision>15</cp:revision>
  <cp:lastPrinted>1601-01-01T00:00:00Z</cp:lastPrinted>
  <dcterms:created xsi:type="dcterms:W3CDTF">2022-11-16T04:03:01Z</dcterms:created>
  <dcterms:modified xsi:type="dcterms:W3CDTF">2022-11-16T07:06:50Z</dcterms:modified>
</cp:coreProperties>
</file>