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7" r:id="rId16"/>
    <p:sldId id="238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4B6DE1DB-4E34-4181-A7E8-7CE940BDA57A}"/>
    <pc:docChg chg="undo custSel modSld">
      <pc:chgData name="Xiaofei Wang" userId="6e1836d3-2ed9-4ae5-8700-9029b71c19c7" providerId="ADAL" clId="{4B6DE1DB-4E34-4181-A7E8-7CE940BDA57A}" dt="2022-12-09T14:59:17.644" v="210" actId="20577"/>
      <pc:docMkLst>
        <pc:docMk/>
      </pc:docMkLst>
      <pc:sldChg chg="modSp mod">
        <pc:chgData name="Xiaofei Wang" userId="6e1836d3-2ed9-4ae5-8700-9029b71c19c7" providerId="ADAL" clId="{4B6DE1DB-4E34-4181-A7E8-7CE940BDA57A}" dt="2022-12-09T14:52:10.572" v="208" actId="20577"/>
        <pc:sldMkLst>
          <pc:docMk/>
          <pc:sldMk cId="0" sldId="256"/>
        </pc:sldMkLst>
        <pc:spChg chg="mod">
          <ac:chgData name="Xiaofei Wang" userId="6e1836d3-2ed9-4ae5-8700-9029b71c19c7" providerId="ADAL" clId="{4B6DE1DB-4E34-4181-A7E8-7CE940BDA57A}" dt="2022-12-09T14:52:10.572" v="208" actId="20577"/>
          <ac:spMkLst>
            <pc:docMk/>
            <pc:sldMk cId="0" sldId="256"/>
            <ac:spMk id="3073" creationId="{00000000-0000-0000-0000-000000000000}"/>
          </ac:spMkLst>
        </pc:spChg>
      </pc:sldChg>
      <pc:sldChg chg="modSp mod">
        <pc:chgData name="Xiaofei Wang" userId="6e1836d3-2ed9-4ae5-8700-9029b71c19c7" providerId="ADAL" clId="{4B6DE1DB-4E34-4181-A7E8-7CE940BDA57A}" dt="2022-12-09T14:48:06.950" v="52" actId="20577"/>
        <pc:sldMkLst>
          <pc:docMk/>
          <pc:sldMk cId="0" sldId="395"/>
        </pc:sldMkLst>
        <pc:spChg chg="mod">
          <ac:chgData name="Xiaofei Wang" userId="6e1836d3-2ed9-4ae5-8700-9029b71c19c7" providerId="ADAL" clId="{4B6DE1DB-4E34-4181-A7E8-7CE940BDA57A}" dt="2022-12-09T14:48:06.950" v="52" actId="20577"/>
          <ac:spMkLst>
            <pc:docMk/>
            <pc:sldMk cId="0" sldId="395"/>
            <ac:spMk id="19463" creationId="{014A845C-CDC6-4811-8948-EAB07A9434A5}"/>
          </ac:spMkLst>
        </pc:spChg>
      </pc:sldChg>
      <pc:sldChg chg="modSp mod">
        <pc:chgData name="Xiaofei Wang" userId="6e1836d3-2ed9-4ae5-8700-9029b71c19c7" providerId="ADAL" clId="{4B6DE1DB-4E34-4181-A7E8-7CE940BDA57A}" dt="2022-12-09T14:51:32.895" v="202" actId="20577"/>
        <pc:sldMkLst>
          <pc:docMk/>
          <pc:sldMk cId="2796803295" sldId="2385"/>
        </pc:sldMkLst>
        <pc:spChg chg="mod">
          <ac:chgData name="Xiaofei Wang" userId="6e1836d3-2ed9-4ae5-8700-9029b71c19c7" providerId="ADAL" clId="{4B6DE1DB-4E34-4181-A7E8-7CE940BDA57A}" dt="2022-12-09T14:51:32.895" v="202" actId="20577"/>
          <ac:spMkLst>
            <pc:docMk/>
            <pc:sldMk cId="2796803295" sldId="2385"/>
            <ac:spMk id="3" creationId="{00000000-0000-0000-0000-000000000000}"/>
          </ac:spMkLst>
        </pc:spChg>
      </pc:sldChg>
      <pc:sldChg chg="modSp mod">
        <pc:chgData name="Xiaofei Wang" userId="6e1836d3-2ed9-4ae5-8700-9029b71c19c7" providerId="ADAL" clId="{4B6DE1DB-4E34-4181-A7E8-7CE940BDA57A}" dt="2022-12-09T14:59:17.644" v="210" actId="20577"/>
        <pc:sldMkLst>
          <pc:docMk/>
          <pc:sldMk cId="3203800803" sldId="2386"/>
        </pc:sldMkLst>
        <pc:spChg chg="mod">
          <ac:chgData name="Xiaofei Wang" userId="6e1836d3-2ed9-4ae5-8700-9029b71c19c7" providerId="ADAL" clId="{4B6DE1DB-4E34-4181-A7E8-7CE940BDA57A}" dt="2022-12-09T14:59:17.644" v="210" actId="20577"/>
          <ac:spMkLst>
            <pc:docMk/>
            <pc:sldMk cId="3203800803" sldId="2386"/>
            <ac:spMk id="3" creationId="{00000000-0000-0000-0000-000000000000}"/>
          </ac:spMkLst>
        </pc:spChg>
      </pc:sldChg>
    </pc:docChg>
  </pc:docChgLst>
  <pc:docChgLst>
    <pc:chgData name="Xiaofei Wang" userId="6e1836d3-2ed9-4ae5-8700-9029b71c19c7" providerId="ADAL" clId="{7CDB3B41-B785-456C-A512-19EF27DBDDE5}"/>
    <pc:docChg chg="custSel modSld modMainMaster">
      <pc:chgData name="Xiaofei Wang" userId="6e1836d3-2ed9-4ae5-8700-9029b71c19c7" providerId="ADAL" clId="{7CDB3B41-B785-456C-A512-19EF27DBDDE5}" dt="2022-10-05T20:38:00.201" v="650" actId="20577"/>
      <pc:docMkLst>
        <pc:docMk/>
      </pc:docMkLst>
      <pc:sldChg chg="modSp mod">
        <pc:chgData name="Xiaofei Wang" userId="6e1836d3-2ed9-4ae5-8700-9029b71c19c7" providerId="ADAL" clId="{7CDB3B41-B785-456C-A512-19EF27DBDDE5}" dt="2022-10-05T20:36:11.546" v="423" actId="20577"/>
        <pc:sldMkLst>
          <pc:docMk/>
          <pc:sldMk cId="0" sldId="256"/>
        </pc:sldMkLst>
        <pc:spChg chg="mod">
          <ac:chgData name="Xiaofei Wang" userId="6e1836d3-2ed9-4ae5-8700-9029b71c19c7" providerId="ADAL" clId="{7CDB3B41-B785-456C-A512-19EF27DBDDE5}" dt="2022-09-27T18:38:30.293" v="390"/>
          <ac:spMkLst>
            <pc:docMk/>
            <pc:sldMk cId="0" sldId="256"/>
            <ac:spMk id="6" creationId="{00000000-0000-0000-0000-000000000000}"/>
          </ac:spMkLst>
        </pc:spChg>
        <pc:spChg chg="mod">
          <ac:chgData name="Xiaofei Wang" userId="6e1836d3-2ed9-4ae5-8700-9029b71c19c7" providerId="ADAL" clId="{7CDB3B41-B785-456C-A512-19EF27DBDDE5}" dt="2022-09-26T22:57:39.271" v="15" actId="20577"/>
          <ac:spMkLst>
            <pc:docMk/>
            <pc:sldMk cId="0" sldId="256"/>
            <ac:spMk id="3073" creationId="{00000000-0000-0000-0000-000000000000}"/>
          </ac:spMkLst>
        </pc:spChg>
        <pc:spChg chg="mod">
          <ac:chgData name="Xiaofei Wang" userId="6e1836d3-2ed9-4ae5-8700-9029b71c19c7" providerId="ADAL" clId="{7CDB3B41-B785-456C-A512-19EF27DBDDE5}" dt="2022-10-05T20:36:11.546" v="423" actId="20577"/>
          <ac:spMkLst>
            <pc:docMk/>
            <pc:sldMk cId="0" sldId="256"/>
            <ac:spMk id="3074" creationId="{00000000-0000-0000-0000-000000000000}"/>
          </ac:spMkLst>
        </pc:spChg>
      </pc:sldChg>
      <pc:sldChg chg="modSp">
        <pc:chgData name="Xiaofei Wang" userId="6e1836d3-2ed9-4ae5-8700-9029b71c19c7" providerId="ADAL" clId="{7CDB3B41-B785-456C-A512-19EF27DBDDE5}" dt="2022-09-27T18:38:30.293" v="390"/>
        <pc:sldMkLst>
          <pc:docMk/>
          <pc:sldMk cId="1393596806" sldId="260"/>
        </pc:sldMkLst>
        <pc:spChg chg="mod">
          <ac:chgData name="Xiaofei Wang" userId="6e1836d3-2ed9-4ae5-8700-9029b71c19c7" providerId="ADAL" clId="{7CDB3B41-B785-456C-A512-19EF27DBDDE5}" dt="2022-09-27T18:38:30.293" v="390"/>
          <ac:spMkLst>
            <pc:docMk/>
            <pc:sldMk cId="1393596806" sldId="260"/>
            <ac:spMk id="2" creationId="{00000000-0000-0000-0000-000000000000}"/>
          </ac:spMkLst>
        </pc:spChg>
      </pc:sldChg>
      <pc:sldChg chg="modSp">
        <pc:chgData name="Xiaofei Wang" userId="6e1836d3-2ed9-4ae5-8700-9029b71c19c7" providerId="ADAL" clId="{7CDB3B41-B785-456C-A512-19EF27DBDDE5}" dt="2022-09-27T18:38:30.293" v="390"/>
        <pc:sldMkLst>
          <pc:docMk/>
          <pc:sldMk cId="2280172366" sldId="261"/>
        </pc:sldMkLst>
        <pc:spChg chg="mod">
          <ac:chgData name="Xiaofei Wang" userId="6e1836d3-2ed9-4ae5-8700-9029b71c19c7" providerId="ADAL" clId="{7CDB3B41-B785-456C-A512-19EF27DBDDE5}" dt="2022-09-27T18:38:30.293" v="390"/>
          <ac:spMkLst>
            <pc:docMk/>
            <pc:sldMk cId="2280172366" sldId="261"/>
            <ac:spMk id="2" creationId="{00000000-0000-0000-0000-000000000000}"/>
          </ac:spMkLst>
        </pc:spChg>
      </pc:sldChg>
      <pc:sldChg chg="modSp">
        <pc:chgData name="Xiaofei Wang" userId="6e1836d3-2ed9-4ae5-8700-9029b71c19c7" providerId="ADAL" clId="{7CDB3B41-B785-456C-A512-19EF27DBDDE5}" dt="2022-09-27T18:38:30.293" v="390"/>
        <pc:sldMkLst>
          <pc:docMk/>
          <pc:sldMk cId="1295285405" sldId="262"/>
        </pc:sldMkLst>
        <pc:spChg chg="mod">
          <ac:chgData name="Xiaofei Wang" userId="6e1836d3-2ed9-4ae5-8700-9029b71c19c7" providerId="ADAL" clId="{7CDB3B41-B785-456C-A512-19EF27DBDDE5}" dt="2022-09-27T18:38:30.293" v="390"/>
          <ac:spMkLst>
            <pc:docMk/>
            <pc:sldMk cId="1295285405" sldId="262"/>
            <ac:spMk id="2" creationId="{00000000-0000-0000-0000-000000000000}"/>
          </ac:spMkLst>
        </pc:spChg>
      </pc:sldChg>
      <pc:sldChg chg="modSp">
        <pc:chgData name="Xiaofei Wang" userId="6e1836d3-2ed9-4ae5-8700-9029b71c19c7" providerId="ADAL" clId="{7CDB3B41-B785-456C-A512-19EF27DBDDE5}" dt="2022-09-27T18:38:30.293" v="390"/>
        <pc:sldMkLst>
          <pc:docMk/>
          <pc:sldMk cId="2090664063" sldId="263"/>
        </pc:sldMkLst>
        <pc:spChg chg="mod">
          <ac:chgData name="Xiaofei Wang" userId="6e1836d3-2ed9-4ae5-8700-9029b71c19c7" providerId="ADAL" clId="{7CDB3B41-B785-456C-A512-19EF27DBDDE5}" dt="2022-09-27T18:38:30.293" v="390"/>
          <ac:spMkLst>
            <pc:docMk/>
            <pc:sldMk cId="2090664063" sldId="263"/>
            <ac:spMk id="2" creationId="{00000000-0000-0000-0000-000000000000}"/>
          </ac:spMkLst>
        </pc:spChg>
      </pc:sldChg>
      <pc:sldChg chg="modSp">
        <pc:chgData name="Xiaofei Wang" userId="6e1836d3-2ed9-4ae5-8700-9029b71c19c7" providerId="ADAL" clId="{7CDB3B41-B785-456C-A512-19EF27DBDDE5}" dt="2022-09-27T18:38:30.293" v="390"/>
        <pc:sldMkLst>
          <pc:docMk/>
          <pc:sldMk cId="3464650041" sldId="283"/>
        </pc:sldMkLst>
        <pc:spChg chg="mod">
          <ac:chgData name="Xiaofei Wang" userId="6e1836d3-2ed9-4ae5-8700-9029b71c19c7" providerId="ADAL" clId="{7CDB3B41-B785-456C-A512-19EF27DBDDE5}" dt="2022-09-27T18:38:30.293" v="390"/>
          <ac:spMkLst>
            <pc:docMk/>
            <pc:sldMk cId="3464650041" sldId="283"/>
            <ac:spMk id="5" creationId="{00000000-0000-0000-0000-000000000000}"/>
          </ac:spMkLst>
        </pc:spChg>
      </pc:sldChg>
      <pc:sldChg chg="modSp">
        <pc:chgData name="Xiaofei Wang" userId="6e1836d3-2ed9-4ae5-8700-9029b71c19c7" providerId="ADAL" clId="{7CDB3B41-B785-456C-A512-19EF27DBDDE5}" dt="2022-09-27T18:38:30.293" v="390"/>
        <pc:sldMkLst>
          <pc:docMk/>
          <pc:sldMk cId="13117183" sldId="284"/>
        </pc:sldMkLst>
        <pc:spChg chg="mod">
          <ac:chgData name="Xiaofei Wang" userId="6e1836d3-2ed9-4ae5-8700-9029b71c19c7" providerId="ADAL" clId="{7CDB3B41-B785-456C-A512-19EF27DBDDE5}" dt="2022-09-27T18:38:30.293" v="390"/>
          <ac:spMkLst>
            <pc:docMk/>
            <pc:sldMk cId="13117183" sldId="284"/>
            <ac:spMk id="5" creationId="{00000000-0000-0000-0000-000000000000}"/>
          </ac:spMkLst>
        </pc:spChg>
      </pc:sldChg>
      <pc:sldChg chg="modSp">
        <pc:chgData name="Xiaofei Wang" userId="6e1836d3-2ed9-4ae5-8700-9029b71c19c7" providerId="ADAL" clId="{7CDB3B41-B785-456C-A512-19EF27DBDDE5}" dt="2022-09-27T18:38:30.293" v="390"/>
        <pc:sldMkLst>
          <pc:docMk/>
          <pc:sldMk cId="193308393" sldId="287"/>
        </pc:sldMkLst>
        <pc:spChg chg="mod">
          <ac:chgData name="Xiaofei Wang" userId="6e1836d3-2ed9-4ae5-8700-9029b71c19c7" providerId="ADAL" clId="{7CDB3B41-B785-456C-A512-19EF27DBDDE5}" dt="2022-09-27T18:38:30.293" v="390"/>
          <ac:spMkLst>
            <pc:docMk/>
            <pc:sldMk cId="193308393" sldId="287"/>
            <ac:spMk id="6" creationId="{00000000-0000-0000-0000-000000000000}"/>
          </ac:spMkLst>
        </pc:spChg>
      </pc:sldChg>
      <pc:sldChg chg="modSp">
        <pc:chgData name="Xiaofei Wang" userId="6e1836d3-2ed9-4ae5-8700-9029b71c19c7" providerId="ADAL" clId="{7CDB3B41-B785-456C-A512-19EF27DBDDE5}" dt="2022-09-27T18:38:30.293" v="390"/>
        <pc:sldMkLst>
          <pc:docMk/>
          <pc:sldMk cId="1343705863" sldId="288"/>
        </pc:sldMkLst>
        <pc:spChg chg="mod">
          <ac:chgData name="Xiaofei Wang" userId="6e1836d3-2ed9-4ae5-8700-9029b71c19c7" providerId="ADAL" clId="{7CDB3B41-B785-456C-A512-19EF27DBDDE5}" dt="2022-09-27T18:38:30.293" v="390"/>
          <ac:spMkLst>
            <pc:docMk/>
            <pc:sldMk cId="1343705863" sldId="288"/>
            <ac:spMk id="6" creationId="{00000000-0000-0000-0000-000000000000}"/>
          </ac:spMkLst>
        </pc:spChg>
      </pc:sldChg>
      <pc:sldChg chg="modSp">
        <pc:chgData name="Xiaofei Wang" userId="6e1836d3-2ed9-4ae5-8700-9029b71c19c7" providerId="ADAL" clId="{7CDB3B41-B785-456C-A512-19EF27DBDDE5}" dt="2022-09-27T18:38:30.293" v="390"/>
        <pc:sldMkLst>
          <pc:docMk/>
          <pc:sldMk cId="969542746" sldId="289"/>
        </pc:sldMkLst>
        <pc:spChg chg="mod">
          <ac:chgData name="Xiaofei Wang" userId="6e1836d3-2ed9-4ae5-8700-9029b71c19c7" providerId="ADAL" clId="{7CDB3B41-B785-456C-A512-19EF27DBDDE5}" dt="2022-09-27T18:38:30.293" v="390"/>
          <ac:spMkLst>
            <pc:docMk/>
            <pc:sldMk cId="969542746" sldId="289"/>
            <ac:spMk id="6" creationId="{00000000-0000-0000-0000-000000000000}"/>
          </ac:spMkLst>
        </pc:spChg>
      </pc:sldChg>
      <pc:sldChg chg="modSp mod">
        <pc:chgData name="Xiaofei Wang" userId="6e1836d3-2ed9-4ae5-8700-9029b71c19c7" providerId="ADAL" clId="{7CDB3B41-B785-456C-A512-19EF27DBDDE5}" dt="2022-09-27T18:38:30.293" v="390"/>
        <pc:sldMkLst>
          <pc:docMk/>
          <pc:sldMk cId="0" sldId="332"/>
        </pc:sldMkLst>
        <pc:spChg chg="mod">
          <ac:chgData name="Xiaofei Wang" userId="6e1836d3-2ed9-4ae5-8700-9029b71c19c7" providerId="ADAL" clId="{7CDB3B41-B785-456C-A512-19EF27DBDDE5}" dt="2022-09-27T18:38:30.293" v="390"/>
          <ac:spMkLst>
            <pc:docMk/>
            <pc:sldMk cId="0" sldId="332"/>
            <ac:spMk id="17409" creationId="{481163E3-3235-B93B-D977-4040786F5097}"/>
          </ac:spMkLst>
        </pc:spChg>
        <pc:spChg chg="mod">
          <ac:chgData name="Xiaofei Wang" userId="6e1836d3-2ed9-4ae5-8700-9029b71c19c7" providerId="ADAL" clId="{7CDB3B41-B785-456C-A512-19EF27DBDDE5}" dt="2022-09-26T22:58:41.892" v="35" actId="20577"/>
          <ac:spMkLst>
            <pc:docMk/>
            <pc:sldMk cId="0" sldId="332"/>
            <ac:spMk id="17413" creationId="{C2334348-7D14-5567-9887-24899B21D490}"/>
          </ac:spMkLst>
        </pc:spChg>
      </pc:sldChg>
      <pc:sldChg chg="modSp mod">
        <pc:chgData name="Xiaofei Wang" userId="6e1836d3-2ed9-4ae5-8700-9029b71c19c7" providerId="ADAL" clId="{7CDB3B41-B785-456C-A512-19EF27DBDDE5}" dt="2022-10-05T20:36:57.623" v="517" actId="20577"/>
        <pc:sldMkLst>
          <pc:docMk/>
          <pc:sldMk cId="0" sldId="395"/>
        </pc:sldMkLst>
        <pc:spChg chg="mod">
          <ac:chgData name="Xiaofei Wang" userId="6e1836d3-2ed9-4ae5-8700-9029b71c19c7" providerId="ADAL" clId="{7CDB3B41-B785-456C-A512-19EF27DBDDE5}" dt="2022-09-27T18:38:30.293" v="390"/>
          <ac:spMkLst>
            <pc:docMk/>
            <pc:sldMk cId="0" sldId="395"/>
            <ac:spMk id="19462" creationId="{B8004815-DEEF-4991-9863-C4D400CADE6E}"/>
          </ac:spMkLst>
        </pc:spChg>
        <pc:spChg chg="mod">
          <ac:chgData name="Xiaofei Wang" userId="6e1836d3-2ed9-4ae5-8700-9029b71c19c7" providerId="ADAL" clId="{7CDB3B41-B785-456C-A512-19EF27DBDDE5}" dt="2022-10-05T20:36:57.623" v="517" actId="20577"/>
          <ac:spMkLst>
            <pc:docMk/>
            <pc:sldMk cId="0" sldId="395"/>
            <ac:spMk id="19463" creationId="{014A845C-CDC6-4811-8948-EAB07A9434A5}"/>
          </ac:spMkLst>
        </pc:spChg>
      </pc:sldChg>
      <pc:sldChg chg="modSp mod">
        <pc:chgData name="Xiaofei Wang" userId="6e1836d3-2ed9-4ae5-8700-9029b71c19c7" providerId="ADAL" clId="{7CDB3B41-B785-456C-A512-19EF27DBDDE5}" dt="2022-09-27T18:38:30.293" v="390"/>
        <pc:sldMkLst>
          <pc:docMk/>
          <pc:sldMk cId="2947319002" sldId="2377"/>
        </pc:sldMkLst>
        <pc:spChg chg="mod">
          <ac:chgData name="Xiaofei Wang" userId="6e1836d3-2ed9-4ae5-8700-9029b71c19c7" providerId="ADAL" clId="{7CDB3B41-B785-456C-A512-19EF27DBDDE5}" dt="2022-09-26T23:00:17.926" v="122" actId="20577"/>
          <ac:spMkLst>
            <pc:docMk/>
            <pc:sldMk cId="2947319002" sldId="2377"/>
            <ac:spMk id="3" creationId="{00000000-0000-0000-0000-000000000000}"/>
          </ac:spMkLst>
        </pc:spChg>
        <pc:spChg chg="mod">
          <ac:chgData name="Xiaofei Wang" userId="6e1836d3-2ed9-4ae5-8700-9029b71c19c7" providerId="ADAL" clId="{7CDB3B41-B785-456C-A512-19EF27DBDDE5}" dt="2022-09-27T18:38:30.293" v="390"/>
          <ac:spMkLst>
            <pc:docMk/>
            <pc:sldMk cId="2947319002" sldId="2377"/>
            <ac:spMk id="6" creationId="{00000000-0000-0000-0000-000000000000}"/>
          </ac:spMkLst>
        </pc:spChg>
      </pc:sldChg>
      <pc:sldChg chg="modSp mod">
        <pc:chgData name="Xiaofei Wang" userId="6e1836d3-2ed9-4ae5-8700-9029b71c19c7" providerId="ADAL" clId="{7CDB3B41-B785-456C-A512-19EF27DBDDE5}" dt="2022-09-27T18:41:58.316" v="419" actId="20577"/>
        <pc:sldMkLst>
          <pc:docMk/>
          <pc:sldMk cId="2796803295" sldId="2385"/>
        </pc:sldMkLst>
        <pc:spChg chg="mod">
          <ac:chgData name="Xiaofei Wang" userId="6e1836d3-2ed9-4ae5-8700-9029b71c19c7" providerId="ADAL" clId="{7CDB3B41-B785-456C-A512-19EF27DBDDE5}" dt="2022-09-26T23:00:28.093" v="130" actId="20577"/>
          <ac:spMkLst>
            <pc:docMk/>
            <pc:sldMk cId="2796803295" sldId="2385"/>
            <ac:spMk id="2" creationId="{00000000-0000-0000-0000-000000000000}"/>
          </ac:spMkLst>
        </pc:spChg>
        <pc:spChg chg="mod">
          <ac:chgData name="Xiaofei Wang" userId="6e1836d3-2ed9-4ae5-8700-9029b71c19c7" providerId="ADAL" clId="{7CDB3B41-B785-456C-A512-19EF27DBDDE5}" dt="2022-09-27T18:41:58.316" v="419" actId="20577"/>
          <ac:spMkLst>
            <pc:docMk/>
            <pc:sldMk cId="2796803295" sldId="2385"/>
            <ac:spMk id="3" creationId="{00000000-0000-0000-0000-000000000000}"/>
          </ac:spMkLst>
        </pc:spChg>
        <pc:spChg chg="mod">
          <ac:chgData name="Xiaofei Wang" userId="6e1836d3-2ed9-4ae5-8700-9029b71c19c7" providerId="ADAL" clId="{7CDB3B41-B785-456C-A512-19EF27DBDDE5}" dt="2022-09-27T18:38:30.293" v="390"/>
          <ac:spMkLst>
            <pc:docMk/>
            <pc:sldMk cId="2796803295" sldId="2385"/>
            <ac:spMk id="6" creationId="{00000000-0000-0000-0000-000000000000}"/>
          </ac:spMkLst>
        </pc:spChg>
      </pc:sldChg>
      <pc:sldChg chg="modSp mod">
        <pc:chgData name="Xiaofei Wang" userId="6e1836d3-2ed9-4ae5-8700-9029b71c19c7" providerId="ADAL" clId="{7CDB3B41-B785-456C-A512-19EF27DBDDE5}" dt="2022-10-05T20:38:00.201" v="650" actId="20577"/>
        <pc:sldMkLst>
          <pc:docMk/>
          <pc:sldMk cId="3203800803" sldId="2386"/>
        </pc:sldMkLst>
        <pc:spChg chg="mod">
          <ac:chgData name="Xiaofei Wang" userId="6e1836d3-2ed9-4ae5-8700-9029b71c19c7" providerId="ADAL" clId="{7CDB3B41-B785-456C-A512-19EF27DBDDE5}" dt="2022-10-05T20:38:00.201" v="650" actId="20577"/>
          <ac:spMkLst>
            <pc:docMk/>
            <pc:sldMk cId="3203800803" sldId="2386"/>
            <ac:spMk id="3" creationId="{00000000-0000-0000-0000-000000000000}"/>
          </ac:spMkLst>
        </pc:spChg>
        <pc:spChg chg="mod">
          <ac:chgData name="Xiaofei Wang" userId="6e1836d3-2ed9-4ae5-8700-9029b71c19c7" providerId="ADAL" clId="{7CDB3B41-B785-456C-A512-19EF27DBDDE5}" dt="2022-09-27T18:38:30.293" v="390"/>
          <ac:spMkLst>
            <pc:docMk/>
            <pc:sldMk cId="3203800803" sldId="2386"/>
            <ac:spMk id="6" creationId="{00000000-0000-0000-0000-000000000000}"/>
          </ac:spMkLst>
        </pc:spChg>
      </pc:sldChg>
      <pc:sldMasterChg chg="modSp modSldLayout">
        <pc:chgData name="Xiaofei Wang" userId="6e1836d3-2ed9-4ae5-8700-9029b71c19c7" providerId="ADAL" clId="{7CDB3B41-B785-456C-A512-19EF27DBDDE5}" dt="2022-09-27T18:38:30.293" v="390"/>
        <pc:sldMasterMkLst>
          <pc:docMk/>
          <pc:sldMasterMk cId="0" sldId="2147483648"/>
        </pc:sldMasterMkLst>
        <pc:spChg chg="mod">
          <ac:chgData name="Xiaofei Wang" userId="6e1836d3-2ed9-4ae5-8700-9029b71c19c7" providerId="ADAL" clId="{7CDB3B41-B785-456C-A512-19EF27DBDDE5}" dt="2022-09-27T18:38:11.631" v="389"/>
          <ac:spMkLst>
            <pc:docMk/>
            <pc:sldMasterMk cId="0" sldId="2147483648"/>
            <ac:spMk id="10" creationId="{00000000-0000-0000-0000-000000000000}"/>
          </ac:spMkLst>
        </pc:spChg>
        <pc:spChg chg="mod">
          <ac:chgData name="Xiaofei Wang" userId="6e1836d3-2ed9-4ae5-8700-9029b71c19c7" providerId="ADAL" clId="{7CDB3B41-B785-456C-A512-19EF27DBDDE5}" dt="2022-09-27T18:38:30.293" v="390"/>
          <ac:spMkLst>
            <pc:docMk/>
            <pc:sldMasterMk cId="0" sldId="2147483648"/>
            <ac:spMk id="1027" creationId="{00000000-0000-0000-0000-000000000000}"/>
          </ac:spMkLst>
        </pc:spChg>
        <pc:sldLayoutChg chg="modSp">
          <pc:chgData name="Xiaofei Wang" userId="6e1836d3-2ed9-4ae5-8700-9029b71c19c7" providerId="ADAL" clId="{7CDB3B41-B785-456C-A512-19EF27DBDDE5}" dt="2022-09-27T18:38:30.293" v="390"/>
          <pc:sldLayoutMkLst>
            <pc:docMk/>
            <pc:sldMasterMk cId="0" sldId="2147483648"/>
            <pc:sldLayoutMk cId="0" sldId="2147483649"/>
          </pc:sldLayoutMkLst>
          <pc:spChg chg="mod">
            <ac:chgData name="Xiaofei Wang" userId="6e1836d3-2ed9-4ae5-8700-9029b71c19c7" providerId="ADAL" clId="{7CDB3B41-B785-456C-A512-19EF27DBDDE5}" dt="2022-09-27T18:38:30.293" v="39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0"/>
          </pc:sldLayoutMkLst>
          <pc:spChg chg="mod">
            <ac:chgData name="Xiaofei Wang" userId="6e1836d3-2ed9-4ae5-8700-9029b71c19c7" providerId="ADAL" clId="{7CDB3B41-B785-456C-A512-19EF27DBDDE5}" dt="2022-09-27T18:38:30.293" v="39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1"/>
          </pc:sldLayoutMkLst>
          <pc:spChg chg="mod">
            <ac:chgData name="Xiaofei Wang" userId="6e1836d3-2ed9-4ae5-8700-9029b71c19c7" providerId="ADAL" clId="{7CDB3B41-B785-456C-A512-19EF27DBDDE5}" dt="2022-09-27T18:38:30.293" v="39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2"/>
          </pc:sldLayoutMkLst>
          <pc:spChg chg="mod">
            <ac:chgData name="Xiaofei Wang" userId="6e1836d3-2ed9-4ae5-8700-9029b71c19c7" providerId="ADAL" clId="{7CDB3B41-B785-456C-A512-19EF27DBDDE5}" dt="2022-09-27T18:38:30.293" v="39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3"/>
          </pc:sldLayoutMkLst>
          <pc:spChg chg="mod">
            <ac:chgData name="Xiaofei Wang" userId="6e1836d3-2ed9-4ae5-8700-9029b71c19c7" providerId="ADAL" clId="{7CDB3B41-B785-456C-A512-19EF27DBDDE5}" dt="2022-09-27T18:38:30.293" v="39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4"/>
          </pc:sldLayoutMkLst>
          <pc:spChg chg="mod">
            <ac:chgData name="Xiaofei Wang" userId="6e1836d3-2ed9-4ae5-8700-9029b71c19c7" providerId="ADAL" clId="{7CDB3B41-B785-456C-A512-19EF27DBDDE5}" dt="2022-09-27T18:38:30.293" v="39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5"/>
          </pc:sldLayoutMkLst>
          <pc:spChg chg="mod">
            <ac:chgData name="Xiaofei Wang" userId="6e1836d3-2ed9-4ae5-8700-9029b71c19c7" providerId="ADAL" clId="{7CDB3B41-B785-456C-A512-19EF27DBDDE5}" dt="2022-09-27T18:38:30.293" v="39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8"/>
          </pc:sldLayoutMkLst>
          <pc:spChg chg="mod">
            <ac:chgData name="Xiaofei Wang" userId="6e1836d3-2ed9-4ae5-8700-9029b71c19c7" providerId="ADAL" clId="{7CDB3B41-B785-456C-A512-19EF27DBDDE5}" dt="2022-09-27T18:38:30.293" v="39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9"/>
          </pc:sldLayoutMkLst>
          <pc:spChg chg="mod">
            <ac:chgData name="Xiaofei Wang" userId="6e1836d3-2ed9-4ae5-8700-9029b71c19c7" providerId="ADAL" clId="{7CDB3B41-B785-456C-A512-19EF27DBDDE5}" dt="2022-09-27T18:38:30.293" v="39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D307E893-3B66-41D6-BB8D-3DFE9508712D}"/>
    <pc:docChg chg="undo custSel addSld modSld sldOrd modMainMaster">
      <pc:chgData name="Xiaofei Wang" userId="6e1836d3-2ed9-4ae5-8700-9029b71c19c7" providerId="ADAL" clId="{D307E893-3B66-41D6-BB8D-3DFE9508712D}" dt="2022-11-16T05:15:54.689" v="369" actId="5793"/>
      <pc:docMkLst>
        <pc:docMk/>
      </pc:docMkLst>
      <pc:sldChg chg="modSp mod">
        <pc:chgData name="Xiaofei Wang" userId="6e1836d3-2ed9-4ae5-8700-9029b71c19c7" providerId="ADAL" clId="{D307E893-3B66-41D6-BB8D-3DFE9508712D}" dt="2022-11-16T05:15:25.551" v="364" actId="20577"/>
        <pc:sldMkLst>
          <pc:docMk/>
          <pc:sldMk cId="0" sldId="256"/>
        </pc:sldMkLst>
        <pc:spChg chg="mod">
          <ac:chgData name="Xiaofei Wang" userId="6e1836d3-2ed9-4ae5-8700-9029b71c19c7" providerId="ADAL" clId="{D307E893-3B66-41D6-BB8D-3DFE9508712D}" dt="2022-11-16T04:59:27.280" v="1"/>
          <ac:spMkLst>
            <pc:docMk/>
            <pc:sldMk cId="0" sldId="256"/>
            <ac:spMk id="6" creationId="{00000000-0000-0000-0000-000000000000}"/>
          </ac:spMkLst>
        </pc:spChg>
        <pc:spChg chg="mod">
          <ac:chgData name="Xiaofei Wang" userId="6e1836d3-2ed9-4ae5-8700-9029b71c19c7" providerId="ADAL" clId="{D307E893-3B66-41D6-BB8D-3DFE9508712D}" dt="2022-11-16T05:15:25.551" v="364" actId="20577"/>
          <ac:spMkLst>
            <pc:docMk/>
            <pc:sldMk cId="0" sldId="256"/>
            <ac:spMk id="3074" creationId="{00000000-0000-0000-0000-000000000000}"/>
          </ac:spMkLst>
        </pc:spChg>
      </pc:sldChg>
      <pc:sldChg chg="modSp">
        <pc:chgData name="Xiaofei Wang" userId="6e1836d3-2ed9-4ae5-8700-9029b71c19c7" providerId="ADAL" clId="{D307E893-3B66-41D6-BB8D-3DFE9508712D}" dt="2022-11-16T04:59:27.280" v="1"/>
        <pc:sldMkLst>
          <pc:docMk/>
          <pc:sldMk cId="1393596806" sldId="260"/>
        </pc:sldMkLst>
        <pc:spChg chg="mod">
          <ac:chgData name="Xiaofei Wang" userId="6e1836d3-2ed9-4ae5-8700-9029b71c19c7" providerId="ADAL" clId="{D307E893-3B66-41D6-BB8D-3DFE9508712D}" dt="2022-11-16T04:59:27.280" v="1"/>
          <ac:spMkLst>
            <pc:docMk/>
            <pc:sldMk cId="1393596806" sldId="260"/>
            <ac:spMk id="2" creationId="{00000000-0000-0000-0000-000000000000}"/>
          </ac:spMkLst>
        </pc:spChg>
      </pc:sldChg>
      <pc:sldChg chg="modSp">
        <pc:chgData name="Xiaofei Wang" userId="6e1836d3-2ed9-4ae5-8700-9029b71c19c7" providerId="ADAL" clId="{D307E893-3B66-41D6-BB8D-3DFE9508712D}" dt="2022-11-16T04:59:27.280" v="1"/>
        <pc:sldMkLst>
          <pc:docMk/>
          <pc:sldMk cId="2280172366" sldId="261"/>
        </pc:sldMkLst>
        <pc:spChg chg="mod">
          <ac:chgData name="Xiaofei Wang" userId="6e1836d3-2ed9-4ae5-8700-9029b71c19c7" providerId="ADAL" clId="{D307E893-3B66-41D6-BB8D-3DFE9508712D}" dt="2022-11-16T04:59:27.280" v="1"/>
          <ac:spMkLst>
            <pc:docMk/>
            <pc:sldMk cId="2280172366" sldId="261"/>
            <ac:spMk id="2" creationId="{00000000-0000-0000-0000-000000000000}"/>
          </ac:spMkLst>
        </pc:spChg>
      </pc:sldChg>
      <pc:sldChg chg="modSp">
        <pc:chgData name="Xiaofei Wang" userId="6e1836d3-2ed9-4ae5-8700-9029b71c19c7" providerId="ADAL" clId="{D307E893-3B66-41D6-BB8D-3DFE9508712D}" dt="2022-11-16T04:59:27.280" v="1"/>
        <pc:sldMkLst>
          <pc:docMk/>
          <pc:sldMk cId="1295285405" sldId="262"/>
        </pc:sldMkLst>
        <pc:spChg chg="mod">
          <ac:chgData name="Xiaofei Wang" userId="6e1836d3-2ed9-4ae5-8700-9029b71c19c7" providerId="ADAL" clId="{D307E893-3B66-41D6-BB8D-3DFE9508712D}" dt="2022-11-16T04:59:27.280" v="1"/>
          <ac:spMkLst>
            <pc:docMk/>
            <pc:sldMk cId="1295285405" sldId="262"/>
            <ac:spMk id="2" creationId="{00000000-0000-0000-0000-000000000000}"/>
          </ac:spMkLst>
        </pc:spChg>
      </pc:sldChg>
      <pc:sldChg chg="modSp">
        <pc:chgData name="Xiaofei Wang" userId="6e1836d3-2ed9-4ae5-8700-9029b71c19c7" providerId="ADAL" clId="{D307E893-3B66-41D6-BB8D-3DFE9508712D}" dt="2022-11-16T04:59:27.280" v="1"/>
        <pc:sldMkLst>
          <pc:docMk/>
          <pc:sldMk cId="2090664063" sldId="263"/>
        </pc:sldMkLst>
        <pc:spChg chg="mod">
          <ac:chgData name="Xiaofei Wang" userId="6e1836d3-2ed9-4ae5-8700-9029b71c19c7" providerId="ADAL" clId="{D307E893-3B66-41D6-BB8D-3DFE9508712D}" dt="2022-11-16T04:59:27.280" v="1"/>
          <ac:spMkLst>
            <pc:docMk/>
            <pc:sldMk cId="2090664063" sldId="263"/>
            <ac:spMk id="2" creationId="{00000000-0000-0000-0000-000000000000}"/>
          </ac:spMkLst>
        </pc:spChg>
      </pc:sldChg>
      <pc:sldChg chg="modSp">
        <pc:chgData name="Xiaofei Wang" userId="6e1836d3-2ed9-4ae5-8700-9029b71c19c7" providerId="ADAL" clId="{D307E893-3B66-41D6-BB8D-3DFE9508712D}" dt="2022-11-16T04:59:27.280" v="1"/>
        <pc:sldMkLst>
          <pc:docMk/>
          <pc:sldMk cId="3464650041" sldId="283"/>
        </pc:sldMkLst>
        <pc:spChg chg="mod">
          <ac:chgData name="Xiaofei Wang" userId="6e1836d3-2ed9-4ae5-8700-9029b71c19c7" providerId="ADAL" clId="{D307E893-3B66-41D6-BB8D-3DFE9508712D}" dt="2022-11-16T04:59:27.280" v="1"/>
          <ac:spMkLst>
            <pc:docMk/>
            <pc:sldMk cId="3464650041" sldId="283"/>
            <ac:spMk id="5" creationId="{00000000-0000-0000-0000-000000000000}"/>
          </ac:spMkLst>
        </pc:spChg>
      </pc:sldChg>
      <pc:sldChg chg="modSp">
        <pc:chgData name="Xiaofei Wang" userId="6e1836d3-2ed9-4ae5-8700-9029b71c19c7" providerId="ADAL" clId="{D307E893-3B66-41D6-BB8D-3DFE9508712D}" dt="2022-11-16T04:59:27.280" v="1"/>
        <pc:sldMkLst>
          <pc:docMk/>
          <pc:sldMk cId="13117183" sldId="284"/>
        </pc:sldMkLst>
        <pc:spChg chg="mod">
          <ac:chgData name="Xiaofei Wang" userId="6e1836d3-2ed9-4ae5-8700-9029b71c19c7" providerId="ADAL" clId="{D307E893-3B66-41D6-BB8D-3DFE9508712D}" dt="2022-11-16T04:59:27.280" v="1"/>
          <ac:spMkLst>
            <pc:docMk/>
            <pc:sldMk cId="13117183" sldId="284"/>
            <ac:spMk id="5" creationId="{00000000-0000-0000-0000-000000000000}"/>
          </ac:spMkLst>
        </pc:spChg>
      </pc:sldChg>
      <pc:sldChg chg="modSp">
        <pc:chgData name="Xiaofei Wang" userId="6e1836d3-2ed9-4ae5-8700-9029b71c19c7" providerId="ADAL" clId="{D307E893-3B66-41D6-BB8D-3DFE9508712D}" dt="2022-11-16T04:59:27.280" v="1"/>
        <pc:sldMkLst>
          <pc:docMk/>
          <pc:sldMk cId="193308393" sldId="287"/>
        </pc:sldMkLst>
        <pc:spChg chg="mod">
          <ac:chgData name="Xiaofei Wang" userId="6e1836d3-2ed9-4ae5-8700-9029b71c19c7" providerId="ADAL" clId="{D307E893-3B66-41D6-BB8D-3DFE9508712D}" dt="2022-11-16T04:59:27.280" v="1"/>
          <ac:spMkLst>
            <pc:docMk/>
            <pc:sldMk cId="193308393" sldId="287"/>
            <ac:spMk id="6" creationId="{00000000-0000-0000-0000-000000000000}"/>
          </ac:spMkLst>
        </pc:spChg>
      </pc:sldChg>
      <pc:sldChg chg="modSp">
        <pc:chgData name="Xiaofei Wang" userId="6e1836d3-2ed9-4ae5-8700-9029b71c19c7" providerId="ADAL" clId="{D307E893-3B66-41D6-BB8D-3DFE9508712D}" dt="2022-11-16T04:59:27.280" v="1"/>
        <pc:sldMkLst>
          <pc:docMk/>
          <pc:sldMk cId="1343705863" sldId="288"/>
        </pc:sldMkLst>
        <pc:spChg chg="mod">
          <ac:chgData name="Xiaofei Wang" userId="6e1836d3-2ed9-4ae5-8700-9029b71c19c7" providerId="ADAL" clId="{D307E893-3B66-41D6-BB8D-3DFE9508712D}" dt="2022-11-16T04:59:27.280" v="1"/>
          <ac:spMkLst>
            <pc:docMk/>
            <pc:sldMk cId="1343705863" sldId="288"/>
            <ac:spMk id="6" creationId="{00000000-0000-0000-0000-000000000000}"/>
          </ac:spMkLst>
        </pc:spChg>
      </pc:sldChg>
      <pc:sldChg chg="modSp">
        <pc:chgData name="Xiaofei Wang" userId="6e1836d3-2ed9-4ae5-8700-9029b71c19c7" providerId="ADAL" clId="{D307E893-3B66-41D6-BB8D-3DFE9508712D}" dt="2022-11-16T04:59:27.280" v="1"/>
        <pc:sldMkLst>
          <pc:docMk/>
          <pc:sldMk cId="969542746" sldId="289"/>
        </pc:sldMkLst>
        <pc:spChg chg="mod">
          <ac:chgData name="Xiaofei Wang" userId="6e1836d3-2ed9-4ae5-8700-9029b71c19c7" providerId="ADAL" clId="{D307E893-3B66-41D6-BB8D-3DFE9508712D}" dt="2022-11-16T04:59:27.280" v="1"/>
          <ac:spMkLst>
            <pc:docMk/>
            <pc:sldMk cId="969542746" sldId="289"/>
            <ac:spMk id="6" creationId="{00000000-0000-0000-0000-000000000000}"/>
          </ac:spMkLst>
        </pc:spChg>
      </pc:sldChg>
      <pc:sldChg chg="modSp mod">
        <pc:chgData name="Xiaofei Wang" userId="6e1836d3-2ed9-4ae5-8700-9029b71c19c7" providerId="ADAL" clId="{D307E893-3B66-41D6-BB8D-3DFE9508712D}" dt="2022-11-16T04:59:38.532" v="12" actId="20577"/>
        <pc:sldMkLst>
          <pc:docMk/>
          <pc:sldMk cId="0" sldId="332"/>
        </pc:sldMkLst>
        <pc:spChg chg="mod">
          <ac:chgData name="Xiaofei Wang" userId="6e1836d3-2ed9-4ae5-8700-9029b71c19c7" providerId="ADAL" clId="{D307E893-3B66-41D6-BB8D-3DFE9508712D}" dt="2022-11-16T04:59:27.280" v="1"/>
          <ac:spMkLst>
            <pc:docMk/>
            <pc:sldMk cId="0" sldId="332"/>
            <ac:spMk id="17409" creationId="{481163E3-3235-B93B-D977-4040786F5097}"/>
          </ac:spMkLst>
        </pc:spChg>
        <pc:spChg chg="mod">
          <ac:chgData name="Xiaofei Wang" userId="6e1836d3-2ed9-4ae5-8700-9029b71c19c7" providerId="ADAL" clId="{D307E893-3B66-41D6-BB8D-3DFE9508712D}" dt="2022-11-16T04:59:38.532" v="12" actId="20577"/>
          <ac:spMkLst>
            <pc:docMk/>
            <pc:sldMk cId="0" sldId="332"/>
            <ac:spMk id="17413" creationId="{C2334348-7D14-5567-9887-24899B21D490}"/>
          </ac:spMkLst>
        </pc:spChg>
      </pc:sldChg>
      <pc:sldChg chg="modSp mod">
        <pc:chgData name="Xiaofei Wang" userId="6e1836d3-2ed9-4ae5-8700-9029b71c19c7" providerId="ADAL" clId="{D307E893-3B66-41D6-BB8D-3DFE9508712D}" dt="2022-11-16T05:01:23.004" v="107" actId="20577"/>
        <pc:sldMkLst>
          <pc:docMk/>
          <pc:sldMk cId="0" sldId="395"/>
        </pc:sldMkLst>
        <pc:spChg chg="mod">
          <ac:chgData name="Xiaofei Wang" userId="6e1836d3-2ed9-4ae5-8700-9029b71c19c7" providerId="ADAL" clId="{D307E893-3B66-41D6-BB8D-3DFE9508712D}" dt="2022-11-16T04:59:27.280" v="1"/>
          <ac:spMkLst>
            <pc:docMk/>
            <pc:sldMk cId="0" sldId="395"/>
            <ac:spMk id="19462" creationId="{B8004815-DEEF-4991-9863-C4D400CADE6E}"/>
          </ac:spMkLst>
        </pc:spChg>
        <pc:spChg chg="mod">
          <ac:chgData name="Xiaofei Wang" userId="6e1836d3-2ed9-4ae5-8700-9029b71c19c7" providerId="ADAL" clId="{D307E893-3B66-41D6-BB8D-3DFE9508712D}" dt="2022-11-16T05:01:23.004" v="107" actId="20577"/>
          <ac:spMkLst>
            <pc:docMk/>
            <pc:sldMk cId="0" sldId="395"/>
            <ac:spMk id="19463" creationId="{014A845C-CDC6-4811-8948-EAB07A9434A5}"/>
          </ac:spMkLst>
        </pc:spChg>
      </pc:sldChg>
      <pc:sldChg chg="modSp">
        <pc:chgData name="Xiaofei Wang" userId="6e1836d3-2ed9-4ae5-8700-9029b71c19c7" providerId="ADAL" clId="{D307E893-3B66-41D6-BB8D-3DFE9508712D}" dt="2022-11-16T04:59:27.280" v="1"/>
        <pc:sldMkLst>
          <pc:docMk/>
          <pc:sldMk cId="2947319002" sldId="2377"/>
        </pc:sldMkLst>
        <pc:spChg chg="mod">
          <ac:chgData name="Xiaofei Wang" userId="6e1836d3-2ed9-4ae5-8700-9029b71c19c7" providerId="ADAL" clId="{D307E893-3B66-41D6-BB8D-3DFE9508712D}" dt="2022-11-16T04:59:27.280" v="1"/>
          <ac:spMkLst>
            <pc:docMk/>
            <pc:sldMk cId="2947319002" sldId="2377"/>
            <ac:spMk id="6" creationId="{00000000-0000-0000-0000-000000000000}"/>
          </ac:spMkLst>
        </pc:spChg>
      </pc:sldChg>
      <pc:sldChg chg="modSp mod">
        <pc:chgData name="Xiaofei Wang" userId="6e1836d3-2ed9-4ae5-8700-9029b71c19c7" providerId="ADAL" clId="{D307E893-3B66-41D6-BB8D-3DFE9508712D}" dt="2022-11-16T05:14:55.344" v="360" actId="20577"/>
        <pc:sldMkLst>
          <pc:docMk/>
          <pc:sldMk cId="2796803295" sldId="2385"/>
        </pc:sldMkLst>
        <pc:spChg chg="mod">
          <ac:chgData name="Xiaofei Wang" userId="6e1836d3-2ed9-4ae5-8700-9029b71c19c7" providerId="ADAL" clId="{D307E893-3B66-41D6-BB8D-3DFE9508712D}" dt="2022-11-16T05:13:12.972" v="225" actId="20577"/>
          <ac:spMkLst>
            <pc:docMk/>
            <pc:sldMk cId="2796803295" sldId="2385"/>
            <ac:spMk id="2" creationId="{00000000-0000-0000-0000-000000000000}"/>
          </ac:spMkLst>
        </pc:spChg>
        <pc:spChg chg="mod">
          <ac:chgData name="Xiaofei Wang" userId="6e1836d3-2ed9-4ae5-8700-9029b71c19c7" providerId="ADAL" clId="{D307E893-3B66-41D6-BB8D-3DFE9508712D}" dt="2022-11-16T05:14:55.344" v="360" actId="20577"/>
          <ac:spMkLst>
            <pc:docMk/>
            <pc:sldMk cId="2796803295" sldId="2385"/>
            <ac:spMk id="3" creationId="{00000000-0000-0000-0000-000000000000}"/>
          </ac:spMkLst>
        </pc:spChg>
        <pc:spChg chg="mod">
          <ac:chgData name="Xiaofei Wang" userId="6e1836d3-2ed9-4ae5-8700-9029b71c19c7" providerId="ADAL" clId="{D307E893-3B66-41D6-BB8D-3DFE9508712D}" dt="2022-11-16T04:59:27.280" v="1"/>
          <ac:spMkLst>
            <pc:docMk/>
            <pc:sldMk cId="2796803295" sldId="2385"/>
            <ac:spMk id="6" creationId="{00000000-0000-0000-0000-000000000000}"/>
          </ac:spMkLst>
        </pc:spChg>
      </pc:sldChg>
      <pc:sldChg chg="modSp mod">
        <pc:chgData name="Xiaofei Wang" userId="6e1836d3-2ed9-4ae5-8700-9029b71c19c7" providerId="ADAL" clId="{D307E893-3B66-41D6-BB8D-3DFE9508712D}" dt="2022-11-16T05:15:54.689" v="369" actId="5793"/>
        <pc:sldMkLst>
          <pc:docMk/>
          <pc:sldMk cId="3203800803" sldId="2386"/>
        </pc:sldMkLst>
        <pc:spChg chg="mod">
          <ac:chgData name="Xiaofei Wang" userId="6e1836d3-2ed9-4ae5-8700-9029b71c19c7" providerId="ADAL" clId="{D307E893-3B66-41D6-BB8D-3DFE9508712D}" dt="2022-11-16T05:15:54.689" v="369" actId="5793"/>
          <ac:spMkLst>
            <pc:docMk/>
            <pc:sldMk cId="3203800803" sldId="2386"/>
            <ac:spMk id="3" creationId="{00000000-0000-0000-0000-000000000000}"/>
          </ac:spMkLst>
        </pc:spChg>
        <pc:spChg chg="mod">
          <ac:chgData name="Xiaofei Wang" userId="6e1836d3-2ed9-4ae5-8700-9029b71c19c7" providerId="ADAL" clId="{D307E893-3B66-41D6-BB8D-3DFE9508712D}" dt="2022-11-16T04:59:27.280" v="1"/>
          <ac:spMkLst>
            <pc:docMk/>
            <pc:sldMk cId="3203800803" sldId="2386"/>
            <ac:spMk id="6" creationId="{00000000-0000-0000-0000-000000000000}"/>
          </ac:spMkLst>
        </pc:spChg>
      </pc:sldChg>
      <pc:sldChg chg="modSp add mod ord">
        <pc:chgData name="Xiaofei Wang" userId="6e1836d3-2ed9-4ae5-8700-9029b71c19c7" providerId="ADAL" clId="{D307E893-3B66-41D6-BB8D-3DFE9508712D}" dt="2022-11-16T05:13:03.886" v="210"/>
        <pc:sldMkLst>
          <pc:docMk/>
          <pc:sldMk cId="4131375958" sldId="2387"/>
        </pc:sldMkLst>
        <pc:spChg chg="mod">
          <ac:chgData name="Xiaofei Wang" userId="6e1836d3-2ed9-4ae5-8700-9029b71c19c7" providerId="ADAL" clId="{D307E893-3B66-41D6-BB8D-3DFE9508712D}" dt="2022-11-16T05:11:57.856" v="125" actId="20577"/>
          <ac:spMkLst>
            <pc:docMk/>
            <pc:sldMk cId="4131375958" sldId="2387"/>
            <ac:spMk id="2" creationId="{00000000-0000-0000-0000-000000000000}"/>
          </ac:spMkLst>
        </pc:spChg>
        <pc:spChg chg="mod">
          <ac:chgData name="Xiaofei Wang" userId="6e1836d3-2ed9-4ae5-8700-9029b71c19c7" providerId="ADAL" clId="{D307E893-3B66-41D6-BB8D-3DFE9508712D}" dt="2022-11-16T05:12:51.644" v="208" actId="20577"/>
          <ac:spMkLst>
            <pc:docMk/>
            <pc:sldMk cId="4131375958" sldId="2387"/>
            <ac:spMk id="3" creationId="{00000000-0000-0000-0000-000000000000}"/>
          </ac:spMkLst>
        </pc:spChg>
      </pc:sldChg>
      <pc:sldMasterChg chg="modSp modSldLayout">
        <pc:chgData name="Xiaofei Wang" userId="6e1836d3-2ed9-4ae5-8700-9029b71c19c7" providerId="ADAL" clId="{D307E893-3B66-41D6-BB8D-3DFE9508712D}" dt="2022-11-16T04:59:27.280" v="1"/>
        <pc:sldMasterMkLst>
          <pc:docMk/>
          <pc:sldMasterMk cId="0" sldId="2147483648"/>
        </pc:sldMasterMkLst>
        <pc:spChg chg="mod">
          <ac:chgData name="Xiaofei Wang" userId="6e1836d3-2ed9-4ae5-8700-9029b71c19c7" providerId="ADAL" clId="{D307E893-3B66-41D6-BB8D-3DFE9508712D}" dt="2022-11-16T04:59:08.320" v="0"/>
          <ac:spMkLst>
            <pc:docMk/>
            <pc:sldMasterMk cId="0" sldId="2147483648"/>
            <ac:spMk id="10" creationId="{00000000-0000-0000-0000-000000000000}"/>
          </ac:spMkLst>
        </pc:spChg>
        <pc:spChg chg="mod">
          <ac:chgData name="Xiaofei Wang" userId="6e1836d3-2ed9-4ae5-8700-9029b71c19c7" providerId="ADAL" clId="{D307E893-3B66-41D6-BB8D-3DFE9508712D}" dt="2022-11-16T04:59:27.280" v="1"/>
          <ac:spMkLst>
            <pc:docMk/>
            <pc:sldMasterMk cId="0" sldId="2147483648"/>
            <ac:spMk id="1027" creationId="{00000000-0000-0000-0000-000000000000}"/>
          </ac:spMkLst>
        </pc:spChg>
        <pc:sldLayoutChg chg="modSp">
          <pc:chgData name="Xiaofei Wang" userId="6e1836d3-2ed9-4ae5-8700-9029b71c19c7" providerId="ADAL" clId="{D307E893-3B66-41D6-BB8D-3DFE9508712D}" dt="2022-11-16T04:59:27.280" v="1"/>
          <pc:sldLayoutMkLst>
            <pc:docMk/>
            <pc:sldMasterMk cId="0" sldId="2147483648"/>
            <pc:sldLayoutMk cId="0" sldId="2147483649"/>
          </pc:sldLayoutMkLst>
          <pc:spChg chg="mod">
            <ac:chgData name="Xiaofei Wang" userId="6e1836d3-2ed9-4ae5-8700-9029b71c19c7" providerId="ADAL" clId="{D307E893-3B66-41D6-BB8D-3DFE9508712D}" dt="2022-11-16T04:59:27.280" v="1"/>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0"/>
          </pc:sldLayoutMkLst>
          <pc:spChg chg="mod">
            <ac:chgData name="Xiaofei Wang" userId="6e1836d3-2ed9-4ae5-8700-9029b71c19c7" providerId="ADAL" clId="{D307E893-3B66-41D6-BB8D-3DFE9508712D}" dt="2022-11-16T04:59:27.280" v="1"/>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1"/>
          </pc:sldLayoutMkLst>
          <pc:spChg chg="mod">
            <ac:chgData name="Xiaofei Wang" userId="6e1836d3-2ed9-4ae5-8700-9029b71c19c7" providerId="ADAL" clId="{D307E893-3B66-41D6-BB8D-3DFE9508712D}" dt="2022-11-16T04:59:27.280" v="1"/>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2"/>
          </pc:sldLayoutMkLst>
          <pc:spChg chg="mod">
            <ac:chgData name="Xiaofei Wang" userId="6e1836d3-2ed9-4ae5-8700-9029b71c19c7" providerId="ADAL" clId="{D307E893-3B66-41D6-BB8D-3DFE9508712D}" dt="2022-11-16T04:59:27.280" v="1"/>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3"/>
          </pc:sldLayoutMkLst>
          <pc:spChg chg="mod">
            <ac:chgData name="Xiaofei Wang" userId="6e1836d3-2ed9-4ae5-8700-9029b71c19c7" providerId="ADAL" clId="{D307E893-3B66-41D6-BB8D-3DFE9508712D}" dt="2022-11-16T04:59:27.280" v="1"/>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4"/>
          </pc:sldLayoutMkLst>
          <pc:spChg chg="mod">
            <ac:chgData name="Xiaofei Wang" userId="6e1836d3-2ed9-4ae5-8700-9029b71c19c7" providerId="ADAL" clId="{D307E893-3B66-41D6-BB8D-3DFE9508712D}" dt="2022-11-16T04:59:27.280" v="1"/>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5"/>
          </pc:sldLayoutMkLst>
          <pc:spChg chg="mod">
            <ac:chgData name="Xiaofei Wang" userId="6e1836d3-2ed9-4ae5-8700-9029b71c19c7" providerId="ADAL" clId="{D307E893-3B66-41D6-BB8D-3DFE9508712D}" dt="2022-11-16T04:59:27.280" v="1"/>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8"/>
          </pc:sldLayoutMkLst>
          <pc:spChg chg="mod">
            <ac:chgData name="Xiaofei Wang" userId="6e1836d3-2ed9-4ae5-8700-9029b71c19c7" providerId="ADAL" clId="{D307E893-3B66-41D6-BB8D-3DFE9508712D}" dt="2022-11-16T04:59:27.280" v="1"/>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D307E893-3B66-41D6-BB8D-3DFE9508712D}" dt="2022-11-16T04:59:27.280" v="1"/>
          <pc:sldLayoutMkLst>
            <pc:docMk/>
            <pc:sldMasterMk cId="0" sldId="2147483648"/>
            <pc:sldLayoutMk cId="0" sldId="2147483659"/>
          </pc:sldLayoutMkLst>
          <pc:spChg chg="mod">
            <ac:chgData name="Xiaofei Wang" userId="6e1836d3-2ed9-4ae5-8700-9029b71c19c7" providerId="ADAL" clId="{D307E893-3B66-41D6-BB8D-3DFE9508712D}" dt="2022-11-16T04:59:27.280" v="1"/>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Dec 12, 2022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2022-12-01</a:t>
            </a:r>
          </a:p>
        </p:txBody>
      </p:sp>
      <p:sp>
        <p:nvSpPr>
          <p:cNvPr id="6" name="Date Placeholder 3"/>
          <p:cNvSpPr>
            <a:spLocks noGrp="1"/>
          </p:cNvSpPr>
          <p:nvPr>
            <p:ph type="dt" idx="10"/>
          </p:nvPr>
        </p:nvSpPr>
        <p:spPr/>
        <p:txBody>
          <a:bodyPr/>
          <a:lstStyle/>
          <a:p>
            <a:r>
              <a:rPr lang="en-US" dirty="0"/>
              <a:t>December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December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400050" lvl="1" indent="0">
              <a:defRPr/>
            </a:pPr>
            <a:r>
              <a:rPr lang="en-US" altLang="en-US" sz="2800" b="1" dirty="0"/>
              <a:t>11-22/1694r0: AI/ML in 802.11: Use Cases and Next Steps, </a:t>
            </a:r>
          </a:p>
          <a:p>
            <a:pPr marL="400050" lvl="1" indent="0">
              <a:defRPr/>
            </a:pPr>
            <a:r>
              <a:rPr lang="en-US" altLang="en-US" sz="2800" b="1" dirty="0"/>
              <a:t>Francesco Restuccia (Northeastern University)</a:t>
            </a:r>
          </a:p>
          <a:p>
            <a:pPr marL="400050" lvl="1" indent="0">
              <a:defRPr/>
            </a:pPr>
            <a:endParaRPr lang="en-US" altLang="en-US" sz="2800" b="1" dirty="0"/>
          </a:p>
          <a:p>
            <a:pPr marL="400050" lvl="1" indent="0">
              <a:defRPr/>
            </a:pPr>
            <a:r>
              <a:rPr lang="en-US" altLang="en-US" sz="2800" b="1" dirty="0"/>
              <a:t>11-22/1942r0: </a:t>
            </a:r>
            <a:r>
              <a:rPr lang="en-US" sz="2800" b="1" dirty="0"/>
              <a:t>Follow-up on DRL-based Channel Access, Ziyang Guo (Huawei)</a:t>
            </a:r>
          </a:p>
          <a:p>
            <a:pPr marL="1257300" lvl="2" indent="-457200">
              <a:buFont typeface="Arial" panose="020B0604020202020204" pitchFamily="34" charset="0"/>
              <a:buChar char="•"/>
              <a:defRPr/>
            </a:pPr>
            <a:r>
              <a:rPr lang="en-US" altLang="en-US" sz="2800" b="1" dirty="0"/>
              <a:t>Brief overview and additional Q&amp;A</a:t>
            </a:r>
          </a:p>
          <a:p>
            <a:pPr marL="1257300" lvl="2" indent="-457200">
              <a:buFont typeface="Arial" panose="020B0604020202020204" pitchFamily="34" charset="0"/>
              <a:buChar char="•"/>
              <a:defRPr/>
            </a:pPr>
            <a:endParaRPr lang="en-US" altLang="en-US" sz="2800" b="1" dirty="0"/>
          </a:p>
          <a:p>
            <a:pPr marL="400050" lvl="1" indent="0">
              <a:defRPr/>
            </a:pPr>
            <a:r>
              <a:rPr lang="en-US" altLang="en-US" sz="2800" b="1" dirty="0"/>
              <a:t>11-22/2119r0: </a:t>
            </a:r>
            <a:r>
              <a:rPr lang="en-US" sz="2800" b="1" dirty="0"/>
              <a:t>Proposed IEEE 802.11 AIML TIG Technical Report Text for the Distributed Channel Access Use Case, Ziyang Guo (Huawei)</a:t>
            </a:r>
            <a:endParaRPr lang="en-US" altLang="en-US" sz="2800" b="1"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December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Jan 9, 2023: 10 am – 12 pm ET</a:t>
            </a:r>
          </a:p>
          <a:p>
            <a:pPr marL="800100" lvl="1" indent="-342900">
              <a:spcBef>
                <a:spcPts val="300"/>
              </a:spcBef>
              <a:buFont typeface="Arial" panose="020B0604020202020204" pitchFamily="34" charset="0"/>
              <a:buChar char="•"/>
            </a:pPr>
            <a:endParaRPr lang="en-US" altLang="en-US" sz="1050" dirty="0"/>
          </a:p>
          <a:p>
            <a:pPr marL="800100" lvl="1" indent="-342900">
              <a:spcBef>
                <a:spcPts val="300"/>
              </a:spcBef>
              <a:buFont typeface="Arial" panose="020B0604020202020204" pitchFamily="34" charset="0"/>
              <a:buChar char="•"/>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next teleconference by </a:t>
            </a:r>
            <a:r>
              <a:rPr lang="en-US" sz="1800" dirty="0" err="1">
                <a:effectLst/>
                <a:highlight>
                  <a:srgbClr val="FFFF00"/>
                </a:highlight>
                <a:latin typeface="Calibri" panose="020F0502020204030204" pitchFamily="34" charset="0"/>
                <a:ea typeface="DengXian" panose="02010600030101010101" pitchFamily="2" charset="-122"/>
              </a:rPr>
              <a:t>by</a:t>
            </a:r>
            <a:r>
              <a:rPr lang="en-US" sz="1800" dirty="0">
                <a:effectLst/>
                <a:highlight>
                  <a:srgbClr val="FFFF00"/>
                </a:highlight>
                <a:latin typeface="Calibri" panose="020F0502020204030204" pitchFamily="34" charset="0"/>
                <a:ea typeface="DengXian" panose="02010600030101010101" pitchFamily="2" charset="-122"/>
              </a:rPr>
              <a:t>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a:t>
            </a:r>
            <a:r>
              <a:rPr lang="en-US" sz="1800" dirty="0">
                <a:highlight>
                  <a:srgbClr val="FFFF00"/>
                </a:highlight>
                <a:latin typeface="Calibri" panose="020F0502020204030204" pitchFamily="34" charset="0"/>
                <a:ea typeface="DengXian" panose="02010600030101010101" pitchFamily="2" charset="-122"/>
              </a:rPr>
              <a:t>Jan 4</a:t>
            </a:r>
            <a:r>
              <a:rPr lang="en-US" sz="1800" baseline="30000" dirty="0">
                <a:effectLst/>
                <a:highlight>
                  <a:srgbClr val="FFFF00"/>
                </a:highlight>
                <a:latin typeface="Calibri" panose="020F0502020204030204" pitchFamily="34" charset="0"/>
                <a:ea typeface="DengXian" panose="02010600030101010101" pitchFamily="2" charset="-122"/>
              </a:rPr>
              <a:t>th</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31375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January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January Meeting Plan</a:t>
            </a:r>
          </a:p>
          <a:p>
            <a:pPr marL="800100" lvl="1" indent="-342900">
              <a:spcBef>
                <a:spcPts val="300"/>
              </a:spcBef>
              <a:buFont typeface="Arial" panose="020B0604020202020204" pitchFamily="34" charset="0"/>
              <a:buChar char="•"/>
            </a:pPr>
            <a:r>
              <a:rPr lang="en-US" altLang="en-US" dirty="0"/>
              <a:t>4 slots: operating in ET</a:t>
            </a:r>
          </a:p>
          <a:p>
            <a:pPr marL="1200150" lvl="2" indent="-342900">
              <a:spcBef>
                <a:spcPts val="300"/>
              </a:spcBef>
              <a:buFont typeface="Arial" panose="020B0604020202020204" pitchFamily="34" charset="0"/>
              <a:buChar char="•"/>
            </a:pPr>
            <a:r>
              <a:rPr lang="en-US" altLang="en-US" dirty="0"/>
              <a:t>Monday AM2</a:t>
            </a:r>
          </a:p>
          <a:p>
            <a:pPr marL="1200150" lvl="2" indent="-342900">
              <a:spcBef>
                <a:spcPts val="300"/>
              </a:spcBef>
              <a:buFont typeface="Arial" panose="020B0604020202020204" pitchFamily="34" charset="0"/>
              <a:buChar char="•"/>
            </a:pPr>
            <a:r>
              <a:rPr lang="en-US" altLang="en-US" dirty="0"/>
              <a:t>Monday EVE</a:t>
            </a:r>
          </a:p>
          <a:p>
            <a:pPr marL="1200150" lvl="2" indent="-342900">
              <a:spcBef>
                <a:spcPts val="300"/>
              </a:spcBef>
              <a:buFont typeface="Arial" panose="020B0604020202020204" pitchFamily="34" charset="0"/>
              <a:buChar char="•"/>
            </a:pPr>
            <a:r>
              <a:rPr lang="en-US" altLang="en-US" dirty="0"/>
              <a:t>Wednesday AM1</a:t>
            </a:r>
          </a:p>
          <a:p>
            <a:pPr marL="1200150" lvl="2" indent="-342900">
              <a:spcBef>
                <a:spcPts val="300"/>
              </a:spcBef>
              <a:buFont typeface="Arial" panose="020B0604020202020204" pitchFamily="34" charset="0"/>
              <a:buChar char="•"/>
            </a:pPr>
            <a:r>
              <a:rPr lang="en-US" altLang="en-US" dirty="0"/>
              <a:t>Thursday AM1</a:t>
            </a:r>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January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January 11</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1200150" lvl="2"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Can be accompanied by presentations in PPT form</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15479"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December 2022</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December 12,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11-22/1694r0: AI/ML in 802.11: Use Cases and Next Steps, Francesco Restuccia (Northeastern University)</a:t>
            </a:r>
          </a:p>
          <a:p>
            <a:pPr marL="857250" lvl="1" indent="-457200">
              <a:buFont typeface="Arial" panose="020B0604020202020204" pitchFamily="34" charset="0"/>
              <a:buChar char="•"/>
              <a:defRPr/>
            </a:pPr>
            <a:r>
              <a:rPr lang="en-US" altLang="en-US" sz="1800" dirty="0"/>
              <a:t>11-22/1942r0: </a:t>
            </a:r>
            <a:r>
              <a:rPr lang="en-US" sz="1800" dirty="0"/>
              <a:t>Follow-up on DRL-based Channel Access, Ziyang Guo (Huawei)</a:t>
            </a:r>
          </a:p>
          <a:p>
            <a:pPr marL="1257300" lvl="2" indent="-457200">
              <a:buFont typeface="Arial" panose="020B0604020202020204" pitchFamily="34" charset="0"/>
              <a:buChar char="•"/>
              <a:defRPr/>
            </a:pPr>
            <a:r>
              <a:rPr lang="en-US" altLang="en-US" sz="1600" dirty="0"/>
              <a:t>Brief overview and additional Q&amp;A</a:t>
            </a:r>
          </a:p>
          <a:p>
            <a:pPr marL="857250" lvl="1" indent="-457200">
              <a:buFont typeface="Arial" panose="020B0604020202020204" pitchFamily="34" charset="0"/>
              <a:buChar char="•"/>
              <a:defRPr/>
            </a:pPr>
            <a:r>
              <a:rPr lang="en-US" altLang="en-US" sz="1800" dirty="0"/>
              <a:t>11-22/2119r0: </a:t>
            </a:r>
            <a:r>
              <a:rPr lang="en-US" sz="1800" dirty="0"/>
              <a:t>Proposed IEEE 802.11 AIML TIG Technical Report Text for the Distributed Channel Access Use Case, Ziyang Guo (Huawei)</a:t>
            </a:r>
            <a:endParaRPr lang="en-US" altLang="en-US" sz="1800" dirty="0"/>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December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December 2022</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December 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December 2022</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December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December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3846</TotalTime>
  <Words>1814</Words>
  <Application>Microsoft Office PowerPoint</Application>
  <PresentationFormat>Widescreen</PresentationFormat>
  <Paragraphs>195</Paragraphs>
  <Slides>16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Lucida Grande</vt:lpstr>
      <vt:lpstr>Monotype Sorts</vt:lpstr>
      <vt:lpstr>Arial</vt:lpstr>
      <vt:lpstr>Calibri</vt:lpstr>
      <vt:lpstr>Helvetica</vt:lpstr>
      <vt:lpstr>Times New Roman</vt:lpstr>
      <vt:lpstr>Office Theme</vt:lpstr>
      <vt:lpstr>Document</vt:lpstr>
      <vt:lpstr>AIML TIG Dec 12, 2022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Teleconference Reminders</vt:lpstr>
      <vt:lpstr>January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97</cp:revision>
  <cp:lastPrinted>1601-01-01T00:00:00Z</cp:lastPrinted>
  <dcterms:created xsi:type="dcterms:W3CDTF">2018-05-05T22:00:08Z</dcterms:created>
  <dcterms:modified xsi:type="dcterms:W3CDTF">2022-12-09T14:59:25Z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