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0" autoAdjust="0"/>
    <p:restoredTop sz="96791" autoAdjust="0"/>
  </p:normalViewPr>
  <p:slideViewPr>
    <p:cSldViewPr>
      <p:cViewPr varScale="1">
        <p:scale>
          <a:sx n="128" d="100"/>
          <a:sy n="128" d="100"/>
        </p:scale>
        <p:origin x="2264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802.11-21/1601r00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802.11-22/2008r00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mac-address-randomization/" TargetMode="External"/><Relationship Id="rId4" Type="http://schemas.openxmlformats.org/officeDocument/2006/relationships/hyperlink" Target="https://datatracker.ietf.org/doc/draft-ietf-madinas-use-cas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aka-pfs/" TargetMode="External"/><Relationship Id="rId5" Type="http://schemas.openxmlformats.org/officeDocument/2006/relationships/hyperlink" Target="https://datatracker.ietf.org/doc/draft-ietf-emu-tls-eap-types/" TargetMode="External"/><Relationship Id="rId4" Type="http://schemas.openxmlformats.org/officeDocument/2006/relationships/hyperlink" Target="https://datatracker.ietf.org/doc/draft-ietf-emu-bootstrapped-tl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sbom-access/" TargetMode="External"/><Relationship Id="rId4" Type="http://schemas.openxmlformats.org/officeDocument/2006/relationships/hyperlink" Target="https://datatracker.ietf.org/doc/rfc9291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tls-rfc8446bi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etnet-pof/" TargetMode="External"/><Relationship Id="rId4" Type="http://schemas.openxmlformats.org/officeDocument/2006/relationships/hyperlink" Target="https://datatracker.ietf.org/doc/draft-ietf-detnet-oam-framewor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7" Type="http://schemas.openxmlformats.org/officeDocument/2006/relationships/hyperlink" Target="https://datatracker.ietf.org/doc/draft-ietf-raw-use-case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brski-cloud/" TargetMode="External"/><Relationship Id="rId5" Type="http://schemas.openxmlformats.org/officeDocument/2006/relationships/hyperlink" Target="https://datatracker.ietf.org/doc/draft-ietf-anima-brski-ae/" TargetMode="External"/><Relationship Id="rId4" Type="http://schemas.openxmlformats.org/officeDocument/2006/relationships/hyperlink" Target="https://datatracker.ietf.org/doc/draft-ietf-anima-constrained-join-proxy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tvr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jwp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satp/about/" TargetMode="External"/><Relationship Id="rId5" Type="http://schemas.openxmlformats.org/officeDocument/2006/relationships/hyperlink" Target="https://datatracker.ietf.org/wg/mimi/about/" TargetMode="External"/><Relationship Id="rId4" Type="http://schemas.openxmlformats.org/officeDocument/2006/relationships/hyperlink" Target="https://datatracker.ietf.org/wg/can/about/" TargetMode="External"/><Relationship Id="rId9" Type="http://schemas.openxmlformats.org/officeDocument/2006/relationships/hyperlink" Target="https://datatracker.ietf.org/wg/radextra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row/about/" TargetMode="External"/><Relationship Id="rId13" Type="http://schemas.openxmlformats.org/officeDocument/2006/relationships/hyperlink" Target="https://datatracker.ietf.org/doc/charter-ietf-opsaw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opsawg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jose/" TargetMode="External"/><Relationship Id="rId5" Type="http://schemas.openxmlformats.org/officeDocument/2006/relationships/hyperlink" Target="https://datatracker.ietf.org/doc/charter-ietf-apn/" TargetMode="External"/><Relationship Id="rId10" Type="http://schemas.openxmlformats.org/officeDocument/2006/relationships/hyperlink" Target="https://datatracker.ietf.org/wg/jose/about/" TargetMode="External"/><Relationship Id="rId4" Type="http://schemas.openxmlformats.org/officeDocument/2006/relationships/hyperlink" Target="https://datatracker.ietf.org/wg/apn/about/" TargetMode="External"/><Relationship Id="rId9" Type="http://schemas.openxmlformats.org/officeDocument/2006/relationships/hyperlink" Target="https://datatracker.ietf.org/doc/charter-ietf-grow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nfc/" TargetMode="Externa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2022-11-15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870458"/>
              </p:ext>
            </p:extLst>
          </p:nvPr>
        </p:nvGraphicFramePr>
        <p:xfrm>
          <a:off x="842963" y="2435225"/>
          <a:ext cx="72024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1266528" progId="Word.Document.8">
                  <p:embed/>
                </p:oleObj>
              </mc:Choice>
              <mc:Fallback>
                <p:oleObj name="Document" r:id="rId3" imgW="8267030" imgH="126652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5225"/>
                        <a:ext cx="720248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https://datatracker.ietf.org/doc/draft-ietf-madinas-use-cases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MAC address randomization, see </a:t>
            </a:r>
            <a:r>
              <a:rPr lang="en-US" sz="1400" dirty="0">
                <a:hlinkClick r:id="rId5"/>
              </a:rPr>
              <a:t>https://datatracker.ietf.org/doc/draft-ietf-madinas-mac-address-randomization/</a:t>
            </a:r>
            <a:r>
              <a:rPr lang="en-US" sz="1400" dirty="0"/>
              <a:t> (October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 and updated: Bootstrapped TLS Authentication, see </a:t>
            </a:r>
            <a:r>
              <a:rPr lang="en-US" sz="1400" dirty="0">
                <a:hlinkClick r:id="rId4"/>
              </a:rPr>
              <a:t>https://datatracker.ietf.org/doc/draft-ietf-emu-bootstrapped-tls/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Submitted for publication: TLS-based EAP types and TLS 1.3: </a:t>
            </a:r>
            <a:r>
              <a:rPr lang="en-US" sz="1400" dirty="0">
                <a:hlinkClick r:id="rId5"/>
              </a:rPr>
              <a:t>https://datatracker.ietf.org/doc/draft-ietf-emu-tls-eap-types/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WGLC: Forward Secrecy for the Extensible Authentication Protocol Method for Authentication and Key Agreement (EAP-AKA' FS), see </a:t>
            </a:r>
            <a:r>
              <a:rPr lang="en-US" sz="1400" dirty="0">
                <a:hlinkClick r:id="rId6"/>
              </a:rPr>
              <a:t>https://datatracker.ietf.org/doc/draft-ietf-emu-aka-pfs/</a:t>
            </a:r>
            <a:r>
              <a:rPr lang="en-US" sz="1400" dirty="0"/>
              <a:t> (October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Published: A Layer 2 VPN Network YANG Model, see </a:t>
            </a:r>
            <a:r>
              <a:rPr lang="en-US" sz="1400" dirty="0">
                <a:hlinkClick r:id="rId4"/>
              </a:rPr>
              <a:t>https://datatracker.ietf.org/doc/rfc9291/</a:t>
            </a:r>
            <a:r>
              <a:rPr lang="en-US" sz="1400" dirty="0"/>
              <a:t> (September 2022)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Submitted for publication: Discovering and Retrieving Software Transparency and Vulnerability Information, see </a:t>
            </a:r>
            <a:r>
              <a:rPr lang="en-US" sz="1400" dirty="0">
                <a:hlinkClick r:id="rId5"/>
              </a:rPr>
              <a:t>https://datatracker.ietf.org/doc/draft-ietf-opsawg-sbom-access/</a:t>
            </a:r>
            <a:r>
              <a:rPr lang="en-US" sz="1400" dirty="0"/>
              <a:t> (October 2022)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The Transport Layer Security (TLS) Protocol Version 1.3, </a:t>
            </a:r>
            <a:r>
              <a:rPr lang="en-US" sz="1400" dirty="0" err="1"/>
              <a:t>seec</a:t>
            </a:r>
            <a:r>
              <a:rPr lang="en-US" sz="1400" dirty="0"/>
              <a:t> </a:t>
            </a:r>
            <a:r>
              <a:rPr lang="en-US" sz="1400" dirty="0">
                <a:hlinkClick r:id="rId4"/>
              </a:rPr>
              <a:t>https://datatracker.ietf.org/doc/draft-ietf-tls-rfc8446bis/</a:t>
            </a:r>
            <a:r>
              <a:rPr lang="en-US" sz="1400" dirty="0"/>
              <a:t> (October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Submitted for publication: Framework of Operations, Administration and Maintenance (OAM) for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), see </a:t>
            </a:r>
            <a:r>
              <a:rPr lang="en-US" sz="1400" dirty="0">
                <a:hlinkClick r:id="rId4"/>
              </a:rPr>
              <a:t>https://datatracker.ietf.org/doc/draft-ietf-detnet-oam-framework/</a:t>
            </a:r>
            <a:r>
              <a:rPr lang="en-US" sz="1400" dirty="0"/>
              <a:t> (October 2022)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Updated: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): Packet Ordering Function, see </a:t>
            </a:r>
            <a:r>
              <a:rPr lang="en-US" sz="1400" dirty="0">
                <a:hlinkClick r:id="rId5"/>
              </a:rPr>
              <a:t>https://datatracker.ietf.org/doc/draft-ietf-detnet-pof/</a:t>
            </a:r>
            <a:r>
              <a:rPr lang="en-US" sz="1400" dirty="0"/>
              <a:t> (November 2022)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 dirty="0"/>
              <a:t>Interested IEEE 802.11 members are invited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Architecture,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(November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Submitted for publication: RAW Use-Cases, see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(October 2022)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This work group has declared victory and will be disbanded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(October 2022) [In RFC Editor’s queue]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Join Proxy for Bootstrapping Protocols, see </a:t>
            </a:r>
            <a:r>
              <a:rPr lang="en-US" sz="1400" dirty="0">
                <a:hlinkClick r:id="rId4"/>
              </a:rPr>
              <a:t>https://datatracker.ietf.org/doc/draft-ietf-anima-constrained-join-proxy/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BRSKI-AE: Alternative Enrollment Protocols in BRSKI, see </a:t>
            </a:r>
            <a:r>
              <a:rPr lang="en-US" sz="1400" dirty="0">
                <a:hlinkClick r:id="rId5"/>
              </a:rPr>
              <a:t>https://datatracker.ietf.org/doc/draft-ietf-anima-brski-ae/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 Cloud Registrar, see </a:t>
            </a:r>
            <a:r>
              <a:rPr lang="en-US" sz="1400" dirty="0">
                <a:hlinkClick r:id="rId6"/>
              </a:rPr>
              <a:t>https://datatracker.ietf.org/doc/draft-ietf-anima-brski-cloud/</a:t>
            </a:r>
            <a:r>
              <a:rPr lang="en-US" sz="1400" dirty="0"/>
              <a:t> (November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November 2022.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25-31, 2023 – Yokohama, JP</a:t>
            </a:r>
          </a:p>
          <a:p>
            <a:pPr lvl="1"/>
            <a:r>
              <a:rPr lang="en-US" dirty="0"/>
              <a:t>July 22-28, 2023 – San Francisco, CA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October 19, 2022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 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9317 – </a:t>
            </a:r>
            <a:r>
              <a:rPr lang="en-US" b="0" dirty="0"/>
              <a:t>Operational Considerations for Streaming Media 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9318 – IAB Workshop Report: Measuring Network Quality for End-Users</a:t>
            </a:r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(Both RFCs are Informational and their IEEE 802.11 references are inconsequential.)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115 November 5-11, 2022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668317"/>
              </p:ext>
            </p:extLst>
          </p:nvPr>
        </p:nvGraphicFramePr>
        <p:xfrm>
          <a:off x="1083220" y="2574504"/>
          <a:ext cx="6977557" cy="31404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c</a:t>
                      </a:r>
                      <a:r>
                        <a:rPr lang="en-US" dirty="0">
                          <a:hlinkClick r:id="rId4"/>
                        </a:rPr>
                        <a:t>an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Computing-Aware Networking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3012171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5"/>
                        </a:rPr>
                        <a:t>mimi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More Instant Messaging Interoperability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791249963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6"/>
                        </a:rPr>
                        <a:t>satp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 Asset Transfer Protocol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490264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7"/>
                        </a:rPr>
                        <a:t>jwp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JSON Web Proofs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802456287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8"/>
                        </a:rPr>
                        <a:t>t</a:t>
                      </a:r>
                      <a:r>
                        <a:rPr lang="en-US" dirty="0" err="1">
                          <a:hlinkClick r:id="rId8"/>
                        </a:rPr>
                        <a:t>vr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Time Variant Routing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55079692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9"/>
                        </a:rPr>
                        <a:t>radextra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RADIUS Extensions Reanimated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542920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119215"/>
              </p:ext>
            </p:extLst>
          </p:nvPr>
        </p:nvGraphicFramePr>
        <p:xfrm>
          <a:off x="1066800" y="2875632"/>
          <a:ext cx="6977558" cy="24830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a</a:t>
                      </a:r>
                      <a:r>
                        <a:rPr lang="en-US" dirty="0" err="1">
                          <a:hlinkClick r:id="rId4"/>
                        </a:rPr>
                        <a:t>pn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Application-aware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4012707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1467416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0"/>
                        </a:rPr>
                        <a:t>jose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Javascript Object Signing and Encryption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09076994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2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Operations and Management Area Working Group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27453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Submitted for publication: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Submitted for Publication: Transmission of IPv6 Packets over Near Field Communication: </a:t>
            </a:r>
            <a:r>
              <a:rPr lang="en-US" sz="1400" dirty="0">
                <a:hlinkClick r:id="rId6"/>
              </a:rPr>
              <a:t>https://datatracker.ietf.org/doc/draft-ietf-6lo-nfc/</a:t>
            </a:r>
            <a:r>
              <a:rPr lang="en-US" sz="1400" dirty="0"/>
              <a:t> (October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141652</TotalTime>
  <Words>2191</Words>
  <Application>Microsoft Macintosh PowerPoint</Application>
  <PresentationFormat>On-screen Show (4:3)</PresentationFormat>
  <Paragraphs>340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115 November 5-11, 2022</vt:lpstr>
      <vt:lpstr>IETF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967</cp:revision>
  <cp:lastPrinted>1998-02-10T13:28:06Z</cp:lastPrinted>
  <dcterms:created xsi:type="dcterms:W3CDTF">2005-01-04T21:26:55Z</dcterms:created>
  <dcterms:modified xsi:type="dcterms:W3CDTF">2022-11-15T14:56:07Z</dcterms:modified>
  <cp:category/>
</cp:coreProperties>
</file>