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5" r:id="rId4"/>
    <p:sldId id="1577" r:id="rId5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72" y="4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Mar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/2007r0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04-00-00bd-ieee-802-11bd-november-2022-plenary-meeting-minutes.docx" TargetMode="External"/><Relationship Id="rId2" Type="http://schemas.openxmlformats.org/officeDocument/2006/relationships/hyperlink" Target="https://mentor.ieee.org/802.11/dcn/22/11-22-1706-01-00bd-tgbd-meeting-agenda-for-nov-plenary-2022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Nov Plenary 2022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(LG Electronics)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1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</a:t>
            </a:r>
            <a:r>
              <a:rPr lang="en-GB" altLang="en-US" dirty="0" smtClean="0"/>
              <a:t>meeting was </a:t>
            </a:r>
            <a:r>
              <a:rPr lang="en-GB" altLang="en-US" dirty="0" smtClean="0"/>
              <a:t>arranged </a:t>
            </a:r>
            <a:r>
              <a:rPr lang="en-GB" altLang="en-US" dirty="0" smtClean="0"/>
              <a:t>on Tuesday PM1.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approved minutes for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Sep interim week and following TC on Oct 25 individually.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</a:t>
            </a:r>
            <a:r>
              <a:rPr lang="en-GB" altLang="en-US" dirty="0" smtClean="0"/>
              <a:t>reviewed the </a:t>
            </a:r>
            <a:r>
              <a:rPr lang="en-GB" altLang="en-US" dirty="0" smtClean="0"/>
              <a:t>5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SA Ballot status and current progress.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smtClean="0"/>
              <a:t>an one-hour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</a:t>
            </a:r>
            <a:r>
              <a:rPr lang="en-GB" altLang="en-US" dirty="0" smtClean="0"/>
              <a:t>teleconference </a:t>
            </a:r>
            <a:r>
              <a:rPr lang="en-GB" altLang="en-US" dirty="0" smtClean="0"/>
              <a:t>on Dec 9.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</a:t>
            </a:r>
            <a:r>
              <a:rPr lang="en-GB" altLang="en-US" dirty="0" smtClean="0"/>
              <a:t>and minutes for </a:t>
            </a:r>
            <a:r>
              <a:rPr lang="en-GB" altLang="en-US" dirty="0" smtClean="0"/>
              <a:t>this week are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mentor.ieee.org/802.11/dcn/22/11-22-1706-01-00bd-tgbd-meeting-agenda-for-nov-plenary-2022.pptx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>
                <a:hlinkClick r:id="rId3"/>
              </a:rPr>
              <a:t>https://</a:t>
            </a:r>
            <a:r>
              <a:rPr lang="en-US" altLang="en-GB" dirty="0" smtClean="0">
                <a:hlinkClick r:id="rId3"/>
              </a:rPr>
              <a:t>mentor.ieee.org/802.11/dcn/22/11-22-2004-00-00bd-ieee-802-11bd-november-2022-plenary-meeting-minutes.docx</a:t>
            </a:r>
            <a:endParaRPr lang="en-US" altLang="en-GB" dirty="0" smtClean="0"/>
          </a:p>
          <a:p>
            <a:pPr marL="457200" lvl="1" indent="0"/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</a:t>
            </a:r>
            <a:r>
              <a:rPr lang="en-US" altLang="en-GB" dirty="0" err="1" smtClean="0"/>
              <a:t>TCbd</a:t>
            </a:r>
            <a:r>
              <a:rPr lang="en-US" altLang="en-GB" dirty="0" smtClean="0"/>
              <a:t> work: </a:t>
            </a:r>
            <a:r>
              <a:rPr lang="en-US" altLang="en-GB" dirty="0" smtClean="0"/>
              <a:t>waiting for the </a:t>
            </a:r>
            <a:r>
              <a:rPr lang="en-US" altLang="en-GB" dirty="0" err="1" smtClean="0"/>
              <a:t>RevCom</a:t>
            </a:r>
            <a:r>
              <a:rPr lang="en-US" altLang="en-GB" dirty="0" smtClean="0"/>
              <a:t> approval and assisting IEEE editors towards the final publish </a:t>
            </a:r>
            <a:endParaRPr lang="en-US" altLang="en-GB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 smtClean="0"/>
              <a:t>Timeline (No change)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SA Ballot Pool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D3.0 LB recirculation					Dec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D4.0 LB recirculation					Mar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Initial SA Ballot (D4.0)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Apr 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Final 802.11 WG approval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802 EC approval		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 </a:t>
            </a:r>
            <a:r>
              <a:rPr lang="en-US" altLang="zh-CN" dirty="0" smtClean="0"/>
              <a:t>2022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143000" y="2058990"/>
            <a:ext cx="10287000" cy="396081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Dec 9</a:t>
            </a:r>
            <a:r>
              <a:rPr lang="en-US" altLang="zh-CN" sz="28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 (Friday)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2022, 10:00am ~ 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11:00am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ET</a:t>
            </a:r>
          </a:p>
          <a:p>
            <a:pPr eaLnBrk="1" hangingPunct="1">
              <a:spcAft>
                <a:spcPts val="600"/>
              </a:spcAft>
            </a:pPr>
            <a:endParaRPr lang="en-US" altLang="zh-CN" sz="2800" dirty="0">
              <a:solidFill>
                <a:schemeClr val="tx1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6514</TotalTime>
  <Words>154</Words>
  <Application>Microsoft Office PowerPoint</Application>
  <PresentationFormat>宽屏</PresentationFormat>
  <Paragraphs>46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Nov Plenary 2022 TGbd Closing Report</vt:lpstr>
      <vt:lpstr>TGbd’s Progress during this week</vt:lpstr>
      <vt:lpstr>TGbd Timeline (No change) </vt:lpstr>
      <vt:lpstr>IEEE 802.11 TGbd TC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2009</cp:revision>
  <cp:lastPrinted>1998-02-10T13:28:00Z</cp:lastPrinted>
  <dcterms:created xsi:type="dcterms:W3CDTF">1998-02-10T13:07:00Z</dcterms:created>
  <dcterms:modified xsi:type="dcterms:W3CDTF">2022-11-15T12:47:53Z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