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538" r:id="rId6"/>
    <p:sldId id="539" r:id="rId7"/>
    <p:sldId id="540" r:id="rId8"/>
    <p:sldId id="541" r:id="rId9"/>
    <p:sldId id="542" r:id="rId10"/>
    <p:sldId id="554" r:id="rId11"/>
    <p:sldId id="555" r:id="rId12"/>
    <p:sldId id="544" r:id="rId13"/>
    <p:sldId id="549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6" r:id="rId23"/>
    <p:sldId id="564" r:id="rId24"/>
    <p:sldId id="565" r:id="rId25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0DE8A-4B83-4D05-8D44-29DBDF769277}" v="18" dt="2022-11-09T21:48:51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83B6F4FF-6F4D-4601-9F21-D8800378163C}" dt="2022-10-13T21:56:49.379" v="2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  <pc:spChg chg="mod">
          <ac:chgData name="Steve Shellhammer" userId="0e71f22d-ee3e-49c0-82ff-dbc290af8082" providerId="ADAL" clId="{83B6F4FF-6F4D-4601-9F21-D8800378163C}" dt="2022-10-13T21:59:36.821" v="45" actId="313"/>
          <ac:spMkLst>
            <pc:docMk/>
            <pc:sldMk cId="3326374592" sldId="532"/>
            <ac:spMk id="3" creationId="{F731ADA9-7BCA-84DC-CDBD-16D8B4BA341C}"/>
          </ac:spMkLst>
        </pc:spChg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  <pc:spChg chg="mod">
          <ac:chgData name="Steve Shellhammer" userId="0e71f22d-ee3e-49c0-82ff-dbc290af8082" providerId="ADAL" clId="{83B6F4FF-6F4D-4601-9F21-D8800378163C}" dt="2022-10-13T21:59:59.947" v="48"/>
          <ac:spMkLst>
            <pc:docMk/>
            <pc:sldMk cId="2721194055" sldId="535"/>
            <ac:spMk id="3" creationId="{B23B0766-6730-8F64-D179-1F6337A772C3}"/>
          </ac:spMkLst>
        </pc:spChg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1320C1ED-4977-4F4D-9F26-34CFF3446D5E}" dt="2022-10-17T22:52:09.138" v="144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1320C1ED-4977-4F4D-9F26-34CFF3446D5E}" dt="2022-10-17T22:52:12.103" v="145" actId="1076"/>
          <ac:spMkLst>
            <pc:docMk/>
            <pc:sldMk cId="3754947169" sldId="541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1320C1ED-4977-4F4D-9F26-34CFF3446D5E}" dt="2022-10-17T22:53:46.361" v="226" actId="20577"/>
          <ac:spMkLst>
            <pc:docMk/>
            <pc:sldMk cId="3754947169" sldId="541"/>
            <ac:spMk id="7" creationId="{D5D9B914-67DC-1249-5443-DD9223B3F014}"/>
          </ac:spMkLst>
        </pc:spChg>
        <pc:picChg chg="mod">
          <ac:chgData name="Steve Shellhammer" userId="0e71f22d-ee3e-49c0-82ff-dbc290af8082" providerId="ADAL" clId="{1320C1ED-4977-4F4D-9F26-34CFF3446D5E}" dt="2022-10-17T22:52:14.876" v="146" actId="1076"/>
          <ac:picMkLst>
            <pc:docMk/>
            <pc:sldMk cId="3754947169" sldId="541"/>
            <ac:picMk id="8" creationId="{15D3A5EB-8C53-E2D1-E548-A2CDF465E603}"/>
          </ac:picMkLst>
        </pc:picChg>
        <pc:picChg chg="mod">
          <ac:chgData name="Steve Shellhammer" userId="0e71f22d-ee3e-49c0-82ff-dbc290af8082" providerId="ADAL" clId="{1320C1ED-4977-4F4D-9F26-34CFF3446D5E}" dt="2022-10-17T22:52:17.805" v="147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  <pc:spChg chg="mod">
          <ac:chgData name="Steve Shellhammer" userId="0e71f22d-ee3e-49c0-82ff-dbc290af8082" providerId="ADAL" clId="{1320C1ED-4977-4F4D-9F26-34CFF3446D5E}" dt="2022-10-17T22:54:28.507" v="239" actId="14100"/>
          <ac:spMkLst>
            <pc:docMk/>
            <pc:sldMk cId="1781948088" sldId="542"/>
            <ac:spMk id="11" creationId="{E0F15609-CDF8-08FA-C55E-602DD9236B12}"/>
          </ac:spMkLst>
        </pc:spChg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  <pc:spChg chg="mod">
          <ac:chgData name="Steve Shellhammer" userId="0e71f22d-ee3e-49c0-82ff-dbc290af8082" providerId="ADAL" clId="{1320C1ED-4977-4F4D-9F26-34CFF3446D5E}" dt="2022-10-17T23:30:18.664" v="631" actId="14100"/>
          <ac:spMkLst>
            <pc:docMk/>
            <pc:sldMk cId="1135066213" sldId="543"/>
            <ac:spMk id="3" creationId="{2EB118D8-C42F-23BF-EF34-6313446AFA67}"/>
          </ac:spMkLst>
        </pc:spChg>
        <pc:picChg chg="mod">
          <ac:chgData name="Steve Shellhammer" userId="0e71f22d-ee3e-49c0-82ff-dbc290af8082" providerId="ADAL" clId="{1320C1ED-4977-4F4D-9F26-34CFF3446D5E}" dt="2022-10-17T23:30:20.630" v="632" actId="1076"/>
          <ac:picMkLst>
            <pc:docMk/>
            <pc:sldMk cId="1135066213" sldId="543"/>
            <ac:picMk id="8" creationId="{DCCDAF53-F6C6-6121-04AC-62915AE79E88}"/>
          </ac:picMkLst>
        </pc:picChg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  <pc:spChg chg="mod">
          <ac:chgData name="Steve Shellhammer" userId="0e71f22d-ee3e-49c0-82ff-dbc290af8082" providerId="ADAL" clId="{1320C1ED-4977-4F4D-9F26-34CFF3446D5E}" dt="2022-10-17T23:56:22.562" v="1030" actId="20577"/>
          <ac:spMkLst>
            <pc:docMk/>
            <pc:sldMk cId="4083141371" sldId="547"/>
            <ac:spMk id="3" creationId="{7E2F2A0C-1015-06A5-D421-584BFF391ACE}"/>
          </ac:spMkLst>
        </pc:spChg>
        <pc:spChg chg="add mod">
          <ac:chgData name="Steve Shellhammer" userId="0e71f22d-ee3e-49c0-82ff-dbc290af8082" providerId="ADAL" clId="{1320C1ED-4977-4F4D-9F26-34CFF3446D5E}" dt="2022-10-17T23:56:50.417" v="1072" actId="1076"/>
          <ac:spMkLst>
            <pc:docMk/>
            <pc:sldMk cId="4083141371" sldId="547"/>
            <ac:spMk id="7" creationId="{69E08310-03DF-4B26-3AFD-AC8896D89A4E}"/>
          </ac:spMkLst>
        </pc:spChg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  <pc:spChg chg="mod">
          <ac:chgData name="Steve Shellhammer" userId="0e71f22d-ee3e-49c0-82ff-dbc290af8082" providerId="ADAL" clId="{1320C1ED-4977-4F4D-9F26-34CFF3446D5E}" dt="2022-10-20T20:04:35.702" v="1824" actId="20577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4:28.139" v="1816" actId="14100"/>
          <ac:spMkLst>
            <pc:docMk/>
            <pc:sldMk cId="1425276553" sldId="54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03:58.596" v="1781" actId="404"/>
          <ac:spMkLst>
            <pc:docMk/>
            <pc:sldMk cId="1425276553" sldId="548"/>
            <ac:spMk id="23" creationId="{2443B82B-03E5-FF31-25ED-C65EC21D88CC}"/>
          </ac:spMkLst>
        </pc:spChg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  <pc:spChg chg="mod">
          <ac:chgData name="Steve Shellhammer" userId="0e71f22d-ee3e-49c0-82ff-dbc290af8082" providerId="ADAL" clId="{1320C1ED-4977-4F4D-9F26-34CFF3446D5E}" dt="2022-10-18T20:32:05.915" v="1695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1320C1ED-4977-4F4D-9F26-34CFF3446D5E}" dt="2022-10-20T20:02:40.617" v="1779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  <pc:spChg chg="mod">
          <ac:chgData name="Steve Shellhammer" userId="0e71f22d-ee3e-49c0-82ff-dbc290af8082" providerId="ADAL" clId="{1320C1ED-4977-4F4D-9F26-34CFF3446D5E}" dt="2022-10-17T22:55:21.909" v="250" actId="20577"/>
          <ac:spMkLst>
            <pc:docMk/>
            <pc:sldMk cId="2616618060" sldId="553"/>
            <ac:spMk id="2" creationId="{DE8F3999-DD71-C329-1C06-30EFBEB6A4CB}"/>
          </ac:spMkLst>
        </pc:spChg>
        <pc:spChg chg="mod">
          <ac:chgData name="Steve Shellhammer" userId="0e71f22d-ee3e-49c0-82ff-dbc290af8082" providerId="ADAL" clId="{1320C1ED-4977-4F4D-9F26-34CFF3446D5E}" dt="2022-10-17T23:50:52.618" v="1015" actId="20577"/>
          <ac:spMkLst>
            <pc:docMk/>
            <pc:sldMk cId="2616618060" sldId="553"/>
            <ac:spMk id="3" creationId="{2EB118D8-C42F-23BF-EF34-6313446AFA67}"/>
          </ac:spMkLst>
        </pc:spChg>
        <pc:picChg chg="del">
          <ac:chgData name="Steve Shellhammer" userId="0e71f22d-ee3e-49c0-82ff-dbc290af8082" providerId="ADAL" clId="{1320C1ED-4977-4F4D-9F26-34CFF3446D5E}" dt="2022-10-17T22:55:27.192" v="251" actId="478"/>
          <ac:picMkLst>
            <pc:docMk/>
            <pc:sldMk cId="2616618060" sldId="553"/>
            <ac:picMk id="8" creationId="{DCCDAF53-F6C6-6121-04AC-62915AE79E88}"/>
          </ac:picMkLst>
        </pc:picChg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  <pc:spChg chg="mod">
          <ac:chgData name="Steve Shellhammer" userId="0e71f22d-ee3e-49c0-82ff-dbc290af8082" providerId="ADAL" clId="{1320C1ED-4977-4F4D-9F26-34CFF3446D5E}" dt="2022-10-18T19:05:55.470" v="1089" actId="20577"/>
          <ac:spMkLst>
            <pc:docMk/>
            <pc:sldMk cId="4286855190" sldId="554"/>
            <ac:spMk id="2" creationId="{F3370409-376B-B4B1-F75B-73966A7623BE}"/>
          </ac:spMkLst>
        </pc:spChg>
        <pc:spChg chg="mod">
          <ac:chgData name="Steve Shellhammer" userId="0e71f22d-ee3e-49c0-82ff-dbc290af8082" providerId="ADAL" clId="{1320C1ED-4977-4F4D-9F26-34CFF3446D5E}" dt="2022-10-18T19:14:34.431" v="1681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  <pc:spChg chg="mod">
          <ac:chgData name="Steve Shellhammer" userId="0e71f22d-ee3e-49c0-82ff-dbc290af8082" providerId="ADAL" clId="{1320C1ED-4977-4F4D-9F26-34CFF3446D5E}" dt="2022-10-20T20:05:47.839" v="1854" actId="313"/>
          <ac:spMkLst>
            <pc:docMk/>
            <pc:sldMk cId="1672664259" sldId="555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5:37.813" v="1850" actId="20577"/>
          <ac:spMkLst>
            <pc:docMk/>
            <pc:sldMk cId="1672664259" sldId="555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23:30.636" v="1925" actId="20577"/>
          <ac:spMkLst>
            <pc:docMk/>
            <pc:sldMk cId="1672664259" sldId="555"/>
            <ac:spMk id="23" creationId="{2443B82B-03E5-FF31-25ED-C65EC21D88CC}"/>
          </ac:spMkLst>
        </pc:spChg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  <pc:spChg chg="mod">
          <ac:chgData name="Steve Shellhammer" userId="0e71f22d-ee3e-49c0-82ff-dbc290af8082" providerId="ADAL" clId="{1320C1ED-4977-4F4D-9F26-34CFF3446D5E}" dt="2022-10-20T20:18:55.866" v="1905" actId="1076"/>
          <ac:spMkLst>
            <pc:docMk/>
            <pc:sldMk cId="3412471563" sldId="556"/>
            <ac:spMk id="2" creationId="{37F8AECE-AFBA-0841-45F2-164C773AC8B6}"/>
          </ac:spMkLst>
        </pc:spChg>
        <pc:spChg chg="del">
          <ac:chgData name="Steve Shellhammer" userId="0e71f22d-ee3e-49c0-82ff-dbc290af8082" providerId="ADAL" clId="{1320C1ED-4977-4F4D-9F26-34CFF3446D5E}" dt="2022-10-20T20:17:19.048" v="1898" actId="478"/>
          <ac:spMkLst>
            <pc:docMk/>
            <pc:sldMk cId="3412471563" sldId="556"/>
            <ac:spMk id="3" creationId="{134771B9-844C-4183-18CE-1775D2A67C85}"/>
          </ac:spMkLst>
        </pc:spChg>
        <pc:picChg chg="add mod">
          <ac:chgData name="Steve Shellhammer" userId="0e71f22d-ee3e-49c0-82ff-dbc290af8082" providerId="ADAL" clId="{1320C1ED-4977-4F4D-9F26-34CFF3446D5E}" dt="2022-10-20T20:18:58.120" v="1906" actId="1076"/>
          <ac:picMkLst>
            <pc:docMk/>
            <pc:sldMk cId="3412471563" sldId="556"/>
            <ac:picMk id="8" creationId="{AD9C5DE4-2B32-CD51-1DE6-DC862FF1EA4C}"/>
          </ac:picMkLst>
        </pc:picChg>
        <pc:picChg chg="add mod">
          <ac:chgData name="Steve Shellhammer" userId="0e71f22d-ee3e-49c0-82ff-dbc290af8082" providerId="ADAL" clId="{1320C1ED-4977-4F4D-9F26-34CFF3446D5E}" dt="2022-10-20T20:19:20.896" v="1911" actId="14100"/>
          <ac:picMkLst>
            <pc:docMk/>
            <pc:sldMk cId="3412471563" sldId="556"/>
            <ac:picMk id="10" creationId="{E24CA9C9-5B4B-7971-27F9-7C1B64F9E94C}"/>
          </ac:picMkLst>
        </pc:picChg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  <pc:spChg chg="mod">
          <ac:chgData name="Steve Shellhammer" userId="0e71f22d-ee3e-49c0-82ff-dbc290af8082" providerId="ADAL" clId="{1320C1ED-4977-4F4D-9F26-34CFF3446D5E}" dt="2022-10-20T20:23:13.854" v="1914" actId="20577"/>
          <ac:spMkLst>
            <pc:docMk/>
            <pc:sldMk cId="2403684380" sldId="557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11.672" v="2755" actId="14100"/>
          <ac:spMkLst>
            <pc:docMk/>
            <pc:sldMk cId="2403684380" sldId="557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36.206" v="2642" actId="1076"/>
          <ac:spMkLst>
            <pc:docMk/>
            <pc:sldMk cId="2403684380" sldId="557"/>
            <ac:spMk id="23" creationId="{2443B82B-03E5-FF31-25ED-C65EC21D88CC}"/>
          </ac:spMkLst>
        </pc:spChg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  <pc:spChg chg="mod">
          <ac:chgData name="Steve Shellhammer" userId="0e71f22d-ee3e-49c0-82ff-dbc290af8082" providerId="ADAL" clId="{1320C1ED-4977-4F4D-9F26-34CFF3446D5E}" dt="2022-10-20T22:22:36.911" v="2587" actId="14100"/>
          <ac:spMkLst>
            <pc:docMk/>
            <pc:sldMk cId="2938677378" sldId="55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22.435" v="2759" actId="20577"/>
          <ac:spMkLst>
            <pc:docMk/>
            <pc:sldMk cId="2938677378" sldId="55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12.400" v="2600" actId="20577"/>
          <ac:spMkLst>
            <pc:docMk/>
            <pc:sldMk cId="2938677378" sldId="558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  <pc:spChg chg="mod">
          <ac:chgData name="Steve Shellhammer" userId="0e71f22d-ee3e-49c0-82ff-dbc290af8082" providerId="ADAL" clId="{DB7312C4-8440-4E4F-BB1C-80ACDCB5D505}" dt="2022-10-21T16:23:40.914" v="19" actId="20577"/>
          <ac:spMkLst>
            <pc:docMk/>
            <pc:sldMk cId="3270413454" sldId="540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DB7312C4-8440-4E4F-BB1C-80ACDCB5D505}" dt="2022-10-21T16:24:18.985" v="21" actId="20577"/>
          <ac:spMkLst>
            <pc:docMk/>
            <pc:sldMk cId="3754947169" sldId="541"/>
            <ac:spMk id="7" creationId="{D5D9B914-67DC-1249-5443-DD9223B3F014}"/>
          </ac:spMkLst>
        </pc:spChg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  <pc:spChg chg="mod">
          <ac:chgData name="Steve Shellhammer" userId="0e71f22d-ee3e-49c0-82ff-dbc290af8082" providerId="ADAL" clId="{DB7312C4-8440-4E4F-BB1C-80ACDCB5D505}" dt="2022-10-21T16:25:14.573" v="45" actId="255"/>
          <ac:spMkLst>
            <pc:docMk/>
            <pc:sldMk cId="1781948088" sldId="542"/>
            <ac:spMk id="11" creationId="{E0F15609-CDF8-08FA-C55E-602DD9236B12}"/>
          </ac:spMkLst>
        </pc:spChg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DB7312C4-8440-4E4F-BB1C-80ACDCB5D505}" dt="2022-10-21T16:26:19.723" v="84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DB7312C4-8440-4E4F-BB1C-80ACDCB5D505}" dt="2022-10-21T16:26:56.839" v="166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  <pc:spChg chg="mod">
          <ac:chgData name="Steve Shellhammer" userId="0e71f22d-ee3e-49c0-82ff-dbc290af8082" providerId="ADAL" clId="{56766B77-AE17-4FC4-B1C5-FA376F3FB728}" dt="2022-10-12T22:35:52.7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6766B77-AE17-4FC4-B1C5-FA376F3FB728}" dt="2022-10-12T22:36:19.011" v="36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6766B77-AE17-4FC4-B1C5-FA376F3FB728}" dt="2022-10-12T22:37:06.075" v="61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56766B77-AE17-4FC4-B1C5-FA376F3FB728}" dt="2022-10-12T22:41:10.228" v="535" actId="20577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56766B77-AE17-4FC4-B1C5-FA376F3FB728}" dt="2022-10-13T18:22:22.991" v="2152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  <pc:spChg chg="mod">
          <ac:chgData name="Steve Shellhammer" userId="0e71f22d-ee3e-49c0-82ff-dbc290af8082" providerId="ADAL" clId="{56766B77-AE17-4FC4-B1C5-FA376F3FB728}" dt="2022-10-12T22:41:17.043" v="553" actId="20577"/>
          <ac:spMkLst>
            <pc:docMk/>
            <pc:sldMk cId="1327337493" sldId="530"/>
            <ac:spMk id="2" creationId="{B23A93D7-8E6C-7918-5C4B-649874CA6936}"/>
          </ac:spMkLst>
        </pc:spChg>
        <pc:spChg chg="mod">
          <ac:chgData name="Steve Shellhammer" userId="0e71f22d-ee3e-49c0-82ff-dbc290af8082" providerId="ADAL" clId="{56766B77-AE17-4FC4-B1C5-FA376F3FB728}" dt="2022-10-13T18:22:43.143" v="2164" actId="20577"/>
          <ac:spMkLst>
            <pc:docMk/>
            <pc:sldMk cId="1327337493" sldId="530"/>
            <ac:spMk id="3" creationId="{BC259F24-21AC-7345-C274-8E98A1D180C9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  <pc:spChg chg="mod">
          <ac:chgData name="Steve Shellhammer" userId="0e71f22d-ee3e-49c0-82ff-dbc290af8082" providerId="ADAL" clId="{56766B77-AE17-4FC4-B1C5-FA376F3FB728}" dt="2022-10-12T23:22:21.967" v="1328" actId="14100"/>
          <ac:spMkLst>
            <pc:docMk/>
            <pc:sldMk cId="1294843283" sldId="531"/>
            <ac:spMk id="2" creationId="{E28C744D-EE2C-6FF8-A448-7F38095488D7}"/>
          </ac:spMkLst>
        </pc:spChg>
        <pc:spChg chg="mod">
          <ac:chgData name="Steve Shellhammer" userId="0e71f22d-ee3e-49c0-82ff-dbc290af8082" providerId="ADAL" clId="{56766B77-AE17-4FC4-B1C5-FA376F3FB728}" dt="2022-10-13T00:23:14.529" v="2004" actId="14100"/>
          <ac:spMkLst>
            <pc:docMk/>
            <pc:sldMk cId="1294843283" sldId="531"/>
            <ac:spMk id="3" creationId="{1CE21560-557B-89FE-462B-5ED9500FCFC6}"/>
          </ac:spMkLst>
        </pc:spChg>
        <pc:spChg chg="add del mod">
          <ac:chgData name="Steve Shellhammer" userId="0e71f22d-ee3e-49c0-82ff-dbc290af8082" providerId="ADAL" clId="{56766B77-AE17-4FC4-B1C5-FA376F3FB728}" dt="2022-10-13T00:12:51.995" v="1623" actId="478"/>
          <ac:spMkLst>
            <pc:docMk/>
            <pc:sldMk cId="1294843283" sldId="531"/>
            <ac:spMk id="7" creationId="{7C0FFF91-5A90-327B-B80C-F1E08B398817}"/>
          </ac:spMkLst>
        </pc:spChg>
        <pc:graphicFrameChg chg="add mod">
          <ac:chgData name="Steve Shellhammer" userId="0e71f22d-ee3e-49c0-82ff-dbc290af8082" providerId="ADAL" clId="{56766B77-AE17-4FC4-B1C5-FA376F3FB728}" dt="2022-10-13T18:31:11.031" v="2668"/>
          <ac:graphicFrameMkLst>
            <pc:docMk/>
            <pc:sldMk cId="1294843283" sldId="531"/>
            <ac:graphicFrameMk id="8" creationId="{D681835E-4706-92A7-8460-448347B8E597}"/>
          </ac:graphicFrameMkLst>
        </pc:graphicFrame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  <pc:spChg chg="mod">
          <ac:chgData name="Steve Shellhammer" userId="0e71f22d-ee3e-49c0-82ff-dbc290af8082" providerId="ADAL" clId="{56766B77-AE17-4FC4-B1C5-FA376F3FB728}" dt="2022-10-13T18:39:34.217" v="2765" actId="20577"/>
          <ac:spMkLst>
            <pc:docMk/>
            <pc:sldMk cId="3326374592" sldId="532"/>
            <ac:spMk id="2" creationId="{9518B010-654D-C97A-D009-AFD20CEEBF4A}"/>
          </ac:spMkLst>
        </pc:spChg>
        <pc:spChg chg="mod">
          <ac:chgData name="Steve Shellhammer" userId="0e71f22d-ee3e-49c0-82ff-dbc290af8082" providerId="ADAL" clId="{56766B77-AE17-4FC4-B1C5-FA376F3FB728}" dt="2022-10-13T18:39:37.806" v="2769" actId="12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  <pc:spChg chg="del">
          <ac:chgData name="Steve Shellhammer" userId="0e71f22d-ee3e-49c0-82ff-dbc290af8082" providerId="ADAL" clId="{56766B77-AE17-4FC4-B1C5-FA376F3FB728}" dt="2022-10-13T00:07:19.236" v="1376" actId="478"/>
          <ac:spMkLst>
            <pc:docMk/>
            <pc:sldMk cId="1759018141" sldId="533"/>
            <ac:spMk id="3" creationId="{D435299E-283A-15BF-712A-A4ACC1256077}"/>
          </ac:spMkLst>
        </pc:spChg>
        <pc:graphicFrameChg chg="add mod modGraphic">
          <ac:chgData name="Steve Shellhammer" userId="0e71f22d-ee3e-49c0-82ff-dbc290af8082" providerId="ADAL" clId="{56766B77-AE17-4FC4-B1C5-FA376F3FB728}" dt="2022-10-13T00:09:57.114" v="1482" actId="122"/>
          <ac:graphicFrameMkLst>
            <pc:docMk/>
            <pc:sldMk cId="1759018141" sldId="533"/>
            <ac:graphicFrameMk id="7" creationId="{FE1A9892-5889-A604-5627-34E83FE72EA5}"/>
          </ac:graphicFrameMkLst>
        </pc:graphicFrameChg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  <pc:spChg chg="mod">
          <ac:chgData name="Steve Shellhammer" userId="0e71f22d-ee3e-49c0-82ff-dbc290af8082" providerId="ADAL" clId="{56766B77-AE17-4FC4-B1C5-FA376F3FB728}" dt="2022-10-13T18:24:37.091" v="2186" actId="20577"/>
          <ac:spMkLst>
            <pc:docMk/>
            <pc:sldMk cId="2774879971" sldId="534"/>
            <ac:spMk id="2" creationId="{BFAC4A18-E919-60E1-CC7F-698D38FA8166}"/>
          </ac:spMkLst>
        </pc:spChg>
        <pc:spChg chg="mod">
          <ac:chgData name="Steve Shellhammer" userId="0e71f22d-ee3e-49c0-82ff-dbc290af8082" providerId="ADAL" clId="{56766B77-AE17-4FC4-B1C5-FA376F3FB728}" dt="2022-10-13T18:25:43.333" v="2208" actId="20577"/>
          <ac:spMkLst>
            <pc:docMk/>
            <pc:sldMk cId="2774879971" sldId="534"/>
            <ac:spMk id="3" creationId="{CA0FECB7-4DCE-41FB-EA9E-71826D84A708}"/>
          </ac:spMkLst>
        </pc:spChg>
        <pc:spChg chg="add mod">
          <ac:chgData name="Steve Shellhammer" userId="0e71f22d-ee3e-49c0-82ff-dbc290af8082" providerId="ADAL" clId="{56766B77-AE17-4FC4-B1C5-FA376F3FB728}" dt="2022-10-13T18:38:27.246" v="2748" actId="20577"/>
          <ac:spMkLst>
            <pc:docMk/>
            <pc:sldMk cId="2774879971" sldId="534"/>
            <ac:spMk id="7" creationId="{CD8C0B74-4E4F-07A5-7CF1-9CCF5F9BFBD8}"/>
          </ac:spMkLst>
        </pc:spChg>
        <pc:spChg chg="add del mod">
          <ac:chgData name="Steve Shellhammer" userId="0e71f22d-ee3e-49c0-82ff-dbc290af8082" providerId="ADAL" clId="{56766B77-AE17-4FC4-B1C5-FA376F3FB728}" dt="2022-10-13T18:38:55.332" v="2752" actId="478"/>
          <ac:spMkLst>
            <pc:docMk/>
            <pc:sldMk cId="2774879971" sldId="534"/>
            <ac:spMk id="8" creationId="{B3DD9C71-A888-94AC-5740-5AEF665052ED}"/>
          </ac:spMkLst>
        </pc:spChg>
        <pc:spChg chg="add mod">
          <ac:chgData name="Steve Shellhammer" userId="0e71f22d-ee3e-49c0-82ff-dbc290af8082" providerId="ADAL" clId="{56766B77-AE17-4FC4-B1C5-FA376F3FB728}" dt="2022-10-13T18:39:02.266" v="2753"/>
          <ac:spMkLst>
            <pc:docMk/>
            <pc:sldMk cId="2774879971" sldId="534"/>
            <ac:spMk id="10" creationId="{8F759ECF-BD14-9981-E300-2C8A37FE6188}"/>
          </ac:spMkLst>
        </pc:spChg>
        <pc:spChg chg="add del mod">
          <ac:chgData name="Steve Shellhammer" userId="0e71f22d-ee3e-49c0-82ff-dbc290af8082" providerId="ADAL" clId="{56766B77-AE17-4FC4-B1C5-FA376F3FB728}" dt="2022-10-13T18:38:34.117" v="2749" actId="478"/>
          <ac:spMkLst>
            <pc:docMk/>
            <pc:sldMk cId="2774879971" sldId="534"/>
            <ac:spMk id="11" creationId="{FF9825C7-0CDF-B101-44E2-34103C8646B5}"/>
          </ac:spMkLst>
        </pc:spChg>
        <pc:picChg chg="add mod">
          <ac:chgData name="Steve Shellhammer" userId="0e71f22d-ee3e-49c0-82ff-dbc290af8082" providerId="ADAL" clId="{56766B77-AE17-4FC4-B1C5-FA376F3FB728}" dt="2022-10-13T00:27:57.349" v="2050" actId="1076"/>
          <ac:picMkLst>
            <pc:docMk/>
            <pc:sldMk cId="2774879971" sldId="534"/>
            <ac:picMk id="9" creationId="{EED0FF9A-DBD2-F430-56DB-A58A0CF52C5D}"/>
          </ac:picMkLst>
        </pc:picChg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  <pc:spChg chg="mod">
          <ac:chgData name="Steve Shellhammer" userId="0e71f22d-ee3e-49c0-82ff-dbc290af8082" providerId="ADAL" clId="{56766B77-AE17-4FC4-B1C5-FA376F3FB728}" dt="2022-10-13T18:27:40.337" v="2462" actId="20577"/>
          <ac:spMkLst>
            <pc:docMk/>
            <pc:sldMk cId="2721194055" sldId="535"/>
            <ac:spMk id="2" creationId="{17A3BED4-1CF6-F45F-FB60-E58A110F9DC9}"/>
          </ac:spMkLst>
        </pc:spChg>
        <pc:spChg chg="mod">
          <ac:chgData name="Steve Shellhammer" userId="0e71f22d-ee3e-49c0-82ff-dbc290af8082" providerId="ADAL" clId="{56766B77-AE17-4FC4-B1C5-FA376F3FB728}" dt="2022-10-13T18:28:33.504" v="2582" actId="20577"/>
          <ac:spMkLst>
            <pc:docMk/>
            <pc:sldMk cId="2721194055" sldId="535"/>
            <ac:spMk id="3" creationId="{B23B0766-6730-8F64-D179-1F6337A772C3}"/>
          </ac:spMkLst>
        </pc:spChg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  <pc:spChg chg="mod">
          <ac:chgData name="Steve Shellhammer" userId="0e71f22d-ee3e-49c0-82ff-dbc290af8082" providerId="ADAL" clId="{56766B77-AE17-4FC4-B1C5-FA376F3FB728}" dt="2022-10-13T18:29:23.494" v="2660" actId="14100"/>
          <ac:spMkLst>
            <pc:docMk/>
            <pc:sldMk cId="1369013148" sldId="536"/>
            <ac:spMk id="2" creationId="{52FDB23B-B6BA-A3C9-6474-484864DFE0B7}"/>
          </ac:spMkLst>
        </pc:spChg>
        <pc:spChg chg="mod">
          <ac:chgData name="Steve Shellhammer" userId="0e71f22d-ee3e-49c0-82ff-dbc290af8082" providerId="ADAL" clId="{56766B77-AE17-4FC4-B1C5-FA376F3FB728}" dt="2022-10-13T18:34:02.444" v="2710" actId="1076"/>
          <ac:spMkLst>
            <pc:docMk/>
            <pc:sldMk cId="1369013148" sldId="536"/>
            <ac:spMk id="3" creationId="{A197A2A1-2624-D1F2-7815-C7E973FDEC48}"/>
          </ac:spMkLst>
        </pc:spChg>
        <pc:graphicFrameChg chg="add mod modGraphic">
          <ac:chgData name="Steve Shellhammer" userId="0e71f22d-ee3e-49c0-82ff-dbc290af8082" providerId="ADAL" clId="{56766B77-AE17-4FC4-B1C5-FA376F3FB728}" dt="2022-10-13T18:33:06.922" v="2687"/>
          <ac:graphicFrameMkLst>
            <pc:docMk/>
            <pc:sldMk cId="1369013148" sldId="536"/>
            <ac:graphicFrameMk id="7" creationId="{90C87C28-F5A2-2906-27DE-CF5FA6E496A0}"/>
          </ac:graphicFrameMkLst>
        </pc:graphicFrameChg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  <pc:spChg chg="mod">
          <ac:chgData name="Steve Shellhammer" userId="0e71f22d-ee3e-49c0-82ff-dbc290af8082" providerId="ADAL" clId="{56766B77-AE17-4FC4-B1C5-FA376F3FB728}" dt="2022-10-13T18:34:53.205" v="2724" actId="20577"/>
          <ac:spMkLst>
            <pc:docMk/>
            <pc:sldMk cId="1345301289" sldId="537"/>
            <ac:spMk id="2" creationId="{52FDB23B-B6BA-A3C9-6474-484864DFE0B7}"/>
          </ac:spMkLst>
        </pc:spChg>
        <pc:graphicFrameChg chg="del">
          <ac:chgData name="Steve Shellhammer" userId="0e71f22d-ee3e-49c0-82ff-dbc290af8082" providerId="ADAL" clId="{56766B77-AE17-4FC4-B1C5-FA376F3FB728}" dt="2022-10-13T18:35:04.888" v="2725" actId="478"/>
          <ac:graphicFrameMkLst>
            <pc:docMk/>
            <pc:sldMk cId="1345301289" sldId="537"/>
            <ac:graphicFrameMk id="7" creationId="{90C87C28-F5A2-2906-27DE-CF5FA6E496A0}"/>
          </ac:graphicFrameMkLst>
        </pc:graphicFrameChg>
        <pc:graphicFrameChg chg="add mod modGraphic">
          <ac:chgData name="Steve Shellhammer" userId="0e71f22d-ee3e-49c0-82ff-dbc290af8082" providerId="ADAL" clId="{56766B77-AE17-4FC4-B1C5-FA376F3FB728}" dt="2022-10-13T18:37:45.172" v="2744" actId="14734"/>
          <ac:graphicFrameMkLst>
            <pc:docMk/>
            <pc:sldMk cId="1345301289" sldId="537"/>
            <ac:graphicFrameMk id="8" creationId="{DD80EFA3-20C1-EA99-0ED9-81E124193A37}"/>
          </ac:graphicFrameMkLst>
        </pc:graphicFrameChg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pChg chg="mod">
          <ac:chgData name="Steve Shellhammer" userId="0e71f22d-ee3e-49c0-82ff-dbc290af8082" providerId="ADAL" clId="{56766B77-AE17-4FC4-B1C5-FA376F3FB728}" dt="2022-10-12T22:37:48.763" v="65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6766B77-AE17-4FC4-B1C5-FA376F3FB728}" dt="2022-10-12T22:38:28.179" v="8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  <pc:spChg chg="mod">
            <ac:chgData name="Steve Shellhammer" userId="0e71f22d-ee3e-49c0-82ff-dbc290af8082" providerId="ADAL" clId="{56766B77-AE17-4FC4-B1C5-FA376F3FB728}" dt="2022-10-12T22:37:35.252" v="63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  <pc:spChg chg="mod">
          <ac:chgData name="Steve Shellhammer" userId="0e71f22d-ee3e-49c0-82ff-dbc290af8082" providerId="ADAL" clId="{7F90DE8A-4B83-4D05-8D44-29DBDF769277}" dt="2022-11-08T19:41:47.639" v="1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90DE8A-4B83-4D05-8D44-29DBDF769277}" dt="2022-11-14T01:10:54.594" v="467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90DE8A-4B83-4D05-8D44-29DBDF769277}" dt="2022-11-08T22:05:16.518" v="3256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7F90DE8A-4B83-4D05-8D44-29DBDF769277}" dt="2022-11-08T22:06:08.686" v="3301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  <pc:spChg chg="mod">
          <ac:chgData name="Steve Shellhammer" userId="0e71f22d-ee3e-49c0-82ff-dbc290af8082" providerId="ADAL" clId="{7F90DE8A-4B83-4D05-8D44-29DBDF769277}" dt="2022-11-09T22:50:14.786" v="4670" actId="20577"/>
          <ac:spMkLst>
            <pc:docMk/>
            <pc:sldMk cId="3185913972" sldId="544"/>
            <ac:spMk id="3" creationId="{EA2EA52E-FB35-D78A-4B16-F741BB88AB3F}"/>
          </ac:spMkLst>
        </pc:spChg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7F90DE8A-4B83-4D05-8D44-29DBDF769277}" dt="2022-11-08T19:40:14.295" v="63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9T21:41:06.115" v="442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  <pc:spChg chg="mod">
          <ac:chgData name="Steve Shellhammer" userId="0e71f22d-ee3e-49c0-82ff-dbc290af8082" providerId="ADAL" clId="{7F90DE8A-4B83-4D05-8D44-29DBDF769277}" dt="2022-11-08T22:06:41.115" v="3315" actId="1035"/>
          <ac:spMkLst>
            <pc:docMk/>
            <pc:sldMk cId="4286855190" sldId="554"/>
            <ac:spMk id="3" creationId="{C79C9CE4-8399-41AB-3C0E-C072F17F5299}"/>
          </ac:spMkLst>
        </pc:spChg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  <pc:spChg chg="del">
          <ac:chgData name="Steve Shellhammer" userId="0e71f22d-ee3e-49c0-82ff-dbc290af8082" providerId="ADAL" clId="{7F90DE8A-4B83-4D05-8D44-29DBDF769277}" dt="2022-11-08T19:38:22.164" v="42" actId="478"/>
          <ac:spMkLst>
            <pc:docMk/>
            <pc:sldMk cId="287235473" sldId="555"/>
            <ac:spMk id="2" creationId="{0E0380A4-CF31-4448-A051-1AAA12A63CEC}"/>
          </ac:spMkLst>
        </pc:spChg>
        <pc:spChg chg="del">
          <ac:chgData name="Steve Shellhammer" userId="0e71f22d-ee3e-49c0-82ff-dbc290af8082" providerId="ADAL" clId="{7F90DE8A-4B83-4D05-8D44-29DBDF769277}" dt="2022-11-08T19:38:24.278" v="43" actId="478"/>
          <ac:spMkLst>
            <pc:docMk/>
            <pc:sldMk cId="287235473" sldId="555"/>
            <ac:spMk id="3" creationId="{3CE136F0-9AE3-474F-905B-5A2855A71535}"/>
          </ac:spMkLst>
        </pc:spChg>
        <pc:spChg chg="add mod">
          <ac:chgData name="Steve Shellhammer" userId="0e71f22d-ee3e-49c0-82ff-dbc290af8082" providerId="ADAL" clId="{7F90DE8A-4B83-4D05-8D44-29DBDF769277}" dt="2022-11-08T19:38:25.752" v="44"/>
          <ac:spMkLst>
            <pc:docMk/>
            <pc:sldMk cId="287235473" sldId="555"/>
            <ac:spMk id="7" creationId="{BB5BB88C-0DD2-482F-9735-F3308E772A2F}"/>
          </ac:spMkLst>
        </pc:sp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8" creationId="{19F1A1DF-AB38-4DCD-9321-CCF236FC7008}"/>
          </ac:picMkLst>
        </pc:pic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9" creationId="{FFA5878C-F0CF-461E-A944-A42EB90F1552}"/>
          </ac:picMkLst>
        </pc:picChg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  <pc:spChg chg="mod">
          <ac:chgData name="Steve Shellhammer" userId="0e71f22d-ee3e-49c0-82ff-dbc290af8082" providerId="ADAL" clId="{7F90DE8A-4B83-4D05-8D44-29DBDF769277}" dt="2022-11-09T21:41:26.792" v="4441" actId="20577"/>
          <ac:spMkLst>
            <pc:docMk/>
            <pc:sldMk cId="3794324091" sldId="556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8T19:46:33.466" v="153" actId="1076"/>
          <ac:spMkLst>
            <pc:docMk/>
            <pc:sldMk cId="3794324091" sldId="556"/>
            <ac:spMk id="3" creationId="{12A6BE5D-943E-EB32-42FC-D17FBECC1DC1}"/>
          </ac:spMkLst>
        </pc:spChg>
        <pc:spChg chg="add mod">
          <ac:chgData name="Steve Shellhammer" userId="0e71f22d-ee3e-49c0-82ff-dbc290af8082" providerId="ADAL" clId="{7F90DE8A-4B83-4D05-8D44-29DBDF769277}" dt="2022-11-08T19:48:09.591" v="266" actId="20577"/>
          <ac:spMkLst>
            <pc:docMk/>
            <pc:sldMk cId="3794324091" sldId="556"/>
            <ac:spMk id="9" creationId="{270E802D-E48C-456D-9EF4-93C3CE84B426}"/>
          </ac:spMkLst>
        </pc:spChg>
        <pc:picChg chg="add mod">
          <ac:chgData name="Steve Shellhammer" userId="0e71f22d-ee3e-49c0-82ff-dbc290af8082" providerId="ADAL" clId="{7F90DE8A-4B83-4D05-8D44-29DBDF769277}" dt="2022-11-08T19:50:09.035" v="268" actId="1076"/>
          <ac:picMkLst>
            <pc:docMk/>
            <pc:sldMk cId="3794324091" sldId="556"/>
            <ac:picMk id="8" creationId="{0796184B-C5BE-45C3-BDFD-3263C644FDB7}"/>
          </ac:picMkLst>
        </pc:picChg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  <pc:spChg chg="mod">
          <ac:chgData name="Steve Shellhammer" userId="0e71f22d-ee3e-49c0-82ff-dbc290af8082" providerId="ADAL" clId="{7F90DE8A-4B83-4D05-8D44-29DBDF769277}" dt="2022-11-08T21:27:30.942" v="335" actId="14100"/>
          <ac:spMkLst>
            <pc:docMk/>
            <pc:sldMk cId="4033374927" sldId="557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1:40.135" v="4443" actId="20577"/>
          <ac:spMkLst>
            <pc:docMk/>
            <pc:sldMk cId="4033374927" sldId="557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29:02.524" v="421" actId="1076"/>
          <ac:picMkLst>
            <pc:docMk/>
            <pc:sldMk cId="4033374927" sldId="557"/>
            <ac:picMk id="8" creationId="{82718A0D-53C8-4E6A-A034-E49E8D34E6EB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  <pc:spChg chg="mod">
          <ac:chgData name="Steve Shellhammer" userId="0e71f22d-ee3e-49c0-82ff-dbc290af8082" providerId="ADAL" clId="{7F90DE8A-4B83-4D05-8D44-29DBDF769277}" dt="2022-11-08T21:29:33.006" v="428" actId="20577"/>
          <ac:spMkLst>
            <pc:docMk/>
            <pc:sldMk cId="3007808864" sldId="558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09.062" v="4457" actId="33524"/>
          <ac:spMkLst>
            <pc:docMk/>
            <pc:sldMk cId="3007808864" sldId="558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29:41.702" v="429" actId="478"/>
          <ac:picMkLst>
            <pc:docMk/>
            <pc:sldMk cId="3007808864" sldId="558"/>
            <ac:picMk id="8" creationId="{82718A0D-53C8-4E6A-A034-E49E8D34E6EB}"/>
          </ac:picMkLst>
        </pc:picChg>
        <pc:picChg chg="add mod">
          <ac:chgData name="Steve Shellhammer" userId="0e71f22d-ee3e-49c0-82ff-dbc290af8082" providerId="ADAL" clId="{7F90DE8A-4B83-4D05-8D44-29DBDF769277}" dt="2022-11-09T17:51:02.555" v="3550" actId="1076"/>
          <ac:picMkLst>
            <pc:docMk/>
            <pc:sldMk cId="3007808864" sldId="558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  <pc:spChg chg="mod">
          <ac:chgData name="Steve Shellhammer" userId="0e71f22d-ee3e-49c0-82ff-dbc290af8082" providerId="ADAL" clId="{7F90DE8A-4B83-4D05-8D44-29DBDF769277}" dt="2022-11-08T21:32:55.888" v="841" actId="20577"/>
          <ac:spMkLst>
            <pc:docMk/>
            <pc:sldMk cId="3180985409" sldId="559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56.876" v="4459"/>
          <ac:spMkLst>
            <pc:docMk/>
            <pc:sldMk cId="3180985409" sldId="559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33:13.882" v="845" actId="1076"/>
          <ac:picMkLst>
            <pc:docMk/>
            <pc:sldMk cId="3180985409" sldId="559"/>
            <ac:picMk id="8" creationId="{3859366A-C52E-420A-8DD0-679D2F07E1D3}"/>
          </ac:picMkLst>
        </pc:picChg>
        <pc:picChg chg="del">
          <ac:chgData name="Steve Shellhammer" userId="0e71f22d-ee3e-49c0-82ff-dbc290af8082" providerId="ADAL" clId="{7F90DE8A-4B83-4D05-8D44-29DBDF769277}" dt="2022-11-08T21:32:58.896" v="842" actId="478"/>
          <ac:picMkLst>
            <pc:docMk/>
            <pc:sldMk cId="3180985409" sldId="559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  <pc:spChg chg="mod">
          <ac:chgData name="Steve Shellhammer" userId="0e71f22d-ee3e-49c0-82ff-dbc290af8082" providerId="ADAL" clId="{7F90DE8A-4B83-4D05-8D44-29DBDF769277}" dt="2022-11-08T21:34:51.457" v="1033" actId="20577"/>
          <ac:spMkLst>
            <pc:docMk/>
            <pc:sldMk cId="2172269271" sldId="560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3:20.019" v="4463" actId="20577"/>
          <ac:spMkLst>
            <pc:docMk/>
            <pc:sldMk cId="2172269271" sldId="560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34:55.347" v="1034" actId="478"/>
          <ac:picMkLst>
            <pc:docMk/>
            <pc:sldMk cId="2172269271" sldId="560"/>
            <ac:picMk id="8" creationId="{3859366A-C52E-420A-8DD0-679D2F07E1D3}"/>
          </ac:picMkLst>
        </pc:picChg>
        <pc:picChg chg="add mod">
          <ac:chgData name="Steve Shellhammer" userId="0e71f22d-ee3e-49c0-82ff-dbc290af8082" providerId="ADAL" clId="{7F90DE8A-4B83-4D05-8D44-29DBDF769277}" dt="2022-11-08T21:35:16.837" v="1037" actId="1076"/>
          <ac:picMkLst>
            <pc:docMk/>
            <pc:sldMk cId="2172269271" sldId="560"/>
            <ac:picMk id="9" creationId="{F96DD143-4AD4-475D-B0C8-50AD183C6002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  <pc:spChg chg="mod">
          <ac:chgData name="Steve Shellhammer" userId="0e71f22d-ee3e-49c0-82ff-dbc290af8082" providerId="ADAL" clId="{7F90DE8A-4B83-4D05-8D44-29DBDF769277}" dt="2022-11-09T21:43:38.056" v="4465" actId="14100"/>
          <ac:spMkLst>
            <pc:docMk/>
            <pc:sldMk cId="1464544389" sldId="561"/>
            <ac:spMk id="2" creationId="{49CC3D94-27A7-4AB0-A052-F49118813416}"/>
          </ac:spMkLst>
        </pc:spChg>
        <pc:spChg chg="mod">
          <ac:chgData name="Steve Shellhammer" userId="0e71f22d-ee3e-49c0-82ff-dbc290af8082" providerId="ADAL" clId="{7F90DE8A-4B83-4D05-8D44-29DBDF769277}" dt="2022-11-09T21:45:25.762" v="4492" actId="20577"/>
          <ac:spMkLst>
            <pc:docMk/>
            <pc:sldMk cId="1464544389" sldId="561"/>
            <ac:spMk id="3" creationId="{D63BDB7D-60D1-427B-A972-A6A4F2C895FA}"/>
          </ac:spMkLst>
        </pc:spChg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7F90DE8A-4B83-4D05-8D44-29DBDF769277}" dt="2022-11-08T21:47:27.166" v="1880" actId="14100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6:50.376" v="4593" actId="20577"/>
          <ac:spMkLst>
            <pc:docMk/>
            <pc:sldMk cId="1976483129" sldId="562"/>
            <ac:spMk id="3" creationId="{C89CEDA0-1C99-4A7E-8FAE-20BF7373DABF}"/>
          </ac:spMkLst>
        </pc:spChg>
        <pc:picChg chg="add mod">
          <ac:chgData name="Steve Shellhammer" userId="0e71f22d-ee3e-49c0-82ff-dbc290af8082" providerId="ADAL" clId="{7F90DE8A-4B83-4D05-8D44-29DBDF769277}" dt="2022-11-08T21:47:00.946" v="1875" actId="1076"/>
          <ac:picMkLst>
            <pc:docMk/>
            <pc:sldMk cId="1976483129" sldId="562"/>
            <ac:picMk id="7" creationId="{FDA46F3B-E8E2-482D-8D3C-5AE8393B347C}"/>
          </ac:picMkLst>
        </pc:picChg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  <pc:spChg chg="mod">
          <ac:chgData name="Steve Shellhammer" userId="0e71f22d-ee3e-49c0-82ff-dbc290af8082" providerId="ADAL" clId="{7F90DE8A-4B83-4D05-8D44-29DBDF769277}" dt="2022-11-08T21:50:33.083" v="2174" actId="20577"/>
          <ac:spMkLst>
            <pc:docMk/>
            <pc:sldMk cId="3972056907" sldId="563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7:18.363" v="4596"/>
          <ac:spMkLst>
            <pc:docMk/>
            <pc:sldMk cId="3972056907" sldId="563"/>
            <ac:spMk id="3" creationId="{C89CEDA0-1C99-4A7E-8FAE-20BF7373DABF}"/>
          </ac:spMkLst>
        </pc:spChg>
        <pc:picChg chg="del">
          <ac:chgData name="Steve Shellhammer" userId="0e71f22d-ee3e-49c0-82ff-dbc290af8082" providerId="ADAL" clId="{7F90DE8A-4B83-4D05-8D44-29DBDF769277}" dt="2022-11-08T21:50:40.004" v="2175" actId="478"/>
          <ac:picMkLst>
            <pc:docMk/>
            <pc:sldMk cId="3972056907" sldId="563"/>
            <ac:picMk id="7" creationId="{FDA46F3B-E8E2-482D-8D3C-5AE8393B347C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  <pc:spChg chg="mod">
          <ac:chgData name="Steve Shellhammer" userId="0e71f22d-ee3e-49c0-82ff-dbc290af8082" providerId="ADAL" clId="{7F90DE8A-4B83-4D05-8D44-29DBDF769277}" dt="2022-11-08T22:02:44.792" v="3150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7F90DE8A-4B83-4D05-8D44-29DBDF769277}" dt="2022-11-09T21:48:44.448" v="4665" actId="20577"/>
          <ac:spMkLst>
            <pc:docMk/>
            <pc:sldMk cId="949041964" sldId="564"/>
            <ac:spMk id="3" creationId="{AB90A698-F90E-43DB-A74F-D7DA80767462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  <pc:spChg chg="mod">
          <ac:chgData name="Steve Shellhammer" userId="0e71f22d-ee3e-49c0-82ff-dbc290af8082" providerId="ADAL" clId="{7F90DE8A-4B83-4D05-8D44-29DBDF769277}" dt="2022-11-09T21:49:04.845" v="4667" actId="403"/>
          <ac:spMkLst>
            <pc:docMk/>
            <pc:sldMk cId="2743555411" sldId="565"/>
            <ac:spMk id="2" creationId="{65230ACE-7F8C-47BB-B8DE-EBB6B562558E}"/>
          </ac:spMkLst>
        </pc:spChg>
        <pc:spChg chg="mod">
          <ac:chgData name="Steve Shellhammer" userId="0e71f22d-ee3e-49c0-82ff-dbc290af8082" providerId="ADAL" clId="{7F90DE8A-4B83-4D05-8D44-29DBDF769277}" dt="2022-11-09T17:48:21.543" v="3443" actId="255"/>
          <ac:spMkLst>
            <pc:docMk/>
            <pc:sldMk cId="2743555411" sldId="565"/>
            <ac:spMk id="3" creationId="{AF07CAFD-C95B-401E-B815-ABAE98C6CDE3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  <pc:spChg chg="mod">
          <ac:chgData name="Steve Shellhammer" userId="0e71f22d-ee3e-49c0-82ff-dbc290af8082" providerId="ADAL" clId="{7F90DE8A-4B83-4D05-8D44-29DBDF769277}" dt="2022-11-09T17:51:33.345" v="3578" actId="20577"/>
          <ac:spMkLst>
            <pc:docMk/>
            <pc:sldMk cId="1755746894" sldId="566"/>
            <ac:spMk id="2" creationId="{2E0C29B1-DB7B-4EDE-A0C8-CDCF7AACBA43}"/>
          </ac:spMkLst>
        </pc:spChg>
        <pc:spChg chg="mod">
          <ac:chgData name="Steve Shellhammer" userId="0e71f22d-ee3e-49c0-82ff-dbc290af8082" providerId="ADAL" clId="{7F90DE8A-4B83-4D05-8D44-29DBDF769277}" dt="2022-11-09T21:47:56.980" v="4664" actId="20577"/>
          <ac:spMkLst>
            <pc:docMk/>
            <pc:sldMk cId="1755746894" sldId="566"/>
            <ac:spMk id="3" creationId="{96FA99CA-94E1-40B7-93D1-5D2D5A04CF14}"/>
          </ac:spMkLst>
        </pc:spChg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F90DE8A-4B83-4D05-8D44-29DBDF769277}" dt="2022-11-14T01:12:18.275" v="468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D0F9056C-D705-47AE-BD39-F55EC5F3B8F7}" dt="2021-10-28T16:54:41.145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  <pc:spChg chg="mod">
          <ac:chgData name="Steve Shellhammer" userId="0e71f22d-ee3e-49c0-82ff-dbc290af8082" providerId="ADAL" clId="{D0F9056C-D705-47AE-BD39-F55EC5F3B8F7}" dt="2021-10-28T16:55:30.952" v="5" actId="113"/>
          <ac:spMkLst>
            <pc:docMk/>
            <pc:sldMk cId="1522346237" sldId="530"/>
            <ac:spMk id="3" creationId="{251AA095-991B-417E-A5D9-98CD3A4A03A5}"/>
          </ac:spMkLst>
        </pc:spChg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  <pc:spChg chg="mod">
          <ac:chgData name="Steve Shellhammer" userId="0e71f22d-ee3e-49c0-82ff-dbc290af8082" providerId="ADAL" clId="{B2223A41-F242-4799-AA49-B390EDE1B2B4}" dt="2022-10-14T22:11:37.659" v="203" actId="403"/>
          <ac:spMkLst>
            <pc:docMk/>
            <pc:sldMk cId="0" sldId="256"/>
            <ac:spMk id="3073" creationId="{00000000-0000-0000-0000-000000000000}"/>
          </ac:spMkLst>
        </pc:spChg>
        <pc:graphicFrameChg chg="mod modGraphic">
          <ac:chgData name="Steve Shellhammer" userId="0e71f22d-ee3e-49c0-82ff-dbc290af8082" providerId="ADAL" clId="{B2223A41-F242-4799-AA49-B390EDE1B2B4}" dt="2022-10-14T22:08:50.610" v="2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  <pc:spChg chg="mod">
          <ac:chgData name="Steve Shellhammer" userId="0e71f22d-ee3e-49c0-82ff-dbc290af8082" providerId="ADAL" clId="{B2223A41-F242-4799-AA49-B390EDE1B2B4}" dt="2022-10-14T22:11:29.865" v="202" actId="20577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B2223A41-F242-4799-AA49-B390EDE1B2B4}" dt="2022-10-14T22:10:29.575" v="41" actId="20577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B2223A41-F242-4799-AA49-B390EDE1B2B4}" dt="2022-10-14T22:12:26.249" v="329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  <pc:spChg chg="mod">
          <ac:chgData name="Steve Shellhammer" userId="0e71f22d-ee3e-49c0-82ff-dbc290af8082" providerId="ADAL" clId="{B2223A41-F242-4799-AA49-B390EDE1B2B4}" dt="2022-10-14T22:45:45.511" v="676" actId="404"/>
          <ac:spMkLst>
            <pc:docMk/>
            <pc:sldMk cId="3739150511" sldId="539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18:26.989" v="637" actId="14100"/>
          <ac:spMkLst>
            <pc:docMk/>
            <pc:sldMk cId="3739150511" sldId="539"/>
            <ac:spMk id="3" creationId="{2913EFE3-D407-9F96-3913-3A59172C0C20}"/>
          </ac:spMkLst>
        </pc:spChg>
        <pc:picChg chg="add del mod">
          <ac:chgData name="Steve Shellhammer" userId="0e71f22d-ee3e-49c0-82ff-dbc290af8082" providerId="ADAL" clId="{B2223A41-F242-4799-AA49-B390EDE1B2B4}" dt="2022-10-14T22:20:28.717" v="640" actId="478"/>
          <ac:picMkLst>
            <pc:docMk/>
            <pc:sldMk cId="3739150511" sldId="539"/>
            <ac:picMk id="7" creationId="{59EDB1EA-0214-CFFD-099F-C144E6BA2D9C}"/>
          </ac:picMkLst>
        </pc:picChg>
        <pc:picChg chg="add del mod">
          <ac:chgData name="Steve Shellhammer" userId="0e71f22d-ee3e-49c0-82ff-dbc290af8082" providerId="ADAL" clId="{B2223A41-F242-4799-AA49-B390EDE1B2B4}" dt="2022-10-14T22:20:29.914" v="641" actId="478"/>
          <ac:picMkLst>
            <pc:docMk/>
            <pc:sldMk cId="3739150511" sldId="539"/>
            <ac:picMk id="8" creationId="{6357FCAA-3483-8041-07A1-A828F18466F1}"/>
          </ac:picMkLst>
        </pc:picChg>
        <pc:picChg chg="add mod">
          <ac:chgData name="Steve Shellhammer" userId="0e71f22d-ee3e-49c0-82ff-dbc290af8082" providerId="ADAL" clId="{B2223A41-F242-4799-AA49-B390EDE1B2B4}" dt="2022-10-14T22:21:00.411" v="644" actId="1076"/>
          <ac:picMkLst>
            <pc:docMk/>
            <pc:sldMk cId="3739150511" sldId="539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21:48.740" v="647" actId="1076"/>
          <ac:picMkLst>
            <pc:docMk/>
            <pc:sldMk cId="3739150511" sldId="539"/>
            <ac:picMk id="12" creationId="{813D2A33-323D-A4B5-6CEC-D45E93A6389A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  <pc:spChg chg="mod">
          <ac:chgData name="Steve Shellhammer" userId="0e71f22d-ee3e-49c0-82ff-dbc290af8082" providerId="ADAL" clId="{B2223A41-F242-4799-AA49-B390EDE1B2B4}" dt="2022-10-14T22:45:40.920" v="675" actId="14100"/>
          <ac:spMkLst>
            <pc:docMk/>
            <pc:sldMk cId="3270413454" sldId="540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48:54.804" v="689" actId="1076"/>
          <ac:spMkLst>
            <pc:docMk/>
            <pc:sldMk cId="3270413454" sldId="540"/>
            <ac:spMk id="3" creationId="{2913EFE3-D407-9F96-3913-3A59172C0C20}"/>
          </ac:spMkLst>
        </pc:spChg>
        <pc:grpChg chg="add mod">
          <ac:chgData name="Steve Shellhammer" userId="0e71f22d-ee3e-49c0-82ff-dbc290af8082" providerId="ADAL" clId="{B2223A41-F242-4799-AA49-B390EDE1B2B4}" dt="2022-10-14T22:46:04.675" v="678" actId="1076"/>
          <ac:grpSpMkLst>
            <pc:docMk/>
            <pc:sldMk cId="3270413454" sldId="540"/>
            <ac:grpSpMk id="13" creationId="{2B2F813E-2435-D774-9D1F-5EEE50EFF13E}"/>
          </ac:grpSpMkLst>
        </pc:grp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8" creationId="{AB52372A-B99D-9291-CD5B-F61E76C5D395}"/>
          </ac:picMkLst>
        </pc:picChg>
        <pc:picChg chg="del">
          <ac:chgData name="Steve Shellhammer" userId="0e71f22d-ee3e-49c0-82ff-dbc290af8082" providerId="ADAL" clId="{B2223A41-F242-4799-AA49-B390EDE1B2B4}" dt="2022-10-14T22:22:12.796" v="659" actId="478"/>
          <ac:picMkLst>
            <pc:docMk/>
            <pc:sldMk cId="3270413454" sldId="540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11" creationId="{8515830E-E761-1ADD-7A7A-E6D1CE3D1D8A}"/>
          </ac:picMkLst>
        </pc:picChg>
        <pc:picChg chg="del">
          <ac:chgData name="Steve Shellhammer" userId="0e71f22d-ee3e-49c0-82ff-dbc290af8082" providerId="ADAL" clId="{B2223A41-F242-4799-AA49-B390EDE1B2B4}" dt="2022-10-14T22:22:13.642" v="660" actId="478"/>
          <ac:picMkLst>
            <pc:docMk/>
            <pc:sldMk cId="3270413454" sldId="540"/>
            <ac:picMk id="12" creationId="{813D2A33-323D-A4B5-6CEC-D45E93A6389A}"/>
          </ac:picMkLst>
        </pc:picChg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  <pc:spChg chg="mod">
          <ac:chgData name="Steve Shellhammer" userId="0e71f22d-ee3e-49c0-82ff-dbc290af8082" providerId="ADAL" clId="{B2223A41-F242-4799-AA49-B390EDE1B2B4}" dt="2022-10-14T23:00:47.876" v="797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2:59:08.277" v="780" actId="14100"/>
          <ac:spMkLst>
            <pc:docMk/>
            <pc:sldMk cId="3754947169" sldId="541"/>
            <ac:spMk id="3" creationId="{6F9403BF-0B25-30CB-5F97-585029BD723F}"/>
          </ac:spMkLst>
        </pc:spChg>
        <pc:picChg chg="add mod">
          <ac:chgData name="Steve Shellhammer" userId="0e71f22d-ee3e-49c0-82ff-dbc290af8082" providerId="ADAL" clId="{B2223A41-F242-4799-AA49-B390EDE1B2B4}" dt="2022-10-14T22:59:38.614" v="784" actId="1076"/>
          <ac:picMkLst>
            <pc:docMk/>
            <pc:sldMk cId="3754947169" sldId="541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0:39.533" v="795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  <pc:spChg chg="mod">
          <ac:chgData name="Steve Shellhammer" userId="0e71f22d-ee3e-49c0-82ff-dbc290af8082" providerId="ADAL" clId="{B2223A41-F242-4799-AA49-B390EDE1B2B4}" dt="2022-10-14T23:01:05.660" v="806" actId="20577"/>
          <ac:spMkLst>
            <pc:docMk/>
            <pc:sldMk cId="1781948088" sldId="542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3:05:44.333" v="868" actId="1076"/>
          <ac:spMkLst>
            <pc:docMk/>
            <pc:sldMk cId="1781948088" sldId="542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B2223A41-F242-4799-AA49-B390EDE1B2B4}" dt="2022-10-14T23:19:03.646" v="1026" actId="1076"/>
          <ac:spMkLst>
            <pc:docMk/>
            <pc:sldMk cId="1781948088" sldId="542"/>
            <ac:spMk id="11" creationId="{E0F15609-CDF8-08FA-C55E-602DD9236B12}"/>
          </ac:spMkLst>
        </pc:spChg>
        <pc:picChg chg="del">
          <ac:chgData name="Steve Shellhammer" userId="0e71f22d-ee3e-49c0-82ff-dbc290af8082" providerId="ADAL" clId="{B2223A41-F242-4799-AA49-B390EDE1B2B4}" dt="2022-10-14T23:04:13.036" v="809" actId="478"/>
          <ac:picMkLst>
            <pc:docMk/>
            <pc:sldMk cId="1781948088" sldId="542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5:55.010" v="871" actId="1076"/>
          <ac:picMkLst>
            <pc:docMk/>
            <pc:sldMk cId="1781948088" sldId="542"/>
            <ac:picMk id="9" creationId="{7D2E4D54-A269-193C-FE7D-3C24CBF2C943}"/>
          </ac:picMkLst>
        </pc:picChg>
        <pc:picChg chg="del">
          <ac:chgData name="Steve Shellhammer" userId="0e71f22d-ee3e-49c0-82ff-dbc290af8082" providerId="ADAL" clId="{B2223A41-F242-4799-AA49-B390EDE1B2B4}" dt="2022-10-14T23:04:14.300" v="810" actId="478"/>
          <ac:picMkLst>
            <pc:docMk/>
            <pc:sldMk cId="1781948088" sldId="542"/>
            <ac:picMk id="10" creationId="{50E874F3-CFF5-7DF1-440E-59BBD58107A3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  <pc:spChg chg="mod">
          <ac:chgData name="Steve Shellhammer" userId="0e71f22d-ee3e-49c0-82ff-dbc290af8082" providerId="ADAL" clId="{B2223A41-F242-4799-AA49-B390EDE1B2B4}" dt="2022-10-14T23:34:52.614" v="1659" actId="207"/>
          <ac:spMkLst>
            <pc:docMk/>
            <pc:sldMk cId="1135066213" sldId="543"/>
            <ac:spMk id="2" creationId="{DE8F3999-DD71-C329-1C06-30EFBEB6A4CB}"/>
          </ac:spMkLst>
        </pc:spChg>
        <pc:spChg chg="mod">
          <ac:chgData name="Steve Shellhammer" userId="0e71f22d-ee3e-49c0-82ff-dbc290af8082" providerId="ADAL" clId="{B2223A41-F242-4799-AA49-B390EDE1B2B4}" dt="2022-10-14T23:31:30.752" v="1381" actId="33524"/>
          <ac:spMkLst>
            <pc:docMk/>
            <pc:sldMk cId="1135066213" sldId="543"/>
            <ac:spMk id="3" creationId="{2EB118D8-C42F-23BF-EF34-6313446AFA67}"/>
          </ac:spMkLst>
        </pc:spChg>
        <pc:picChg chg="add mod">
          <ac:chgData name="Steve Shellhammer" userId="0e71f22d-ee3e-49c0-82ff-dbc290af8082" providerId="ADAL" clId="{B2223A41-F242-4799-AA49-B390EDE1B2B4}" dt="2022-10-14T23:28:53.549" v="1069" actId="1076"/>
          <ac:picMkLst>
            <pc:docMk/>
            <pc:sldMk cId="1135066213" sldId="543"/>
            <ac:picMk id="8" creationId="{DCCDAF53-F6C6-6121-04AC-62915AE79E88}"/>
          </ac:picMkLst>
        </pc:picChg>
        <pc:picChg chg="add del">
          <ac:chgData name="Steve Shellhammer" userId="0e71f22d-ee3e-49c0-82ff-dbc290af8082" providerId="ADAL" clId="{B2223A41-F242-4799-AA49-B390EDE1B2B4}" dt="2022-10-14T23:29:20.177" v="1079" actId="478"/>
          <ac:picMkLst>
            <pc:docMk/>
            <pc:sldMk cId="1135066213" sldId="543"/>
            <ac:picMk id="10" creationId="{DB66176F-1F2B-09C8-99C2-7C43B3DB3FD5}"/>
          </ac:picMkLst>
        </pc:picChg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  <pc:spChg chg="mod">
          <ac:chgData name="Steve Shellhammer" userId="0e71f22d-ee3e-49c0-82ff-dbc290af8082" providerId="ADAL" clId="{B2223A41-F242-4799-AA49-B390EDE1B2B4}" dt="2022-10-14T23:31:46.560" v="1405" actId="20577"/>
          <ac:spMkLst>
            <pc:docMk/>
            <pc:sldMk cId="3185913972" sldId="544"/>
            <ac:spMk id="2" creationId="{5AAD7ED6-E74B-2ECA-CFB1-571C2E2D33BC}"/>
          </ac:spMkLst>
        </pc:spChg>
        <pc:spChg chg="mod">
          <ac:chgData name="Steve Shellhammer" userId="0e71f22d-ee3e-49c0-82ff-dbc290af8082" providerId="ADAL" clId="{B2223A41-F242-4799-AA49-B390EDE1B2B4}" dt="2022-10-14T23:34:46.462" v="1658" actId="1076"/>
          <ac:spMkLst>
            <pc:docMk/>
            <pc:sldMk cId="3185913972" sldId="544"/>
            <ac:spMk id="3" creationId="{EA2EA52E-FB35-D78A-4B16-F741BB88AB3F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  <pc:spChg chg="mod">
          <ac:chgData name="Steve Shellhammer" userId="0e71f22d-ee3e-49c0-82ff-dbc290af8082" providerId="ADAL" clId="{B2223A41-F242-4799-AA49-B390EDE1B2B4}" dt="2022-10-14T23:37:52.114" v="1711" actId="1038"/>
          <ac:spMkLst>
            <pc:docMk/>
            <pc:sldMk cId="2025649819" sldId="545"/>
            <ac:spMk id="2" creationId="{5AAD7ED6-E74B-2ECA-CFB1-571C2E2D33BC}"/>
          </ac:spMkLst>
        </pc:spChg>
        <pc:spChg chg="del mod">
          <ac:chgData name="Steve Shellhammer" userId="0e71f22d-ee3e-49c0-82ff-dbc290af8082" providerId="ADAL" clId="{B2223A41-F242-4799-AA49-B390EDE1B2B4}" dt="2022-10-14T23:37:22.522" v="1701" actId="478"/>
          <ac:spMkLst>
            <pc:docMk/>
            <pc:sldMk cId="2025649819" sldId="545"/>
            <ac:spMk id="3" creationId="{EA2EA52E-FB35-D78A-4B16-F741BB88AB3F}"/>
          </ac:spMkLst>
        </pc:spChg>
        <pc:spChg chg="add del mod">
          <ac:chgData name="Steve Shellhammer" userId="0e71f22d-ee3e-49c0-82ff-dbc290af8082" providerId="ADAL" clId="{B2223A41-F242-4799-AA49-B390EDE1B2B4}" dt="2022-10-14T23:37:25.152" v="1702" actId="478"/>
          <ac:spMkLst>
            <pc:docMk/>
            <pc:sldMk cId="2025649819" sldId="545"/>
            <ac:spMk id="8" creationId="{572308D5-1EF7-1D3E-8214-CB6440E345CF}"/>
          </ac:spMkLst>
        </pc:spChg>
        <pc:spChg chg="add 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9" creationId="{BA5DB5EF-E72C-4C14-509B-F43484F62811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3" creationId="{45B8C990-68BC-72F6-0503-408E2A984724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4" creationId="{7BF36C82-6ACA-18DA-3C9E-334F0D768E30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5" creationId="{1A107080-4A3F-4115-99E0-8C1AFD825788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6" creationId="{8B7543E8-7522-0D3D-6391-67590652BACE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7" creationId="{EA71B8CB-15DE-619C-ECB3-0409C0B9257C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8" creationId="{B6BC141B-9861-3A45-B447-7D2DB87002A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9" creationId="{12B68DDB-CB25-6FC3-CC13-0D9BB4833C0A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0" creationId="{BB49C617-AC58-D22B-6D3B-86D65A568D9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1" creationId="{3D0A8B34-6649-B711-E532-4520B86BA15B}"/>
          </ac:spMkLst>
        </pc:spChg>
        <pc:grpChg chg="add mod">
          <ac:chgData name="Steve Shellhammer" userId="0e71f22d-ee3e-49c0-82ff-dbc290af8082" providerId="ADAL" clId="{B2223A41-F242-4799-AA49-B390EDE1B2B4}" dt="2022-10-14T23:37:25.860" v="1703"/>
          <ac:grpSpMkLst>
            <pc:docMk/>
            <pc:sldMk cId="2025649819" sldId="545"/>
            <ac:grpSpMk id="10" creationId="{C74D91DF-2F91-1BF6-6807-23137053AA08}"/>
          </ac:grpSpMkLst>
        </pc:grp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1" creationId="{AA9AB798-B6A3-7603-9BA3-71F3325BC10B}"/>
          </ac:picMkLst>
        </pc:pic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2" creationId="{E34C2E18-7AE1-7A0B-9E62-ED23F6BD9924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  <pc:spChg chg="mod">
          <ac:chgData name="Steve Shellhammer" userId="0e71f22d-ee3e-49c0-82ff-dbc290af8082" providerId="ADAL" clId="{B2223A41-F242-4799-AA49-B390EDE1B2B4}" dt="2022-10-14T23:40:11.779" v="1756" actId="20577"/>
          <ac:spMkLst>
            <pc:docMk/>
            <pc:sldMk cId="219007463" sldId="546"/>
            <ac:spMk id="2" creationId="{AEC99C31-D35A-8837-F37C-B6B1DB6859AC}"/>
          </ac:spMkLst>
        </pc:spChg>
        <pc:spChg chg="del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3" creationId="{1133CDD0-EC48-B7DE-24CB-9F5A11B4C688}"/>
          </ac:spMkLst>
        </pc:spChg>
        <pc:spChg chg="add mod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7" creationId="{691FD60F-EF17-E515-7DD6-893FC883DD19}"/>
          </ac:spMkLst>
        </pc:spChg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  <pc:spChg chg="mod">
          <ac:chgData name="Steve Shellhammer" userId="0e71f22d-ee3e-49c0-82ff-dbc290af8082" providerId="ADAL" clId="{B2223A41-F242-4799-AA49-B390EDE1B2B4}" dt="2022-10-14T23:45:26.569" v="1967" actId="207"/>
          <ac:spMkLst>
            <pc:docMk/>
            <pc:sldMk cId="4083141371" sldId="547"/>
            <ac:spMk id="2" creationId="{391B4210-8803-E310-60C2-F18B2F1DACF0}"/>
          </ac:spMkLst>
        </pc:spChg>
        <pc:spChg chg="mod">
          <ac:chgData name="Steve Shellhammer" userId="0e71f22d-ee3e-49c0-82ff-dbc290af8082" providerId="ADAL" clId="{B2223A41-F242-4799-AA49-B390EDE1B2B4}" dt="2022-10-14T23:47:00.805" v="2261" actId="207"/>
          <ac:spMkLst>
            <pc:docMk/>
            <pc:sldMk cId="4083141371" sldId="547"/>
            <ac:spMk id="3" creationId="{7E2F2A0C-1015-06A5-D421-584BFF391ACE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  <pc:spChg chg="mod">
          <ac:chgData name="Steve Shellhammer" userId="0e71f22d-ee3e-49c0-82ff-dbc290af8082" providerId="ADAL" clId="{B2223A41-F242-4799-AA49-B390EDE1B2B4}" dt="2022-10-14T23:53:41.085" v="2549" actId="14100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4:35.301" v="2590" actId="1076"/>
          <ac:spMkLst>
            <pc:docMk/>
            <pc:sldMk cId="1425276553" sldId="548"/>
            <ac:spMk id="3" creationId="{8CF9166D-F79F-7F06-880F-EC8633ECA916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7" creationId="{185D8AA7-EC5C-3204-2BC6-2C545F40AA9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0" creationId="{8C55FCB4-FAB5-4E42-2676-477EA608A443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3" creationId="{ED7C599D-B2A1-FD87-C2DD-8598791CC594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6" creationId="{40D70863-BA57-444A-AE17-FEBC13ECE1B7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9" creationId="{38E2464E-97FB-5B83-7423-C593D07C0FC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21" creationId="{5F71BE2C-B0DE-5BFB-F191-01E80E1AEF88}"/>
          </ac:spMkLst>
        </pc:spChg>
        <pc:spChg chg="add mod">
          <ac:chgData name="Steve Shellhammer" userId="0e71f22d-ee3e-49c0-82ff-dbc290af8082" providerId="ADAL" clId="{B2223A41-F242-4799-AA49-B390EDE1B2B4}" dt="2022-10-14T23:54:30.470" v="2589" actId="20577"/>
          <ac:spMkLst>
            <pc:docMk/>
            <pc:sldMk cId="1425276553" sldId="548"/>
            <ac:spMk id="23" creationId="{2443B82B-03E5-FF31-25ED-C65EC21D88CC}"/>
          </ac:spMkLst>
        </pc:spChg>
        <pc:grpChg chg="add mod">
          <ac:chgData name="Steve Shellhammer" userId="0e71f22d-ee3e-49c0-82ff-dbc290af8082" providerId="ADAL" clId="{B2223A41-F242-4799-AA49-B390EDE1B2B4}" dt="2022-10-14T23:54:00.384" v="2555" actId="164"/>
          <ac:grpSpMkLst>
            <pc:docMk/>
            <pc:sldMk cId="1425276553" sldId="548"/>
            <ac:grpSpMk id="22" creationId="{D945132D-CEB2-6036-48F9-C52598D31818}"/>
          </ac:grpSpMkLst>
        </pc:grp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9" creationId="{BFC28FC9-A143-5CD7-0FD7-D322CF7C8C54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2" creationId="{674C5C6A-9B80-DE4E-31B1-02709C0DA7BA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5" creationId="{900699B2-EEC5-5BB9-E3B4-DD5E1B50B416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8" creationId="{F1F495EF-3271-F007-6D93-0AF14AC519AB}"/>
          </ac:picMkLst>
        </pc:pic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8" creationId="{50AB3A7D-5BB9-DD5C-EB1F-59447092835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1" creationId="{6058A729-6E66-36C6-0CD6-6C295DE4FD7C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4" creationId="{8F43F537-C353-909E-90A5-3E3392B25120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7" creationId="{10D07B7B-129A-7180-9CEC-84B572BF13C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20" creationId="{439DAD73-B6E4-0751-975E-7167905A8E1E}"/>
          </ac:cxnSpMkLst>
        </pc:cxnChg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B2223A41-F242-4799-AA49-B390EDE1B2B4}" dt="2022-10-14T23:47:38.306" v="2263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B2223A41-F242-4799-AA49-B390EDE1B2B4}" dt="2022-10-14T23:48:23.155" v="2418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  <pc:spChg chg="mod">
          <ac:chgData name="Steve Shellhammer" userId="0e71f22d-ee3e-49c0-82ff-dbc290af8082" providerId="ADAL" clId="{B2223A41-F242-4799-AA49-B390EDE1B2B4}" dt="2022-10-14T23:50:59.130" v="2445" actId="14100"/>
          <ac:spMkLst>
            <pc:docMk/>
            <pc:sldMk cId="1027423436" sldId="550"/>
            <ac:spMk id="2" creationId="{D0751D94-10CE-4705-7A42-226094FED376}"/>
          </ac:spMkLst>
        </pc:spChg>
        <pc:spChg chg="mod">
          <ac:chgData name="Steve Shellhammer" userId="0e71f22d-ee3e-49c0-82ff-dbc290af8082" providerId="ADAL" clId="{B2223A41-F242-4799-AA49-B390EDE1B2B4}" dt="2022-10-14T23:51:29.114" v="2452" actId="14100"/>
          <ac:spMkLst>
            <pc:docMk/>
            <pc:sldMk cId="1027423436" sldId="550"/>
            <ac:spMk id="3" creationId="{7453E3FC-43A6-E58B-4D08-FA1B5C2F81E8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  <pc:spChg chg="del mod">
          <ac:chgData name="Steve Shellhammer" userId="0e71f22d-ee3e-49c0-82ff-dbc290af8082" providerId="ADAL" clId="{B2223A41-F242-4799-AA49-B390EDE1B2B4}" dt="2022-10-14T23:52:07.307" v="2460" actId="478"/>
          <ac:spMkLst>
            <pc:docMk/>
            <pc:sldMk cId="1632774051" sldId="551"/>
            <ac:spMk id="3" creationId="{7453E3FC-43A6-E58B-4D08-FA1B5C2F81E8}"/>
          </ac:spMkLst>
        </pc:spChg>
        <pc:spChg chg="add del mod">
          <ac:chgData name="Steve Shellhammer" userId="0e71f22d-ee3e-49c0-82ff-dbc290af8082" providerId="ADAL" clId="{B2223A41-F242-4799-AA49-B390EDE1B2B4}" dt="2022-10-14T23:52:09.956" v="2461" actId="478"/>
          <ac:spMkLst>
            <pc:docMk/>
            <pc:sldMk cId="1632774051" sldId="551"/>
            <ac:spMk id="8" creationId="{07C4380D-6162-8813-1E1F-D976280D127E}"/>
          </ac:spMkLst>
        </pc:spChg>
        <pc:picChg chg="add mod">
          <ac:chgData name="Steve Shellhammer" userId="0e71f22d-ee3e-49c0-82ff-dbc290af8082" providerId="ADAL" clId="{B2223A41-F242-4799-AA49-B390EDE1B2B4}" dt="2022-10-14T23:52:13.284" v="2463" actId="1076"/>
          <ac:picMkLst>
            <pc:docMk/>
            <pc:sldMk cId="1632774051" sldId="551"/>
            <ac:picMk id="9" creationId="{0EE70D54-E98F-E1D5-761F-578B3175B849}"/>
          </ac:picMkLst>
        </pc:picChg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  <pc:spChg chg="mod">
          <ac:chgData name="Steve Shellhammer" userId="0e71f22d-ee3e-49c0-82ff-dbc290af8082" providerId="ADAL" clId="{B2223A41-F242-4799-AA49-B390EDE1B2B4}" dt="2022-10-14T23:54:58.390" v="2609" actId="20577"/>
          <ac:spMkLst>
            <pc:docMk/>
            <pc:sldMk cId="562319474" sldId="552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5:17.375" v="2622" actId="404"/>
          <ac:spMkLst>
            <pc:docMk/>
            <pc:sldMk cId="562319474" sldId="552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  <pc:spChg chg="mod">
          <ac:chgData name="Steve Shellhammer" userId="0e71f22d-ee3e-49c0-82ff-dbc290af8082" providerId="ADAL" clId="{AC8AA1CB-7231-4F9F-8873-6A0E9D52CE32}" dt="2021-10-19T18:21:24.333" v="45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C8AA1CB-7231-4F9F-8873-6A0E9D52CE32}" dt="2021-10-19T18:21:05.469" v="441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AC8AA1CB-7231-4F9F-8873-6A0E9D52CE32}" dt="2021-10-19T21:35:27.222" v="2547" actId="103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AC8AA1CB-7231-4F9F-8873-6A0E9D52CE32}" dt="2021-10-19T18:23:04.212" v="597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AC8AA1CB-7231-4F9F-8873-6A0E9D52CE32}" dt="2021-10-19T20:57:31.291" v="1455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  <pc:spChg chg="mod">
          <ac:chgData name="Steve Shellhammer" userId="0e71f22d-ee3e-49c0-82ff-dbc290af8082" providerId="ADAL" clId="{AC8AA1CB-7231-4F9F-8873-6A0E9D52CE32}" dt="2021-10-19T21:00:34.967" v="1744" actId="14100"/>
          <ac:spMkLst>
            <pc:docMk/>
            <pc:sldMk cId="1522346237" sldId="530"/>
            <ac:spMk id="2" creationId="{9D60B86D-EF89-4366-936E-D21B0BAAC8C5}"/>
          </ac:spMkLst>
        </pc:spChg>
        <pc:spChg chg="mod">
          <ac:chgData name="Steve Shellhammer" userId="0e71f22d-ee3e-49c0-82ff-dbc290af8082" providerId="ADAL" clId="{AC8AA1CB-7231-4F9F-8873-6A0E9D52CE32}" dt="2021-10-19T18:37:57.664" v="1280" actId="14100"/>
          <ac:spMkLst>
            <pc:docMk/>
            <pc:sldMk cId="1522346237" sldId="530"/>
            <ac:spMk id="3" creationId="{251AA095-991B-417E-A5D9-98CD3A4A03A5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8" creationId="{CA8D3EBA-A54B-40FE-AA31-FC1D7735673A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9" creationId="{4F090972-646B-4DF0-AFB2-428525C55163}"/>
          </ac:spMkLst>
        </pc:spChg>
        <pc:grpChg chg="add mod">
          <ac:chgData name="Steve Shellhammer" userId="0e71f22d-ee3e-49c0-82ff-dbc290af8082" providerId="ADAL" clId="{AC8AA1CB-7231-4F9F-8873-6A0E9D52CE32}" dt="2021-10-19T18:37:09.628" v="1274" actId="1076"/>
          <ac:grpSpMkLst>
            <pc:docMk/>
            <pc:sldMk cId="1522346237" sldId="530"/>
            <ac:grpSpMk id="7" creationId="{4821A3BB-FAC0-4FB0-AD02-FB24F2AAFBD0}"/>
          </ac:grpSpMkLst>
        </pc:grpChg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  <pc:spChg chg="mod">
          <ac:chgData name="Steve Shellhammer" userId="0e71f22d-ee3e-49c0-82ff-dbc290af8082" providerId="ADAL" clId="{AC8AA1CB-7231-4F9F-8873-6A0E9D52CE32}" dt="2021-10-19T18:38:39.071" v="1313" actId="20577"/>
          <ac:spMkLst>
            <pc:docMk/>
            <pc:sldMk cId="3091154829" sldId="531"/>
            <ac:spMk id="2" creationId="{4016133E-2A1F-477B-9FDB-C7E3AD43EB10}"/>
          </ac:spMkLst>
        </pc:spChg>
        <pc:spChg chg="mod">
          <ac:chgData name="Steve Shellhammer" userId="0e71f22d-ee3e-49c0-82ff-dbc290af8082" providerId="ADAL" clId="{AC8AA1CB-7231-4F9F-8873-6A0E9D52CE32}" dt="2021-10-19T19:56:47.376" v="1377"/>
          <ac:spMkLst>
            <pc:docMk/>
            <pc:sldMk cId="3091154829" sldId="531"/>
            <ac:spMk id="3" creationId="{6146BB65-BA39-4B2D-884C-9576A5365514}"/>
          </ac:spMkLst>
        </pc:spChg>
        <pc:spChg chg="add mod">
          <ac:chgData name="Steve Shellhammer" userId="0e71f22d-ee3e-49c0-82ff-dbc290af8082" providerId="ADAL" clId="{AC8AA1CB-7231-4F9F-8873-6A0E9D52CE32}" dt="2021-10-19T20:57:12.091" v="1454" actId="20577"/>
          <ac:spMkLst>
            <pc:docMk/>
            <pc:sldMk cId="3091154829" sldId="531"/>
            <ac:spMk id="7" creationId="{333AFAFE-53D9-4808-ABBE-4069C7707B38}"/>
          </ac:spMkLst>
        </pc:spChg>
        <pc:spChg chg="add mod">
          <ac:chgData name="Steve Shellhammer" userId="0e71f22d-ee3e-49c0-82ff-dbc290af8082" providerId="ADAL" clId="{AC8AA1CB-7231-4F9F-8873-6A0E9D52CE32}" dt="2021-10-19T21:35:57.847" v="2554" actId="20577"/>
          <ac:spMkLst>
            <pc:docMk/>
            <pc:sldMk cId="3091154829" sldId="531"/>
            <ac:spMk id="8" creationId="{23796BD2-C079-41EB-97B2-A797CB6161FA}"/>
          </ac:spMkLst>
        </pc:spChg>
        <pc:spChg chg="add mod">
          <ac:chgData name="Steve Shellhammer" userId="0e71f22d-ee3e-49c0-82ff-dbc290af8082" providerId="ADAL" clId="{AC8AA1CB-7231-4F9F-8873-6A0E9D52CE32}" dt="2021-10-19T20:59:23.286" v="1667" actId="113"/>
          <ac:spMkLst>
            <pc:docMk/>
            <pc:sldMk cId="3091154829" sldId="531"/>
            <ac:spMk id="9" creationId="{68D4A742-7B91-48C9-8A11-167A1B73B6D1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  <pc:spChg chg="mod">
          <ac:chgData name="Steve Shellhammer" userId="0e71f22d-ee3e-49c0-82ff-dbc290af8082" providerId="ADAL" clId="{AC8AA1CB-7231-4F9F-8873-6A0E9D52CE32}" dt="2021-10-19T21:14:49.461" v="2259" actId="14100"/>
          <ac:spMkLst>
            <pc:docMk/>
            <pc:sldMk cId="3611220658" sldId="532"/>
            <ac:spMk id="2" creationId="{00ED75C3-7FA1-439F-AEE4-ECF02B1B1427}"/>
          </ac:spMkLst>
        </pc:spChg>
        <pc:spChg chg="mod">
          <ac:chgData name="Steve Shellhammer" userId="0e71f22d-ee3e-49c0-82ff-dbc290af8082" providerId="ADAL" clId="{AC8AA1CB-7231-4F9F-8873-6A0E9D52CE32}" dt="2021-10-19T21:10:52.715" v="1956" actId="313"/>
          <ac:spMkLst>
            <pc:docMk/>
            <pc:sldMk cId="3611220658" sldId="532"/>
            <ac:spMk id="3" creationId="{CBBF9238-EBB5-4780-BC29-6A286CC3C7E3}"/>
          </ac:spMkLst>
        </pc:spChg>
        <pc:spChg chg="add mod">
          <ac:chgData name="Steve Shellhammer" userId="0e71f22d-ee3e-49c0-82ff-dbc290af8082" providerId="ADAL" clId="{AC8AA1CB-7231-4F9F-8873-6A0E9D52CE32}" dt="2021-10-19T21:13:57.610" v="2252" actId="14100"/>
          <ac:spMkLst>
            <pc:docMk/>
            <pc:sldMk cId="3611220658" sldId="532"/>
            <ac:spMk id="7" creationId="{D13F26BA-8AA2-411F-9CD9-16CB084B9616}"/>
          </ac:spMkLst>
        </pc:spChg>
        <pc:spChg chg="add mod">
          <ac:chgData name="Steve Shellhammer" userId="0e71f22d-ee3e-49c0-82ff-dbc290af8082" providerId="ADAL" clId="{AC8AA1CB-7231-4F9F-8873-6A0E9D52CE32}" dt="2021-10-19T21:14:31.664" v="2257" actId="1076"/>
          <ac:spMkLst>
            <pc:docMk/>
            <pc:sldMk cId="3611220658" sldId="532"/>
            <ac:spMk id="8" creationId="{ED384E55-1592-4DF1-BFFA-061E0C1A35F8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  <pc:spChg chg="mod">
          <ac:chgData name="Steve Shellhammer" userId="0e71f22d-ee3e-49c0-82ff-dbc290af8082" providerId="ADAL" clId="{AC8AA1CB-7231-4F9F-8873-6A0E9D52CE32}" dt="2021-10-19T21:14:56.073" v="2267" actId="20577"/>
          <ac:spMkLst>
            <pc:docMk/>
            <pc:sldMk cId="696924047" sldId="533"/>
            <ac:spMk id="2" creationId="{DBC3EC63-DBA8-4FB0-B3B1-2D0B66BF85E4}"/>
          </ac:spMkLst>
        </pc:spChg>
        <pc:spChg chg="mod">
          <ac:chgData name="Steve Shellhammer" userId="0e71f22d-ee3e-49c0-82ff-dbc290af8082" providerId="ADAL" clId="{AC8AA1CB-7231-4F9F-8873-6A0E9D52CE32}" dt="2021-10-19T21:16:10.747" v="2531" actId="15"/>
          <ac:spMkLst>
            <pc:docMk/>
            <pc:sldMk cId="696924047" sldId="533"/>
            <ac:spMk id="3" creationId="{5D3A905D-08E2-4673-BCEB-23271F2F1952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  <pc:spChg chg="mod">
          <ac:chgData name="Steve Shellhammer" userId="0e71f22d-ee3e-49c0-82ff-dbc290af8082" providerId="ADAL" clId="{AC8AA1CB-7231-4F9F-8873-6A0E9D52CE32}" dt="2021-10-19T21:13:46.701" v="2249" actId="14100"/>
          <ac:spMkLst>
            <pc:docMk/>
            <pc:sldMk cId="3412841901" sldId="533"/>
            <ac:spMk id="3" creationId="{CB2E14B0-784A-4BA0-8F96-7339E1F524CF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C8AA1CB-7231-4F9F-8873-6A0E9D52CE32}" dt="2021-10-19T21:34:57.895" v="253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802.11-22/1981r0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Thoughts on 320 MHz Ranging NDP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2022-11-14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2585"/>
              </p:ext>
            </p:extLst>
          </p:nvPr>
        </p:nvGraphicFramePr>
        <p:xfrm>
          <a:off x="609600" y="2590800"/>
          <a:ext cx="7655876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 Sun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yanjuns@qti.qualcomm.com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7087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LTF Repetition Blocks (Non-Secure LTFs)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the 320 MHz EHT LTFs for the Repetition Blocks</a:t>
            </a:r>
          </a:p>
          <a:p>
            <a:r>
              <a:rPr lang="en-US" dirty="0"/>
              <a:t>No change in the LTF sequence from EHT LTFs is required</a:t>
            </a:r>
          </a:p>
          <a:p>
            <a:r>
              <a:rPr lang="en-US" dirty="0"/>
              <a:t>Support up to 8 EHT-LTF Repetition Blocks, just like in 802.11az</a:t>
            </a:r>
          </a:p>
          <a:p>
            <a:r>
              <a:rPr lang="en-US" dirty="0"/>
              <a:t>The signaling of the number of repetitions can be handled in the NDPA and the Trigger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540551"/>
          </a:xfrm>
        </p:spPr>
        <p:txBody>
          <a:bodyPr/>
          <a:lstStyle/>
          <a:p>
            <a:r>
              <a:rPr lang="en-US" sz="3200" dirty="0"/>
              <a:t>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72074"/>
            <a:ext cx="8288868" cy="563879"/>
          </a:xfrm>
        </p:spPr>
        <p:txBody>
          <a:bodyPr/>
          <a:lstStyle/>
          <a:p>
            <a:r>
              <a:rPr lang="en-US" sz="2200" dirty="0"/>
              <a:t>In 802.11az we used a segment parser for 160 MHz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6184B-C5BE-45C3-BDFD-3263C644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77" y="1669466"/>
            <a:ext cx="6401753" cy="39066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E802D-E48C-456D-9EF4-93C3CE84B426}"/>
              </a:ext>
            </a:extLst>
          </p:cNvPr>
          <p:cNvSpPr txBox="1">
            <a:spLocks/>
          </p:cNvSpPr>
          <p:nvPr/>
        </p:nvSpPr>
        <p:spPr bwMode="auto">
          <a:xfrm>
            <a:off x="843175" y="5638800"/>
            <a:ext cx="828886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For 802.11bk we need to extend this for:</a:t>
            </a:r>
          </a:p>
          <a:p>
            <a:pPr lvl="1"/>
            <a:r>
              <a:rPr lang="en-US" sz="2000" kern="0" dirty="0"/>
              <a:t>320 MHz</a:t>
            </a:r>
          </a:p>
          <a:p>
            <a:pPr lvl="1"/>
            <a:r>
              <a:rPr lang="en-US" sz="2000" kern="0" dirty="0"/>
              <a:t>Support Preamble Puncturing</a:t>
            </a:r>
          </a:p>
        </p:txBody>
      </p:sp>
    </p:spTree>
    <p:extLst>
      <p:ext uri="{BB962C8B-B14F-4D97-AF65-F5344CB8AC3E}">
        <p14:creationId xmlns:p14="http://schemas.microsoft.com/office/powerpoint/2010/main" val="379432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(No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3405"/>
            <a:ext cx="3886200" cy="4387427"/>
          </a:xfrm>
        </p:spPr>
        <p:txBody>
          <a:bodyPr/>
          <a:lstStyle/>
          <a:p>
            <a:r>
              <a:rPr lang="en-US" sz="2200" dirty="0"/>
              <a:t>Natural Extension from 11az</a:t>
            </a:r>
          </a:p>
          <a:p>
            <a:r>
              <a:rPr lang="en-US" sz="2200" dirty="0"/>
              <a:t>Change from a 2-way Octet Parser to a 4-way Octet Parser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718A0D-53C8-4E6A-A034-E49E8D34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363" y="19812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9" y="1553381"/>
            <a:ext cx="4165602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stick with the 4-way parser</a:t>
            </a:r>
          </a:p>
          <a:p>
            <a:pPr marL="171450" indent="-171450"/>
            <a:r>
              <a:rPr lang="en-US" sz="2000" dirty="0"/>
              <a:t>A 3-way parser would work in this case but not in the 40 MHz puncturing case</a:t>
            </a:r>
          </a:p>
          <a:p>
            <a:pPr marL="171450" indent="-171450"/>
            <a:r>
              <a:rPr lang="en-US" sz="2000" u="sng" dirty="0"/>
              <a:t>We just drop pseudo random octets we do not need</a:t>
            </a:r>
          </a:p>
          <a:p>
            <a:pPr marL="659143" lvl="1" indent="-171450"/>
            <a:r>
              <a:rPr lang="en-US" sz="1800" dirty="0"/>
              <a:t>A few comments about enough pseudo random octets provided in the backup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80 MHz segments can be punctured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5685FA5-FB24-4C86-8FED-BC8D6519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359" y="19050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see the advantage of sticking with the 4-way parser</a:t>
            </a:r>
          </a:p>
          <a:p>
            <a:pPr marL="171450" indent="-171450"/>
            <a:r>
              <a:rPr lang="en-US" sz="2000" dirty="0"/>
              <a:t>We drop the octets that would have populated the tones of the first 40 MHz</a:t>
            </a:r>
          </a:p>
          <a:p>
            <a:pPr marL="171450" indent="-171450"/>
            <a:r>
              <a:rPr lang="en-US" sz="2000" u="sng" dirty="0"/>
              <a:t>No need to change the architecture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40 MHz segments can be punctured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59366A-C52E-420A-8DD0-679D2F07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151" y="1905000"/>
            <a:ext cx="5736431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&amp; 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This architecture also works for the case of 40 &amp; 80 MHz puncturing</a:t>
            </a:r>
          </a:p>
          <a:p>
            <a:pPr marL="171450" indent="-171450"/>
            <a:r>
              <a:rPr lang="en-US" sz="2000" dirty="0"/>
              <a:t>Being able to drop pseudo random octets makes using the same architecture possible and simplifies the implementation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DD143-4AD4-475D-B0C8-50AD183C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937" y="1981200"/>
            <a:ext cx="5757863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D94-27A7-4AB0-A052-F4911881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dirty="0"/>
              <a:t>Signaling 320 MHz Ranging NDP in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DB7D-60D1-427B-A972-A6A4F2C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83315"/>
            <a:ext cx="8578427" cy="4837851"/>
          </a:xfrm>
        </p:spPr>
        <p:txBody>
          <a:bodyPr/>
          <a:lstStyle/>
          <a:p>
            <a:r>
              <a:rPr lang="en-US" dirty="0"/>
              <a:t>In the 320 MHz non-TB Ranging NDP the intended receiver of the NDP knows from the NDP U-SIG bandwidth field and the preceding NDPA that this is a 320 MHz Ranging NDP</a:t>
            </a:r>
          </a:p>
          <a:p>
            <a:r>
              <a:rPr lang="en-US" dirty="0"/>
              <a:t>In the 320 MHz TB Ranging NDP the AP is the intended receiver</a:t>
            </a:r>
          </a:p>
          <a:p>
            <a:pPr lvl="1"/>
            <a:r>
              <a:rPr lang="en-US" dirty="0"/>
              <a:t>Since the AP solicited the NDP with the Trigger frame, it knows it will be receiving the 320 MHz TB Ranging NDP</a:t>
            </a:r>
          </a:p>
          <a:p>
            <a:r>
              <a:rPr lang="en-US" dirty="0"/>
              <a:t>It might be useful to signal in the preamble of the NDP that this is a Ranging NDP and not a traditional EHT NDP (as currently signaled in U-SIG)</a:t>
            </a:r>
          </a:p>
          <a:p>
            <a:pPr lvl="1"/>
            <a:r>
              <a:rPr lang="en-US" dirty="0"/>
              <a:t>Informs Third-Party STAs this is a Ranging NDP</a:t>
            </a:r>
          </a:p>
          <a:p>
            <a:pPr lvl="1"/>
            <a:r>
              <a:rPr lang="en-US" dirty="0"/>
              <a:t>Useful for Sniffers to ease parsing of PPDUs</a:t>
            </a:r>
          </a:p>
          <a:p>
            <a:r>
              <a:rPr lang="en-US" dirty="0"/>
              <a:t>Do this for both the non-TB and TB NDPs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6DA05-19CC-494F-990F-9E5076E9C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948F-FF2C-4B67-A719-1B4E8B356A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129321-EC6A-4A6B-94CD-22C3F774F3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4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non-TB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905000"/>
            <a:ext cx="4876800" cy="4387427"/>
          </a:xfrm>
        </p:spPr>
        <p:txBody>
          <a:bodyPr/>
          <a:lstStyle/>
          <a:p>
            <a:r>
              <a:rPr lang="en-US" sz="2000" dirty="0"/>
              <a:t>The MU PPDU preamble will be used for the non-TB NDP</a:t>
            </a:r>
          </a:p>
          <a:p>
            <a:r>
              <a:rPr lang="en-US" sz="2000" dirty="0"/>
              <a:t>Currently there is a field which indicates if this is an NDP</a:t>
            </a:r>
          </a:p>
          <a:p>
            <a:r>
              <a:rPr lang="en-US" sz="2000" dirty="0"/>
              <a:t>This is the U-SIG PPDU Type And Compression Mode field (U-SIG-2 B0-B1)</a:t>
            </a:r>
          </a:p>
          <a:p>
            <a:r>
              <a:rPr lang="en-US" sz="2000" dirty="0"/>
              <a:t>We could set the “PPDU Type And Compression Mode” field to a value of two or three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There are also some reserved bits (Validate or Ignore) in the U-SIG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 can also consider using one of the reserved bits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6F3B-E8E2-482D-8D3C-5AE8393B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25705"/>
            <a:ext cx="3729038" cy="4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TB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991600" cy="4387427"/>
          </a:xfrm>
        </p:spPr>
        <p:txBody>
          <a:bodyPr/>
          <a:lstStyle/>
          <a:p>
            <a:r>
              <a:rPr lang="en-US" sz="2200" dirty="0"/>
              <a:t>Currently there is not a TB EHT NDP</a:t>
            </a:r>
          </a:p>
          <a:p>
            <a:r>
              <a:rPr lang="en-US" sz="2200" dirty="0"/>
              <a:t>As mentioned earlier we would need to build this upon the EHT TB PPDU</a:t>
            </a:r>
          </a:p>
          <a:p>
            <a:r>
              <a:rPr lang="en-US" sz="2200" dirty="0"/>
              <a:t>The U-SIG is a little different in the TB PPDU</a:t>
            </a:r>
          </a:p>
          <a:p>
            <a:r>
              <a:rPr lang="en-US" sz="2200" dirty="0"/>
              <a:t>The PPDU Type And Compression Mode field is also present in the U-SIG of the TB PPDU</a:t>
            </a:r>
          </a:p>
          <a:p>
            <a:r>
              <a:rPr lang="en-US" sz="2200" dirty="0"/>
              <a:t>There are also some reserved bits (Validate or Ignore) in the U-SIG of the TB PPDU </a:t>
            </a:r>
          </a:p>
          <a:p>
            <a:r>
              <a:rPr lang="en-US" sz="2200" dirty="0"/>
              <a:t>So, we should be able to signal in the U-SIG of the TB PPDU that this is a 320 MHz Ranging NDP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6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29B1-DB7B-4EDE-A0C8-CDCF7AA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Packet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99CA-94E1-40B7-93D1-5D2D5A04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packet extension (PE) in the Ranging NDP is 4 µs</a:t>
            </a:r>
          </a:p>
          <a:p>
            <a:r>
              <a:rPr lang="en-US" dirty="0"/>
              <a:t>Given that we are extending the bandwidth to 320 MHz we propose to increase the PE to 8 µs in the 320 MHz Ranging NDP</a:t>
            </a:r>
          </a:p>
          <a:p>
            <a:pPr lvl="1"/>
            <a:r>
              <a:rPr lang="en-US" dirty="0"/>
              <a:t>This provides the receiver some additional time for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D3E9-493B-4DED-B435-ABC55E6F6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CFD3-E786-4138-B3BB-6C97BD0D63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D80E79-376C-46B8-A625-D4839D2294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4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7AFF-F7CF-4EB9-5FDA-25E40C32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D672-8B76-F916-922D-22B8827E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areas where enhancements are needed to support 320 MHz Ranging in 802.11bk</a:t>
            </a:r>
          </a:p>
          <a:p>
            <a:r>
              <a:rPr lang="en-US" dirty="0"/>
              <a:t>Here we focus on the 320 MHz Ranging NDP</a:t>
            </a:r>
          </a:p>
          <a:p>
            <a:endParaRPr lang="en-US" dirty="0"/>
          </a:p>
          <a:p>
            <a:r>
              <a:rPr lang="en-US" dirty="0"/>
              <a:t>We begin by providing some background related to 11az and 11be</a:t>
            </a:r>
          </a:p>
          <a:p>
            <a:r>
              <a:rPr lang="en-US" dirty="0"/>
              <a:t>Then we share our thoughts on the 320 MHz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A671-4DC4-365E-73F8-802363B55B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D75-7C2F-1F9F-495F-0DD4C818E6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C1FD0B-168A-D230-D1B3-CA6AF00346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5D35-71DA-48A8-A741-6D8A867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64007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A698-F90E-43DB-A74F-D7DA8076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371601"/>
            <a:ext cx="8107680" cy="5333999"/>
          </a:xfrm>
        </p:spPr>
        <p:txBody>
          <a:bodyPr/>
          <a:lstStyle/>
          <a:p>
            <a:r>
              <a:rPr lang="en-US" sz="2200" dirty="0"/>
              <a:t>Non-TB NDP uses EHT MU PPDU Preamble</a:t>
            </a:r>
          </a:p>
          <a:p>
            <a:r>
              <a:rPr lang="en-US" sz="2200" dirty="0"/>
              <a:t>TB NDP uses EHT TB PPDU Preamble</a:t>
            </a:r>
          </a:p>
          <a:p>
            <a:r>
              <a:rPr lang="en-US" sz="2200" dirty="0"/>
              <a:t>Support only the 2x LTF with 1.6 µs GI for both non-TB and TB 320 MHz Ranging NDP </a:t>
            </a:r>
          </a:p>
          <a:p>
            <a:r>
              <a:rPr lang="en-US" sz="2200" dirty="0"/>
              <a:t>Support all EHT Preamble Puncturing modes (as signaled in the U-SIG)</a:t>
            </a:r>
          </a:p>
          <a:p>
            <a:r>
              <a:rPr lang="en-US" sz="2200" dirty="0"/>
              <a:t>Add EHT LTF Repetition Blocks</a:t>
            </a:r>
          </a:p>
          <a:p>
            <a:r>
              <a:rPr lang="en-US" sz="2200" dirty="0"/>
              <a:t>Non-Secure LTFs can use the current 320 MHz EHT LTFs</a:t>
            </a:r>
          </a:p>
          <a:p>
            <a:r>
              <a:rPr lang="en-US" sz="2200" dirty="0"/>
              <a:t>A recommendation on how to extend Secure LTFs to 320 MHz, with puncturing, was provided</a:t>
            </a:r>
          </a:p>
          <a:p>
            <a:r>
              <a:rPr lang="en-US" sz="2200" dirty="0"/>
              <a:t>A recommendation for signaling the 320 MHz EHT Ranging NDP in the U-SIG was provided</a:t>
            </a:r>
          </a:p>
          <a:p>
            <a:r>
              <a:rPr lang="en-US" sz="2200" dirty="0"/>
              <a:t>We also proposed using an 8 µs PE in the 320 MHz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249A-75D1-4566-BE1F-CF77803CC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B35A-63C4-4910-9172-D5AAE50E6A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CF4666-E992-4662-B4E1-C072C2186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4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0ACE-7F8C-47BB-B8DE-EBB6B562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975360"/>
          </a:xfrm>
        </p:spPr>
        <p:txBody>
          <a:bodyPr/>
          <a:lstStyle/>
          <a:p>
            <a:r>
              <a:rPr lang="en-US" sz="4400" dirty="0"/>
              <a:t>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Subclause 11.21.6.4.5.4 “Secure LTF octet stream generation” explains the number of pseudo random bits that can be generated before the sequence repeats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marR="0" lvl="1" indent="-28575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–"/>
                  <a:tabLst>
                    <a:tab pos="9144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“The number of pseudorandom bits that can be generated without violating security guarantees of the scheme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without updating the key or reseeding the generator with additional entropy.”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Since these bits are used to generate a sequence of pseudo random octets, we can say that the pseudo random octet generate can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pseudo random octets before the sequence repeats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bits in an octet)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6" t="-1391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7527-0DB8-4082-95C9-C0D3A14A0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851C-3439-44ED-BCD3-9EC2FDD12C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33E50A-B76D-4732-9FA6-7437313BFF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918990"/>
          </a:xfrm>
        </p:spPr>
        <p:txBody>
          <a:bodyPr/>
          <a:lstStyle/>
          <a:p>
            <a:r>
              <a:rPr lang="en-US" sz="3200" dirty="0"/>
              <a:t>Background – HE (TB) Ranging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52" y="1721692"/>
            <a:ext cx="8288868" cy="1447800"/>
          </a:xfrm>
        </p:spPr>
        <p:txBody>
          <a:bodyPr/>
          <a:lstStyle/>
          <a:p>
            <a:r>
              <a:rPr lang="en-US" dirty="0"/>
              <a:t>The Ranging NDP is an extension of the 11ax NDP</a:t>
            </a:r>
          </a:p>
          <a:p>
            <a:r>
              <a:rPr lang="en-US" dirty="0"/>
              <a:t>There is a (non-TB) Ranging NPD as well as a TB Ranging NDP</a:t>
            </a:r>
          </a:p>
          <a:p>
            <a:pPr lvl="1"/>
            <a:r>
              <a:rPr lang="en-US" dirty="0"/>
              <a:t>They are similar in structure with a different duration HE-STF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3EA62-0DA4-85A1-6893-3E612B2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5" y="3340265"/>
            <a:ext cx="8536781" cy="1550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D2A33-323D-A4B5-6CEC-D45E93A6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3" y="5204803"/>
            <a:ext cx="8993981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720110"/>
          </a:xfrm>
        </p:spPr>
        <p:txBody>
          <a:bodyPr/>
          <a:lstStyle/>
          <a:p>
            <a:r>
              <a:rPr lang="en-US" sz="3200" dirty="0"/>
              <a:t>Background – HE (TB) Ranging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59227"/>
            <a:ext cx="8763000" cy="2451735"/>
          </a:xfrm>
        </p:spPr>
        <p:txBody>
          <a:bodyPr/>
          <a:lstStyle/>
          <a:p>
            <a:r>
              <a:rPr lang="en-US" sz="2000" dirty="0"/>
              <a:t>Ranging NDP supports HE-LTF Repetition Blocks</a:t>
            </a:r>
          </a:p>
          <a:p>
            <a:pPr lvl="1"/>
            <a:r>
              <a:rPr lang="en-US" sz="1800" dirty="0"/>
              <a:t>The number of Repetitions is specified in the NDPA</a:t>
            </a:r>
          </a:p>
          <a:p>
            <a:pPr lvl="1"/>
            <a:r>
              <a:rPr lang="en-US" sz="1800" dirty="0"/>
              <a:t>Secure ranging uses the repetitions in detection of attacks</a:t>
            </a:r>
          </a:p>
          <a:p>
            <a:r>
              <a:rPr lang="en-US" sz="2000" dirty="0"/>
              <a:t>Support only 2x LTFs with 1.6 µs GI</a:t>
            </a:r>
          </a:p>
          <a:p>
            <a:r>
              <a:rPr lang="en-US" sz="2000" dirty="0"/>
              <a:t>Ranging NDP uses HE-LTF for non-secure ranging and uses Secure HE-LTFs for secure ranging</a:t>
            </a:r>
          </a:p>
          <a:p>
            <a:r>
              <a:rPr lang="en-US" sz="2000" dirty="0"/>
              <a:t>Secure HE-LTFs have a zero GI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F813E-2435-D774-9D1F-5EEE50EFF13E}"/>
              </a:ext>
            </a:extLst>
          </p:cNvPr>
          <p:cNvGrpSpPr/>
          <p:nvPr/>
        </p:nvGrpSpPr>
        <p:grpSpPr>
          <a:xfrm>
            <a:off x="921597" y="1360468"/>
            <a:ext cx="7825740" cy="2902613"/>
            <a:chOff x="921597" y="1634894"/>
            <a:chExt cx="7825740" cy="2902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52372A-B99D-9291-CD5B-F61E76C5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597" y="1634894"/>
              <a:ext cx="7825740" cy="23545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15830E-E761-1ADD-7A7A-E6D1CE3D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035" y="4004107"/>
              <a:ext cx="6900863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4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7"/>
          </a:xfrm>
        </p:spPr>
        <p:txBody>
          <a:bodyPr/>
          <a:lstStyle/>
          <a:p>
            <a:r>
              <a:rPr lang="en-US" sz="3200" dirty="0"/>
              <a:t>Background – 320 MHz EHT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75675"/>
            <a:ext cx="8288868" cy="550332"/>
          </a:xfrm>
        </p:spPr>
        <p:txBody>
          <a:bodyPr/>
          <a:lstStyle/>
          <a:p>
            <a:r>
              <a:rPr lang="en-US" dirty="0"/>
              <a:t>EHT supports two PPDU formats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3A5EB-8C53-E2D1-E548-A2CDF465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6" y="2126007"/>
            <a:ext cx="8784431" cy="1222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74F3-CFF5-7DF1-440E-59BBD581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" y="3626540"/>
            <a:ext cx="8905875" cy="11577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9B914-67DC-1249-5443-DD9223B3F014}"/>
              </a:ext>
            </a:extLst>
          </p:cNvPr>
          <p:cNvSpPr txBox="1">
            <a:spLocks/>
          </p:cNvSpPr>
          <p:nvPr/>
        </p:nvSpPr>
        <p:spPr bwMode="auto">
          <a:xfrm>
            <a:off x="533399" y="5119484"/>
            <a:ext cx="8578427" cy="166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NDP is simplified version of the MU PPDU without the Data field</a:t>
            </a:r>
          </a:p>
          <a:p>
            <a:r>
              <a:rPr lang="en-US" sz="2200" kern="0" dirty="0"/>
              <a:t>In the TB PPDU:</a:t>
            </a:r>
          </a:p>
          <a:p>
            <a:pPr lvl="1"/>
            <a:r>
              <a:rPr lang="en-US" sz="2000" kern="0" dirty="0"/>
              <a:t>There is no EHT-SIG (Information sent in the Trigger Frame)</a:t>
            </a:r>
          </a:p>
          <a:p>
            <a:pPr lvl="1"/>
            <a:r>
              <a:rPr lang="en-US" sz="2000" kern="0" dirty="0"/>
              <a:t>The EHT-STF is 8 µs versus 4 µs per symbol</a:t>
            </a:r>
          </a:p>
        </p:txBody>
      </p:sp>
    </p:spTree>
    <p:extLst>
      <p:ext uri="{BB962C8B-B14F-4D97-AF65-F5344CB8AC3E}">
        <p14:creationId xmlns:p14="http://schemas.microsoft.com/office/powerpoint/2010/main" val="37549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75872"/>
          </a:xfrm>
        </p:spPr>
        <p:txBody>
          <a:bodyPr/>
          <a:lstStyle/>
          <a:p>
            <a:r>
              <a:rPr lang="en-US" sz="3200" dirty="0"/>
              <a:t>Background – 320 MHz EHT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645920"/>
            <a:ext cx="8288868" cy="550332"/>
          </a:xfrm>
        </p:spPr>
        <p:txBody>
          <a:bodyPr/>
          <a:lstStyle/>
          <a:p>
            <a:r>
              <a:rPr lang="en-US" dirty="0"/>
              <a:t>Currently 11be only supports NDP based on MU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E4D54-A269-193C-FE7D-3C24CBF2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57" y="2322215"/>
            <a:ext cx="7886700" cy="33070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F15609-CDF8-08FA-C55E-602DD9236B12}"/>
              </a:ext>
            </a:extLst>
          </p:cNvPr>
          <p:cNvSpPr txBox="1">
            <a:spLocks/>
          </p:cNvSpPr>
          <p:nvPr/>
        </p:nvSpPr>
        <p:spPr bwMode="auto">
          <a:xfrm>
            <a:off x="381000" y="5923870"/>
            <a:ext cx="9144000" cy="788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In addition to modifying the 320 MHz EHT NDP to support LTF Repetition Blocks, we will need a Ranging NDP based upon the EHT TB PPDU</a:t>
            </a:r>
          </a:p>
        </p:txBody>
      </p:sp>
    </p:spTree>
    <p:extLst>
      <p:ext uri="{BB962C8B-B14F-4D97-AF65-F5344CB8AC3E}">
        <p14:creationId xmlns:p14="http://schemas.microsoft.com/office/powerpoint/2010/main" val="17819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0409-376B-B4B1-F75B-73966A76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EHT LTF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9CE4-8399-41AB-3C0E-C072F17F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564880" cy="4387427"/>
          </a:xfrm>
        </p:spPr>
        <p:txBody>
          <a:bodyPr/>
          <a:lstStyle/>
          <a:p>
            <a:r>
              <a:rPr lang="en-US" dirty="0"/>
              <a:t>IEEE 802.11az Ranging NDP uses 2x LTFs with 1.6 µs GI</a:t>
            </a:r>
          </a:p>
          <a:p>
            <a:pPr lvl="1"/>
            <a:r>
              <a:rPr lang="en-US" dirty="0"/>
              <a:t>Other LTFs are disallowed</a:t>
            </a:r>
          </a:p>
          <a:p>
            <a:endParaRPr lang="en-US" dirty="0"/>
          </a:p>
          <a:p>
            <a:r>
              <a:rPr lang="en-US" dirty="0"/>
              <a:t>Support for 2x LTF with 1.6 µs GI is mandatory in EHT for both MU PPDU and TB PPDU</a:t>
            </a:r>
          </a:p>
          <a:p>
            <a:endParaRPr lang="en-US" dirty="0"/>
          </a:p>
          <a:p>
            <a:r>
              <a:rPr lang="en-US" u="sng" dirty="0"/>
              <a:t>Just like in 802.11az we can support only the 2x LTF with 1.6 µs GI for both non-TB and TB 320 MHz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A814E-12E4-1DFD-BBC0-FB43A21AF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739C-E5E9-FB55-93CF-8CB9F0BAB6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B95188-CACA-B835-B9A5-EF0318D2E1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EC6D7-B274-4D67-89B7-1FB6D4CB89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22A7-F3B9-4FD8-9C36-479AC19842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E2627D-B694-453C-86CE-681C6AE1C9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5BB88C-0DD2-482F-9735-F3308E77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3627"/>
            <a:ext cx="9588759" cy="766261"/>
          </a:xfrm>
        </p:spPr>
        <p:txBody>
          <a:bodyPr/>
          <a:lstStyle/>
          <a:p>
            <a:r>
              <a:rPr lang="en-US" sz="2800" dirty="0"/>
              <a:t>U-SIG Punctured Channel Info for non-OFDMA PPDU and NDP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1A1DF-AB38-4DCD-9321-CCF236FC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8" y="1524000"/>
            <a:ext cx="4636294" cy="5157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5878C-F0CF-461E-A944-A42EB90F1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85" y="1677591"/>
            <a:ext cx="4614863" cy="48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7ED6-E74B-2ECA-CFB1-571C2E2D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 Puncturing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A52E-FB35-D78A-4B16-F741BB88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7082"/>
            <a:ext cx="8564880" cy="4387427"/>
          </a:xfrm>
        </p:spPr>
        <p:txBody>
          <a:bodyPr/>
          <a:lstStyle/>
          <a:p>
            <a:r>
              <a:rPr lang="en-US" dirty="0"/>
              <a:t>In Ranging, it is desirable to have continuous spectrum</a:t>
            </a:r>
          </a:p>
          <a:p>
            <a:r>
              <a:rPr lang="en-US" dirty="0"/>
              <a:t>However, sometimes a BSS must be set up with puncturing such that the utilized spectrum is discontinuous</a:t>
            </a:r>
          </a:p>
          <a:p>
            <a:r>
              <a:rPr lang="en-US" dirty="0"/>
              <a:t>So, it is desirable to support these puncturing configurations</a:t>
            </a:r>
          </a:p>
          <a:p>
            <a:r>
              <a:rPr lang="en-US" dirty="0"/>
              <a:t>Also, if the Ranging algorithm works on continuous spectrum, it can use the portion of the spectrum which is continuous</a:t>
            </a:r>
          </a:p>
          <a:p>
            <a:r>
              <a:rPr lang="en-US" dirty="0"/>
              <a:t>Hence, we propose that the 802.11bk NDP supports all the EHT static preamble puncturing modes, the same as in 802.11be</a:t>
            </a:r>
          </a:p>
          <a:p>
            <a:pPr lvl="1"/>
            <a:r>
              <a:rPr lang="en-US" dirty="0"/>
              <a:t>We may want to make some of the puncturing modes optional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40EA2-3DE4-C38A-208B-7FACF197F2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DB96-E28F-031B-A2D4-778C731680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A157BB-98EB-8338-9703-68494D5150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91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7766</TotalTime>
  <Words>1547</Words>
  <Application>Microsoft Office PowerPoint</Application>
  <PresentationFormat>Custom</PresentationFormat>
  <Paragraphs>192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Times New Roman</vt:lpstr>
      <vt:lpstr>Office Theme</vt:lpstr>
      <vt:lpstr>Thoughts on 320 MHz Ranging NDP</vt:lpstr>
      <vt:lpstr>Introduction</vt:lpstr>
      <vt:lpstr>Background – HE (TB) Ranging NDP</vt:lpstr>
      <vt:lpstr>Background – HE (TB) Ranging NDP (cont.)</vt:lpstr>
      <vt:lpstr>Background – 320 MHz EHT NDP</vt:lpstr>
      <vt:lpstr>Background – 320 MHz EHT NDP (cont.)</vt:lpstr>
      <vt:lpstr>EHT LTF Versions</vt:lpstr>
      <vt:lpstr>U-SIG Punctured Channel Info for non-OFDMA PPDU and NDP</vt:lpstr>
      <vt:lpstr>Preamble Puncturing</vt:lpstr>
      <vt:lpstr>LTF Repetition Blocks (Non-Secure LTFs)</vt:lpstr>
      <vt:lpstr>Secure LTFs</vt:lpstr>
      <vt:lpstr>320 MHz Secure LTF (No Puncturing)</vt:lpstr>
      <vt:lpstr>320 MHz Secure LTF (80 MHz Puncturing)</vt:lpstr>
      <vt:lpstr>320 MHz Secure LTF (40 MHz Puncturing)</vt:lpstr>
      <vt:lpstr>320 MHz Secure LTF (40 &amp; 80 MHz Puncturing)</vt:lpstr>
      <vt:lpstr>Signaling 320 MHz Ranging NDP in Preamble</vt:lpstr>
      <vt:lpstr>Indicating non-TB Ranging NDP in 320 MHz Preamble</vt:lpstr>
      <vt:lpstr>Indicating TB Ranging NDP in 320 MHz Preamble</vt:lpstr>
      <vt:lpstr>Longer Packet Extension</vt:lpstr>
      <vt:lpstr>Summary</vt:lpstr>
      <vt:lpstr>Backup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2022-11-14T01:12:25Z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