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67" r:id="rId5"/>
    <p:sldId id="268" r:id="rId6"/>
    <p:sldId id="26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29" autoAdjust="0"/>
    <p:restoredTop sz="94660"/>
  </p:normalViewPr>
  <p:slideViewPr>
    <p:cSldViewPr>
      <p:cViewPr varScale="1">
        <p:scale>
          <a:sx n="53" d="100"/>
          <a:sy n="53" d="100"/>
        </p:scale>
        <p:origin x="1344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EC-22/0099r0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Dorothy Stanley (HP Enterprise)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EC-22/0099r0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EC-22/0099r0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EC-22/0099r0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EC-22/0099r0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25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EC-22/0099r0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12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EC-22/0099r0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89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EC-22/0099r0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77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Dorothy Stanley,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57102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11-22-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972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-00-0000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564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802.19 November 2022 Liaison Report to 802.11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</a:t>
            </a:r>
            <a:r>
              <a:rPr lang="en-US" sz="2000" b="0" dirty="0"/>
              <a:t>11</a:t>
            </a:r>
            <a:r>
              <a:rPr lang="en-GB" sz="2000" b="0" dirty="0"/>
              <a:t>-</a:t>
            </a:r>
            <a:r>
              <a:rPr lang="tr-TR" sz="2000" b="0" dirty="0"/>
              <a:t>1</a:t>
            </a:r>
            <a:r>
              <a:rPr lang="en-US" sz="2000" b="0" dirty="0"/>
              <a:t>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tr-TR" dirty="0"/>
              <a:t>Tuncer</a:t>
            </a:r>
            <a:r>
              <a:rPr lang="en-GB" dirty="0"/>
              <a:t> </a:t>
            </a:r>
            <a:r>
              <a:rPr lang="tr-TR" dirty="0"/>
              <a:t>Baykas, </a:t>
            </a:r>
            <a:r>
              <a:rPr lang="en-US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8233053"/>
              </p:ext>
            </p:extLst>
          </p:nvPr>
        </p:nvGraphicFramePr>
        <p:xfrm>
          <a:off x="998538" y="2436813"/>
          <a:ext cx="10047287" cy="242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5033" imgH="2543802" progId="Word.Document.8">
                  <p:embed/>
                </p:oleObj>
              </mc:Choice>
              <mc:Fallback>
                <p:oleObj name="Document" r:id="rId3" imgW="10465033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6813"/>
                        <a:ext cx="10047287" cy="2427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DE4E2A9-FCA2-8F09-05D0-FB69B7E33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805182"/>
            <a:ext cx="10926234" cy="944877"/>
          </a:xfrm>
        </p:spPr>
        <p:txBody>
          <a:bodyPr/>
          <a:lstStyle/>
          <a:p>
            <a:r>
              <a:rPr lang="en-US" sz="3200" dirty="0"/>
              <a:t>November IEEE 802 Wireless Interim Session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1D4D7CA-F405-617C-9D66-5F649281B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127" y="2057400"/>
            <a:ext cx="7334674" cy="42350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802.19 has 5</a:t>
            </a:r>
            <a:r>
              <a:rPr lang="en-US" sz="2400" dirty="0"/>
              <a:t>2</a:t>
            </a:r>
            <a:r>
              <a:rPr lang="tr-TR" sz="2400" dirty="0"/>
              <a:t> </a:t>
            </a:r>
            <a:r>
              <a:rPr lang="tr-TR" dirty="0" err="1"/>
              <a:t>v</a:t>
            </a:r>
            <a:r>
              <a:rPr lang="tr-TR" sz="2400" dirty="0" err="1"/>
              <a:t>oting</a:t>
            </a:r>
            <a:r>
              <a:rPr lang="tr-TR" sz="2400" dirty="0"/>
              <a:t> </a:t>
            </a:r>
            <a:r>
              <a:rPr lang="tr-TR" sz="2400" dirty="0" err="1"/>
              <a:t>member</a:t>
            </a:r>
            <a:r>
              <a:rPr lang="en-US" sz="2400" dirty="0"/>
              <a:t>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 meeting is part of the November IEEE 802 Plenary session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You must pay the registration fee in order to attend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B54A77-F186-4465-9A5E-61B5D9CA87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8140" y="1686137"/>
            <a:ext cx="3680460" cy="460629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D60DBF5-6777-9959-88E1-AC587C272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31522"/>
            <a:ext cx="11582399" cy="640078"/>
          </a:xfrm>
        </p:spPr>
        <p:txBody>
          <a:bodyPr/>
          <a:lstStyle/>
          <a:p>
            <a:r>
              <a:rPr lang="en-US" sz="3000" dirty="0"/>
              <a:t>IEEE 802 Wireless Standards Table of Frequency Ranges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6D372FD-EB98-22E1-AEF3-D08EC536F1B5}"/>
              </a:ext>
            </a:extLst>
          </p:cNvPr>
          <p:cNvSpPr txBox="1">
            <a:spLocks/>
          </p:cNvSpPr>
          <p:nvPr/>
        </p:nvSpPr>
        <p:spPr bwMode="auto">
          <a:xfrm>
            <a:off x="152400" y="731522"/>
            <a:ext cx="11582399" cy="6400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3000" kern="0"/>
              <a:t>IEEE 802 Wireless Standards Table of Frequency Ranges</a:t>
            </a:r>
            <a:endParaRPr lang="en-US" sz="3000" kern="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B774105-5BCC-43B5-44C5-9B8881003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56268"/>
            <a:ext cx="10498802" cy="5173132"/>
          </a:xfrm>
        </p:spPr>
        <p:txBody>
          <a:bodyPr/>
          <a:lstStyle/>
          <a:p>
            <a:r>
              <a:rPr lang="en-US" sz="2200" b="1" dirty="0"/>
              <a:t>On September 27, the Wireless Frequency Table Ad Hoc approved the comment resolutions on the Wireless Standards Table of Frequency Ranges document</a:t>
            </a:r>
          </a:p>
          <a:p>
            <a:r>
              <a:rPr lang="en-US" sz="2200" b="1" dirty="0"/>
              <a:t>The comment resolutions have been applied to the spreadsheet which is available at,</a:t>
            </a:r>
          </a:p>
          <a:p>
            <a:r>
              <a:rPr lang="en-US" sz="2200" b="1" dirty="0"/>
              <a:t>https://mentor.ieee.org/802.18/dcn/22/18-22-0009-01-0000-ieee-802-wireless-standards-table-of-frequency-ranges.xlsx </a:t>
            </a:r>
          </a:p>
          <a:p>
            <a:r>
              <a:rPr lang="en-US" sz="2200" b="1" dirty="0"/>
              <a:t>The document was discussed on the October Wireless Chairs Standing Committee meeting</a:t>
            </a:r>
          </a:p>
          <a:p>
            <a:r>
              <a:rPr lang="en-US" sz="2200" b="1" dirty="0"/>
              <a:t>The plan is to place this spreadsheet on the Executive Committee section of Mentor (under the Wireless Chairs Standing Committee section) and request the wireless working groups to provide a link on their web sites to this document</a:t>
            </a:r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030158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6B6F104-3EEB-49A3-9379-1CC0098FA801}"/>
              </a:ext>
            </a:extLst>
          </p:cNvPr>
          <p:cNvSpPr>
            <a:spLocks noGrp="1"/>
          </p:cNvSpPr>
          <p:nvPr/>
        </p:nvSpPr>
        <p:spPr bwMode="auto">
          <a:xfrm>
            <a:off x="1447800" y="544407"/>
            <a:ext cx="9296400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840" b="1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marL="792502" indent="-304809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219232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706925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194618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682311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3170004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657697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4145390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3200" dirty="0"/>
              <a:t>Ballot on 802.15.3mb Coexistence Assessment (CA) document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B3C6EE0-BD1D-4620-87D7-3D58EEB211A8}"/>
              </a:ext>
            </a:extLst>
          </p:cNvPr>
          <p:cNvSpPr>
            <a:spLocks noGrp="1"/>
          </p:cNvSpPr>
          <p:nvPr/>
        </p:nvSpPr>
        <p:spPr bwMode="auto">
          <a:xfrm>
            <a:off x="1950720" y="1926167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56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133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The 802.19 ballot on the approval of the 802.15.3mb Coexistence Assessment (CA) document closed on October 19. The results are:</a:t>
            </a:r>
          </a:p>
          <a:p>
            <a:pPr lvl="1"/>
            <a:r>
              <a:rPr lang="en-US" sz="2200" b="1" dirty="0"/>
              <a:t>Yes		25</a:t>
            </a:r>
          </a:p>
          <a:p>
            <a:pPr lvl="1"/>
            <a:r>
              <a:rPr lang="en-US" sz="2200" b="1" dirty="0"/>
              <a:t>No		0</a:t>
            </a:r>
          </a:p>
          <a:p>
            <a:pPr lvl="1"/>
            <a:r>
              <a:rPr lang="en-US" sz="2200" b="1" dirty="0"/>
              <a:t>Abstain	1</a:t>
            </a:r>
          </a:p>
          <a:p>
            <a:r>
              <a:rPr lang="en-US" dirty="0"/>
              <a:t>The CA document was approved.</a:t>
            </a:r>
          </a:p>
          <a:p>
            <a:r>
              <a:rPr lang="en-US" dirty="0"/>
              <a:t>Five comments were received during the ballot, which were forwarded to the 802.15 working group.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981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B6F104-3EEB-49A3-9379-1CC0098FA801}"/>
              </a:ext>
            </a:extLst>
          </p:cNvPr>
          <p:cNvSpPr>
            <a:spLocks noGrp="1"/>
          </p:cNvSpPr>
          <p:nvPr/>
        </p:nvSpPr>
        <p:spPr bwMode="auto">
          <a:xfrm>
            <a:off x="1447800" y="544407"/>
            <a:ext cx="9296400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840" b="1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marL="792502" indent="-304809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219232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706925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194618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682311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3170004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657697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4145390" indent="-243846" algn="ctr" defTabSz="479226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413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3200" dirty="0"/>
              <a:t>Ballot on 802.15.7a Coexistence Assessment (CA)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C6EE0-BD1D-4620-87D7-3D58EEB211A8}"/>
              </a:ext>
            </a:extLst>
          </p:cNvPr>
          <p:cNvSpPr>
            <a:spLocks noGrp="1"/>
          </p:cNvSpPr>
          <p:nvPr/>
        </p:nvSpPr>
        <p:spPr bwMode="auto">
          <a:xfrm>
            <a:off x="1950720" y="1926167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56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133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The 802.19 ballot on the approval of the 802.15.7a Coexistence Assessment (CA) document closed on October 29. The results are:</a:t>
            </a:r>
          </a:p>
          <a:p>
            <a:pPr lvl="1"/>
            <a:r>
              <a:rPr lang="en-US" sz="2200" b="1" dirty="0"/>
              <a:t>Yes		20</a:t>
            </a:r>
          </a:p>
          <a:p>
            <a:pPr lvl="1"/>
            <a:r>
              <a:rPr lang="en-US" sz="2200" b="1" dirty="0"/>
              <a:t>No		0</a:t>
            </a:r>
          </a:p>
          <a:p>
            <a:pPr lvl="1"/>
            <a:r>
              <a:rPr lang="en-US" sz="2200" b="1" dirty="0"/>
              <a:t>Abstain	1</a:t>
            </a:r>
          </a:p>
          <a:p>
            <a:r>
              <a:rPr lang="en-US" dirty="0"/>
              <a:t>The CA document was approved.</a:t>
            </a:r>
          </a:p>
          <a:p>
            <a:r>
              <a:rPr lang="en-US" dirty="0"/>
              <a:t>Two comments were received during the ballot, which were forwarded to the 802.15 working group.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4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, </a:t>
            </a:r>
            <a:r>
              <a:rPr lang="tr-TR" dirty="0" err="1"/>
              <a:t>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DE4E2A9-FCA2-8F09-05D0-FB69B7E33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6" y="805182"/>
            <a:ext cx="10926234" cy="944877"/>
          </a:xfrm>
        </p:spPr>
        <p:txBody>
          <a:bodyPr/>
          <a:lstStyle/>
          <a:p>
            <a:r>
              <a:rPr lang="en-US" sz="3200" dirty="0"/>
              <a:t>November IEEE 802 Wireless Interim Session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B54A77-F186-4465-9A5E-61B5D9CA87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750059"/>
            <a:ext cx="3680460" cy="460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9533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920</TotalTime>
  <Words>449</Words>
  <Application>Microsoft Office PowerPoint</Application>
  <PresentationFormat>Widescreen</PresentationFormat>
  <Paragraphs>71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Times New Roman</vt:lpstr>
      <vt:lpstr>Office Theme</vt:lpstr>
      <vt:lpstr>Document</vt:lpstr>
      <vt:lpstr>802.19 November 2022 Liaison Report to 802.11</vt:lpstr>
      <vt:lpstr>November IEEE 802 Wireless Interim Session</vt:lpstr>
      <vt:lpstr>IEEE 802 Wireless Standards Table of Frequency Ranges</vt:lpstr>
      <vt:lpstr>PowerPoint Presentation</vt:lpstr>
      <vt:lpstr>PowerPoint Presentation</vt:lpstr>
      <vt:lpstr>November IEEE 802 Wireless Interim Session</vt:lpstr>
    </vt:vector>
  </TitlesOfParts>
  <Company>Hewlett Packard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Wireless Group Overview</dc:title>
  <dc:creator/>
  <cp:keywords>EC-22-0099r1</cp:keywords>
  <cp:lastModifiedBy>Tuncer Baykas</cp:lastModifiedBy>
  <cp:revision>28</cp:revision>
  <cp:lastPrinted>1601-01-01T00:00:00Z</cp:lastPrinted>
  <dcterms:created xsi:type="dcterms:W3CDTF">2022-05-06T01:20:52Z</dcterms:created>
  <dcterms:modified xsi:type="dcterms:W3CDTF">2022-11-13T11:18:38Z</dcterms:modified>
</cp:coreProperties>
</file>