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2" r:id="rId3"/>
    <p:sldId id="257" r:id="rId4"/>
    <p:sldId id="259" r:id="rId5"/>
    <p:sldId id="260" r:id="rId6"/>
    <p:sldId id="262" r:id="rId7"/>
    <p:sldId id="266" r:id="rId8"/>
    <p:sldId id="270" r:id="rId9"/>
    <p:sldId id="273" r:id="rId10"/>
    <p:sldId id="268" r:id="rId11"/>
    <p:sldId id="267" r:id="rId12"/>
    <p:sldId id="265" r:id="rId13"/>
    <p:sldId id="269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68" d="100"/>
          <a:sy n="68" d="100"/>
        </p:scale>
        <p:origin x="1264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A5823AE4-06EB-4F7D-91AA-C3BB5C881D63}"/>
    <pc:docChg chg="custSel modSld modMainMaster">
      <pc:chgData name="Sigurd Schelstraete" userId="cc1875bc-5b00-4f0e-92c1-b5b7dcde1a21" providerId="ADAL" clId="{A5823AE4-06EB-4F7D-91AA-C3BB5C881D63}" dt="2022-11-14T04:00:37.549" v="154" actId="20577"/>
      <pc:docMkLst>
        <pc:docMk/>
      </pc:docMkLst>
      <pc:sldChg chg="modSp mod">
        <pc:chgData name="Sigurd Schelstraete" userId="cc1875bc-5b00-4f0e-92c1-b5b7dcde1a21" providerId="ADAL" clId="{A5823AE4-06EB-4F7D-91AA-C3BB5C881D63}" dt="2022-11-13T04:12:11.113" v="16" actId="768"/>
        <pc:sldMkLst>
          <pc:docMk/>
          <pc:sldMk cId="0" sldId="256"/>
        </pc:sldMkLst>
        <pc:spChg chg="mod">
          <ac:chgData name="Sigurd Schelstraete" userId="cc1875bc-5b00-4f0e-92c1-b5b7dcde1a21" providerId="ADAL" clId="{A5823AE4-06EB-4F7D-91AA-C3BB5C881D63}" dt="2022-11-13T04:12:11.113" v="16" actId="768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igurd Schelstraete" userId="cc1875bc-5b00-4f0e-92c1-b5b7dcde1a21" providerId="ADAL" clId="{A5823AE4-06EB-4F7D-91AA-C3BB5C881D63}" dt="2022-11-13T04:14:23.105" v="34" actId="12"/>
        <pc:sldMkLst>
          <pc:docMk/>
          <pc:sldMk cId="63301105" sldId="266"/>
        </pc:sldMkLst>
        <pc:spChg chg="mod">
          <ac:chgData name="Sigurd Schelstraete" userId="cc1875bc-5b00-4f0e-92c1-b5b7dcde1a21" providerId="ADAL" clId="{A5823AE4-06EB-4F7D-91AA-C3BB5C881D63}" dt="2022-11-13T04:14:23.105" v="34" actId="12"/>
          <ac:spMkLst>
            <pc:docMk/>
            <pc:sldMk cId="63301105" sldId="266"/>
            <ac:spMk id="3" creationId="{F58DCEA7-55B6-4E56-A706-39C6F7B56061}"/>
          </ac:spMkLst>
        </pc:spChg>
      </pc:sldChg>
      <pc:sldChg chg="modSp mod">
        <pc:chgData name="Sigurd Schelstraete" userId="cc1875bc-5b00-4f0e-92c1-b5b7dcde1a21" providerId="ADAL" clId="{A5823AE4-06EB-4F7D-91AA-C3BB5C881D63}" dt="2022-11-14T04:00:37.549" v="154" actId="20577"/>
        <pc:sldMkLst>
          <pc:docMk/>
          <pc:sldMk cId="17191071" sldId="269"/>
        </pc:sldMkLst>
        <pc:spChg chg="mod">
          <ac:chgData name="Sigurd Schelstraete" userId="cc1875bc-5b00-4f0e-92c1-b5b7dcde1a21" providerId="ADAL" clId="{A5823AE4-06EB-4F7D-91AA-C3BB5C881D63}" dt="2022-11-14T04:00:37.549" v="154" actId="20577"/>
          <ac:spMkLst>
            <pc:docMk/>
            <pc:sldMk cId="17191071" sldId="269"/>
            <ac:spMk id="3" creationId="{9808CE7A-D527-4870-88AB-0FA3AF6CB37A}"/>
          </ac:spMkLst>
        </pc:spChg>
      </pc:sldChg>
      <pc:sldChg chg="modSp mod">
        <pc:chgData name="Sigurd Schelstraete" userId="cc1875bc-5b00-4f0e-92c1-b5b7dcde1a21" providerId="ADAL" clId="{A5823AE4-06EB-4F7D-91AA-C3BB5C881D63}" dt="2022-11-13T04:14:56.566" v="62" actId="20577"/>
        <pc:sldMkLst>
          <pc:docMk/>
          <pc:sldMk cId="4027688247" sldId="270"/>
        </pc:sldMkLst>
        <pc:spChg chg="mod">
          <ac:chgData name="Sigurd Schelstraete" userId="cc1875bc-5b00-4f0e-92c1-b5b7dcde1a21" providerId="ADAL" clId="{A5823AE4-06EB-4F7D-91AA-C3BB5C881D63}" dt="2022-11-13T04:14:56.566" v="62" actId="20577"/>
          <ac:spMkLst>
            <pc:docMk/>
            <pc:sldMk cId="4027688247" sldId="270"/>
            <ac:spMk id="3" creationId="{D4A30574-6BE7-4CD7-8E85-F616F98D4ABF}"/>
          </ac:spMkLst>
        </pc:spChg>
      </pc:sldChg>
      <pc:sldMasterChg chg="modSp mod">
        <pc:chgData name="Sigurd Schelstraete" userId="cc1875bc-5b00-4f0e-92c1-b5b7dcde1a21" providerId="ADAL" clId="{A5823AE4-06EB-4F7D-91AA-C3BB5C881D63}" dt="2022-11-13T04:11:25.239" v="7" actId="20577"/>
        <pc:sldMasterMkLst>
          <pc:docMk/>
          <pc:sldMasterMk cId="0" sldId="2147483648"/>
        </pc:sldMasterMkLst>
        <pc:spChg chg="mod">
          <ac:chgData name="Sigurd Schelstraete" userId="cc1875bc-5b00-4f0e-92c1-b5b7dcde1a21" providerId="ADAL" clId="{A5823AE4-06EB-4F7D-91AA-C3BB5C881D63}" dt="2022-11-13T04:11:25.239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802.11-22/1970r0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SINR-aware Spatial Reuse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92308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13-Nov-22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8062241"/>
              </p:ext>
            </p:extLst>
          </p:nvPr>
        </p:nvGraphicFramePr>
        <p:xfrm>
          <a:off x="514350" y="2627313"/>
          <a:ext cx="8135938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8712" imgH="2532591" progId="Word.Document.8">
                  <p:embed/>
                </p:oleObj>
              </mc:Choice>
              <mc:Fallback>
                <p:oleObj name="Document" r:id="rId3" imgW="8248712" imgH="253259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627313"/>
                        <a:ext cx="8135938" cy="249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llout: Line with No Border 6">
            <a:extLst>
              <a:ext uri="{FF2B5EF4-FFF2-40B4-BE49-F238E27FC236}">
                <a16:creationId xmlns:a16="http://schemas.microsoft.com/office/drawing/2014/main" id="{D19C98DD-6DCF-4FE3-93C4-BA54755E7266}"/>
              </a:ext>
            </a:extLst>
          </p:cNvPr>
          <p:cNvSpPr/>
          <p:nvPr/>
        </p:nvSpPr>
        <p:spPr bwMode="auto">
          <a:xfrm>
            <a:off x="895335" y="5530883"/>
            <a:ext cx="1676400" cy="990600"/>
          </a:xfrm>
          <a:prstGeom prst="callout1">
            <a:avLst>
              <a:gd name="adj1" fmla="val -6944"/>
              <a:gd name="adj2" fmla="val 50711"/>
              <a:gd name="adj3" fmla="val -70212"/>
              <a:gd name="adj4" fmla="val 82567"/>
            </a:avLst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SR (when naively applied) destroys performance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AAB00F-5C01-45EC-8938-1CB42919A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903FAD-B5E8-4ECD-97F1-5A5824E1C9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21507-8B8E-4646-8F33-6A9BBFB2AB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EDE519-7B27-45C6-AD54-A703D184AE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317C31-5518-4984-9B92-7465C30318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9411" y="1905000"/>
            <a:ext cx="4297680" cy="297215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0F0E248-5DE9-4595-9E19-A97DAE1ED4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905000"/>
            <a:ext cx="4297680" cy="2972160"/>
          </a:xfrm>
          <a:prstGeom prst="rect">
            <a:avLst/>
          </a:prstGeom>
        </p:spPr>
      </p:pic>
      <p:sp>
        <p:nvSpPr>
          <p:cNvPr id="10" name="Callout: Line with No Border 9">
            <a:extLst>
              <a:ext uri="{FF2B5EF4-FFF2-40B4-BE49-F238E27FC236}">
                <a16:creationId xmlns:a16="http://schemas.microsoft.com/office/drawing/2014/main" id="{61AB8608-F32D-4D53-8C22-92358B57FF87}"/>
              </a:ext>
            </a:extLst>
          </p:cNvPr>
          <p:cNvSpPr/>
          <p:nvPr/>
        </p:nvSpPr>
        <p:spPr bwMode="auto">
          <a:xfrm>
            <a:off x="2590800" y="5448677"/>
            <a:ext cx="2179321" cy="990600"/>
          </a:xfrm>
          <a:prstGeom prst="callout1">
            <a:avLst>
              <a:gd name="adj1" fmla="val -6944"/>
              <a:gd name="adj2" fmla="val 50711"/>
              <a:gd name="adj3" fmla="val -64502"/>
              <a:gd name="adj4" fmla="val 48827"/>
            </a:avLst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SINR-aware SR mostly avoids concurrent transmissions</a:t>
            </a:r>
          </a:p>
        </p:txBody>
      </p:sp>
      <p:sp>
        <p:nvSpPr>
          <p:cNvPr id="12" name="Callout: Line with No Border 11">
            <a:extLst>
              <a:ext uri="{FF2B5EF4-FFF2-40B4-BE49-F238E27FC236}">
                <a16:creationId xmlns:a16="http://schemas.microsoft.com/office/drawing/2014/main" id="{F6E14521-A598-4B35-9531-7374ED48EC3D}"/>
              </a:ext>
            </a:extLst>
          </p:cNvPr>
          <p:cNvSpPr/>
          <p:nvPr/>
        </p:nvSpPr>
        <p:spPr bwMode="auto">
          <a:xfrm>
            <a:off x="5309603" y="5334000"/>
            <a:ext cx="1319797" cy="838200"/>
          </a:xfrm>
          <a:prstGeom prst="callout1">
            <a:avLst>
              <a:gd name="adj1" fmla="val -6944"/>
              <a:gd name="adj2" fmla="val 50711"/>
              <a:gd name="adj3" fmla="val -75662"/>
              <a:gd name="adj4" fmla="val 83812"/>
            </a:avLst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SR improves performance</a:t>
            </a:r>
          </a:p>
        </p:txBody>
      </p:sp>
      <p:sp>
        <p:nvSpPr>
          <p:cNvPr id="13" name="Callout: Line with No Border 12">
            <a:extLst>
              <a:ext uri="{FF2B5EF4-FFF2-40B4-BE49-F238E27FC236}">
                <a16:creationId xmlns:a16="http://schemas.microsoft.com/office/drawing/2014/main" id="{3EAE1E2E-B7AC-4E16-B4A0-17192D3796AE}"/>
              </a:ext>
            </a:extLst>
          </p:cNvPr>
          <p:cNvSpPr/>
          <p:nvPr/>
        </p:nvSpPr>
        <p:spPr bwMode="auto">
          <a:xfrm>
            <a:off x="6858000" y="5257800"/>
            <a:ext cx="2179321" cy="990600"/>
          </a:xfrm>
          <a:prstGeom prst="callout1">
            <a:avLst>
              <a:gd name="adj1" fmla="val -6944"/>
              <a:gd name="adj2" fmla="val 50711"/>
              <a:gd name="adj3" fmla="val -49276"/>
              <a:gd name="adj4" fmla="val 50125"/>
            </a:avLst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SINR-aware SR allows higher power and optimized MCS</a:t>
            </a:r>
          </a:p>
        </p:txBody>
      </p:sp>
    </p:spTree>
    <p:extLst>
      <p:ext uri="{BB962C8B-B14F-4D97-AF65-F5344CB8AC3E}">
        <p14:creationId xmlns:p14="http://schemas.microsoft.com/office/powerpoint/2010/main" val="4006341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BE041DB-05DF-49EC-AABB-7076A1C772D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75353" y="2132013"/>
            <a:ext cx="6791706" cy="376906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C7A654-2237-47C5-997A-6D48A535F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make SR “SINR-aware”?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6DA66-93E1-40D4-80C3-CFF341A09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Bi-directional protocol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Does not provide information of SINR at STA2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68457F-8EC3-46A9-9235-76FB05E4E5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3584E-25DF-4927-858F-D980467436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26F4DF-6B5F-4B3D-8303-F18A0D580E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9774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68E17-F948-4BD5-A26D-649F914C1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SINR Measurement and exchange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58411-6F0B-4EA3-AFDE-2B602684D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113213"/>
          </a:xfrm>
        </p:spPr>
        <p:txBody>
          <a:bodyPr/>
          <a:lstStyle/>
          <a:p>
            <a:r>
              <a:rPr lang="en-US" dirty="0"/>
              <a:t>Provides transmitters with measured SINR</a:t>
            </a:r>
          </a:p>
          <a:p>
            <a:pPr lvl="1"/>
            <a:r>
              <a:rPr lang="en-US" dirty="0"/>
              <a:t>Measure during concurrent transmission</a:t>
            </a:r>
          </a:p>
          <a:p>
            <a:pPr lvl="1"/>
            <a:r>
              <a:rPr lang="en-US" dirty="0"/>
              <a:t>Needs appropriate updating</a:t>
            </a:r>
          </a:p>
          <a:p>
            <a:pPr lvl="1"/>
            <a:r>
              <a:rPr lang="en-US" dirty="0"/>
              <a:t>Extra overhead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F1965D-0135-40DD-BCF4-AEEB24A345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D3A67-1A25-4137-A0B4-A339BA92D6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D369B11-B991-484F-A18D-AF5ABC8577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A558527-4A89-488E-A6D8-7FB85FD2C06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30946" y="3075940"/>
            <a:ext cx="5943600" cy="332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310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4D6E-CA1C-45CB-8F4E-AACB1E5DC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8CE7A-D527-4870-88AB-0FA3AF6CB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SR has potential to provide significant gains, but needs proper SINR awareness to be able to do so</a:t>
            </a:r>
          </a:p>
          <a:p>
            <a:pPr lvl="1"/>
            <a:r>
              <a:rPr lang="en-US" dirty="0"/>
              <a:t>Or equivalent information (e.g., interference)</a:t>
            </a:r>
          </a:p>
          <a:p>
            <a:pPr lvl="1"/>
            <a:r>
              <a:rPr lang="en-US" dirty="0"/>
              <a:t>Information needed for both receivers</a:t>
            </a:r>
          </a:p>
          <a:p>
            <a:r>
              <a:rPr lang="en-US" dirty="0"/>
              <a:t>Current SR (OBSS_PD) is unaware of mutual interference caused by concurrent transmissions</a:t>
            </a:r>
          </a:p>
          <a:p>
            <a:pPr lvl="1"/>
            <a:r>
              <a:rPr lang="en-US" dirty="0"/>
              <a:t>Could significantly hurt performance</a:t>
            </a:r>
          </a:p>
          <a:p>
            <a:r>
              <a:rPr lang="en-US" dirty="0"/>
              <a:t>Existing coordinated SR protocol proposals do not address SINR awareness on the “SR link”</a:t>
            </a:r>
          </a:p>
          <a:p>
            <a:r>
              <a:rPr lang="en-US" dirty="0"/>
              <a:t>UHR can address SR improvements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111C3-64C0-4964-936C-6829AB63E6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58E8D-1FB8-4937-A440-8A0301A01A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3591CE-C407-41DC-8DC1-EF26B6AA2B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1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of OBSS_PD</a:t>
            </a:r>
          </a:p>
          <a:p>
            <a:r>
              <a:rPr lang="en-US" dirty="0"/>
              <a:t>Apparent shortcomings of OBSS_PD</a:t>
            </a:r>
          </a:p>
          <a:p>
            <a:r>
              <a:rPr lang="en-US" dirty="0"/>
              <a:t>Discussion on how to address shortcomings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3302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9C31679-B7FE-4D8A-8DE9-4C555E7A8EA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4800" y="2173803"/>
            <a:ext cx="5621986" cy="285600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C355803-465D-4DB1-8B1E-55D7CE622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OBSS_PD Spatial Reuse -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A6F69-EBAC-4132-B091-49DFDEABE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0" y="3962400"/>
            <a:ext cx="6477000" cy="2090223"/>
          </a:xfrm>
        </p:spPr>
        <p:txBody>
          <a:bodyPr/>
          <a:lstStyle/>
          <a:p>
            <a:r>
              <a:rPr lang="en-US" dirty="0"/>
              <a:t>BSS1 and BSS2 are overlapping BSS</a:t>
            </a:r>
          </a:p>
          <a:p>
            <a:r>
              <a:rPr lang="en-US" dirty="0"/>
              <a:t>BSS1 or BSS2 can ignore CCA thresholds if:</a:t>
            </a:r>
          </a:p>
          <a:p>
            <a:pPr lvl="1"/>
            <a:r>
              <a:rPr lang="en-US" dirty="0"/>
              <a:t>Ongoing transmission is an OBSS (different color)</a:t>
            </a:r>
          </a:p>
          <a:p>
            <a:pPr lvl="1"/>
            <a:r>
              <a:rPr lang="en-US" dirty="0"/>
              <a:t>Detected Rx power is within given limits</a:t>
            </a:r>
          </a:p>
          <a:p>
            <a:pPr lvl="1"/>
            <a:r>
              <a:rPr lang="en-US" dirty="0"/>
              <a:t>SR Tx reduces power as prescribed by OBSS_PD mechanism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42D42-C9B5-4DD3-A18F-18DE9B475F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5A5FF-58FF-427A-BC83-508B465640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48539D-D486-486C-9235-B57AE84CAE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4197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18941-F716-4E8D-A73B-FBA5B4422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524000"/>
            <a:ext cx="8850729" cy="4113213"/>
          </a:xfrm>
        </p:spPr>
        <p:txBody>
          <a:bodyPr/>
          <a:lstStyle/>
          <a:p>
            <a:r>
              <a:rPr lang="en-US" dirty="0"/>
              <a:t>Power backoff does not consider interference at the receiver</a:t>
            </a:r>
          </a:p>
          <a:p>
            <a:pPr lvl="1"/>
            <a:r>
              <a:rPr lang="en-US" dirty="0"/>
              <a:t>Backoff is based on path loss between transmitters, not interference</a:t>
            </a: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SR PPDU could interfere with ongoing transmission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SR PPDU does not know interference form ongoing transmission</a:t>
            </a: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Interference from ongoing transmission could impair SR PPDU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2C1FB45-9AC8-4C0B-B06A-176BFE6216A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30384" y="5262467"/>
            <a:ext cx="4381691" cy="121453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9947609-2B1B-4865-9453-4310699C39F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05000" y="2743200"/>
            <a:ext cx="4432459" cy="123796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DADB5D5-C8EB-402A-88E9-A73448947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with SR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7D8C8-6D86-4684-9AFC-80FABCC6E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32039-309A-4B17-A53B-12C37AB5BD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42C4F57-9984-4197-A7BD-33AA75C90A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896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7C233-53AD-4864-8E81-FBDA456A1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SR always beneficial?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4255E-5BE7-4E4C-B20E-969CA2B69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868" y="1981200"/>
            <a:ext cx="8246745" cy="4343399"/>
          </a:xfrm>
        </p:spPr>
        <p:txBody>
          <a:bodyPr/>
          <a:lstStyle/>
          <a:p>
            <a:r>
              <a:rPr lang="en-US" dirty="0"/>
              <a:t>Consider OBSS with and without concurrent transmission: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simple criterion for using SR: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06D9FC-C876-4C48-8BB9-52387E40BD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244D2-CBFD-43B3-A55F-9889228C9D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B41354-9883-42E1-9FC6-0C5590B83B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F09EF8B-B07C-4489-AF4B-D0E1A3F9E3E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38200" y="2651760"/>
            <a:ext cx="2541270" cy="179451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394C2BD-9120-4009-91CB-852B44A1D5D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14800" y="2590800"/>
            <a:ext cx="2434590" cy="185547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6697147-A4F5-40CB-91DA-80EBC21A3304}"/>
              </a:ext>
            </a:extLst>
          </p:cNvPr>
          <p:cNvSpPr txBox="1"/>
          <p:nvPr/>
        </p:nvSpPr>
        <p:spPr>
          <a:xfrm>
            <a:off x="6705600" y="3122295"/>
            <a:ext cx="2541270" cy="85344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SINR</a:t>
            </a:r>
            <a:r>
              <a:rPr lang="en-US" sz="1600" baseline="-25000" dirty="0">
                <a:solidFill>
                  <a:schemeClr val="tx1"/>
                </a:solidFill>
              </a:rPr>
              <a:t>1</a:t>
            </a:r>
            <a:r>
              <a:rPr lang="en-US" sz="1600" dirty="0">
                <a:solidFill>
                  <a:schemeClr val="tx1"/>
                </a:solidFill>
              </a:rPr>
              <a:t> and SINR</a:t>
            </a:r>
            <a:r>
              <a:rPr lang="en-US" sz="1600" baseline="-25000" dirty="0">
                <a:solidFill>
                  <a:schemeClr val="tx1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include any back-off that may be done by AP1 or AP2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6395EFC-B951-41F8-B778-F23C747F6C3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0698" y="5262721"/>
            <a:ext cx="8121015" cy="43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626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3424D-18FA-4B35-8573-CDDE87860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 gain as function of SINR</a:t>
            </a:r>
            <a:r>
              <a:rPr lang="en-US" baseline="-25000" dirty="0"/>
              <a:t>1</a:t>
            </a:r>
            <a:r>
              <a:rPr lang="en-US" dirty="0"/>
              <a:t>, SINR</a:t>
            </a:r>
            <a:r>
              <a:rPr lang="en-US" baseline="-25000" dirty="0"/>
              <a:t>2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615F119-8414-4B94-96E2-2E63C31D9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0200" y="3238103"/>
            <a:ext cx="3733800" cy="2667794"/>
          </a:xfrm>
        </p:spPr>
        <p:txBody>
          <a:bodyPr/>
          <a:lstStyle/>
          <a:p>
            <a:r>
              <a:rPr lang="en-US" sz="2000" dirty="0"/>
              <a:t>SINR information is needed† to be able to make the right decision on using SR or not</a:t>
            </a:r>
          </a:p>
          <a:p>
            <a:pPr lvl="1"/>
            <a:r>
              <a:rPr lang="en-US" sz="1600" dirty="0"/>
              <a:t>Not part of current OBSS_PD mechanism</a:t>
            </a:r>
          </a:p>
          <a:p>
            <a:pPr marL="457200" lvl="1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000" dirty="0"/>
              <a:t>† </a:t>
            </a:r>
            <a:r>
              <a:rPr lang="en-US" sz="1600" b="0" i="1" dirty="0"/>
              <a:t>at both receivers</a:t>
            </a:r>
            <a:endParaRPr lang="en-US" sz="2000" b="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E77225-8137-456D-B9D3-955BA3D31D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8F40A-47D8-45F5-ACC6-960450EC2A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748AAF7-7676-49C8-AF8D-CC3B89687F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0659CDA-1DA3-4C41-A141-986BF4DA98A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38200" y="1842957"/>
            <a:ext cx="4727575" cy="4654550"/>
          </a:xfrm>
          <a:prstGeom prst="rect">
            <a:avLst/>
          </a:prstGeom>
        </p:spPr>
      </p:pic>
      <p:sp>
        <p:nvSpPr>
          <p:cNvPr id="3" name="Callout: Line with No Border 2">
            <a:extLst>
              <a:ext uri="{FF2B5EF4-FFF2-40B4-BE49-F238E27FC236}">
                <a16:creationId xmlns:a16="http://schemas.microsoft.com/office/drawing/2014/main" id="{250EDB4A-1555-49EB-9899-B248030609A4}"/>
              </a:ext>
            </a:extLst>
          </p:cNvPr>
          <p:cNvSpPr/>
          <p:nvPr/>
        </p:nvSpPr>
        <p:spPr bwMode="auto">
          <a:xfrm>
            <a:off x="5791200" y="2238089"/>
            <a:ext cx="1531938" cy="685800"/>
          </a:xfrm>
          <a:prstGeom prst="callout1">
            <a:avLst>
              <a:gd name="adj1" fmla="val 36276"/>
              <a:gd name="adj2" fmla="val -8333"/>
              <a:gd name="adj3" fmla="val 233118"/>
              <a:gd name="adj4" fmla="val -96176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SR provides higher capacity</a:t>
            </a:r>
          </a:p>
        </p:txBody>
      </p:sp>
      <p:sp>
        <p:nvSpPr>
          <p:cNvPr id="8" name="Callout: Line with No Border 7">
            <a:extLst>
              <a:ext uri="{FF2B5EF4-FFF2-40B4-BE49-F238E27FC236}">
                <a16:creationId xmlns:a16="http://schemas.microsoft.com/office/drawing/2014/main" id="{AAFE937A-C181-452C-99C1-E0FE1202E288}"/>
              </a:ext>
            </a:extLst>
          </p:cNvPr>
          <p:cNvSpPr/>
          <p:nvPr/>
        </p:nvSpPr>
        <p:spPr bwMode="auto">
          <a:xfrm>
            <a:off x="0" y="4572000"/>
            <a:ext cx="1150938" cy="685800"/>
          </a:xfrm>
          <a:prstGeom prst="callout1">
            <a:avLst>
              <a:gd name="adj1" fmla="val -9084"/>
              <a:gd name="adj2" fmla="val 55663"/>
              <a:gd name="adj3" fmla="val -69287"/>
              <a:gd name="adj4" fmla="val 143195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SR reduces capacity</a:t>
            </a:r>
          </a:p>
        </p:txBody>
      </p:sp>
    </p:spTree>
    <p:extLst>
      <p:ext uri="{BB962C8B-B14F-4D97-AF65-F5344CB8AC3E}">
        <p14:creationId xmlns:p14="http://schemas.microsoft.com/office/powerpoint/2010/main" val="1796949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ACD09-166C-42F5-8696-1F0E76D12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DCEA7-55B6-4E56-A706-39C6F7B56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113213"/>
          </a:xfrm>
        </p:spPr>
        <p:txBody>
          <a:bodyPr/>
          <a:lstStyle/>
          <a:p>
            <a:r>
              <a:rPr lang="en-US" dirty="0"/>
              <a:t>Consider a “good” and “bad” SR scenario</a:t>
            </a:r>
          </a:p>
          <a:p>
            <a:r>
              <a:rPr lang="en-US" dirty="0"/>
              <a:t>“SINR-aware” Spatial Reuse means: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Choose Tx power to avoid interference to ongoing transmission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Choose MCS to optimize performance for know SINR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0442E-CB28-43E3-B6BF-0577E2EC19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436454-E829-465F-A9ED-A07CD8922B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C23EE7-F867-472B-895D-E22A3C008A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372A69F-375A-4440-BEAB-AD9D0DAC501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67808" y="4110165"/>
            <a:ext cx="5682996" cy="83610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6E94CEA-E3A2-48DD-B464-85A22EAC8F0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794" y="5606948"/>
            <a:ext cx="9144000" cy="811673"/>
          </a:xfrm>
          <a:prstGeom prst="rect">
            <a:avLst/>
          </a:prstGeom>
        </p:spPr>
      </p:pic>
      <p:sp>
        <p:nvSpPr>
          <p:cNvPr id="11" name="Callout: Line with No Border 10">
            <a:extLst>
              <a:ext uri="{FF2B5EF4-FFF2-40B4-BE49-F238E27FC236}">
                <a16:creationId xmlns:a16="http://schemas.microsoft.com/office/drawing/2014/main" id="{311D6607-AE33-4E02-B289-7A345FE2A123}"/>
              </a:ext>
            </a:extLst>
          </p:cNvPr>
          <p:cNvSpPr/>
          <p:nvPr/>
        </p:nvSpPr>
        <p:spPr bwMode="auto">
          <a:xfrm>
            <a:off x="7391400" y="3276600"/>
            <a:ext cx="1676400" cy="880635"/>
          </a:xfrm>
          <a:prstGeom prst="callout1">
            <a:avLst>
              <a:gd name="adj1" fmla="val 18750"/>
              <a:gd name="adj2" fmla="val -8333"/>
              <a:gd name="adj3" fmla="val 63827"/>
              <a:gd name="adj4" fmla="val -11987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“Bad” case: STAs will experience high interference</a:t>
            </a:r>
          </a:p>
        </p:txBody>
      </p:sp>
      <p:sp>
        <p:nvSpPr>
          <p:cNvPr id="14" name="Callout: Line with No Border 13">
            <a:extLst>
              <a:ext uri="{FF2B5EF4-FFF2-40B4-BE49-F238E27FC236}">
                <a16:creationId xmlns:a16="http://schemas.microsoft.com/office/drawing/2014/main" id="{B86BB471-5FF7-4FD5-8488-1EADB74E4EF1}"/>
              </a:ext>
            </a:extLst>
          </p:cNvPr>
          <p:cNvSpPr/>
          <p:nvPr/>
        </p:nvSpPr>
        <p:spPr bwMode="auto">
          <a:xfrm>
            <a:off x="39262" y="4320175"/>
            <a:ext cx="1676400" cy="880635"/>
          </a:xfrm>
          <a:prstGeom prst="callout1">
            <a:avLst>
              <a:gd name="adj1" fmla="val 102245"/>
              <a:gd name="adj2" fmla="val 75454"/>
              <a:gd name="adj3" fmla="val 131266"/>
              <a:gd name="adj4" fmla="val 11012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“Good” case: STAs will not experience high interference</a:t>
            </a:r>
          </a:p>
        </p:txBody>
      </p:sp>
    </p:spTree>
    <p:extLst>
      <p:ext uri="{BB962C8B-B14F-4D97-AF65-F5344CB8AC3E}">
        <p14:creationId xmlns:p14="http://schemas.microsoft.com/office/powerpoint/2010/main" val="63301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7A424-17BC-4151-B62D-38FA4682C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30574-6BE7-4CD7-8E85-F616F98D4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76400"/>
            <a:ext cx="8534400" cy="4113213"/>
          </a:xfrm>
        </p:spPr>
        <p:txBody>
          <a:bodyPr/>
          <a:lstStyle/>
          <a:p>
            <a:r>
              <a:rPr lang="en-US" dirty="0"/>
              <a:t>Discrete event simulation</a:t>
            </a:r>
          </a:p>
          <a:p>
            <a:r>
              <a:rPr lang="en-US" dirty="0"/>
              <a:t>Mimics traffic, CSMA, ACKs, retransmissions, collisions, …</a:t>
            </a:r>
          </a:p>
          <a:p>
            <a:r>
              <a:rPr lang="en-US" dirty="0"/>
              <a:t>MCS chosen as function of SNR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B121C7-FAC0-46AB-95D3-E6E25700B6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782973-94FD-4870-8E86-A37F42724E9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19CB66-4207-4F86-A46B-FAAC1D7613B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6106908-96C4-42B4-8F8C-D7C359C3A06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26190" y="3124200"/>
            <a:ext cx="6898610" cy="3342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688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EA2B8-0573-44CB-B2EF-865F17A0F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 in Spatial reuse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3881C-2437-4FA5-AAAD-1527F73C6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Interference is different during data transmission and ACK transmission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Avoid the change in interference level by terminating both transmissions at the same time</a:t>
            </a:r>
          </a:p>
          <a:p>
            <a:pPr lvl="1"/>
            <a:r>
              <a:rPr lang="en-US" dirty="0"/>
              <a:t>Leading to ACKs being sent at the same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D677F0-06D1-4D66-987E-5D916BA9A4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DE397-6061-4EC0-91A1-15D5CD3AC9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C784C-AE95-4502-BCC6-D53EAE43A5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1B35439-ABA8-4BD8-BE9E-4C810B4AB6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4740" y="3019996"/>
            <a:ext cx="2432876" cy="184651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2B477B3-4DEF-40BE-9C96-C05B56923E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0863" y="3019996"/>
            <a:ext cx="2448306" cy="1856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627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579</TotalTime>
  <Words>575</Words>
  <Application>Microsoft Office PowerPoint</Application>
  <PresentationFormat>On-screen Show (4:3)</PresentationFormat>
  <Paragraphs>129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Office Theme</vt:lpstr>
      <vt:lpstr>Document</vt:lpstr>
      <vt:lpstr>SINR-aware Spatial Reuse</vt:lpstr>
      <vt:lpstr>Summary</vt:lpstr>
      <vt:lpstr>OBSS_PD Spatial Reuse - recap</vt:lpstr>
      <vt:lpstr>Issues with SR</vt:lpstr>
      <vt:lpstr>Is SR always beneficial?</vt:lpstr>
      <vt:lpstr>SR gain as function of SINR1, SINR2</vt:lpstr>
      <vt:lpstr>Simulations</vt:lpstr>
      <vt:lpstr>Simulation methodology</vt:lpstr>
      <vt:lpstr>ACK in Spatial reuse</vt:lpstr>
      <vt:lpstr>Simulation results</vt:lpstr>
      <vt:lpstr>How to make SR “SINR-aware”?</vt:lpstr>
      <vt:lpstr>SINR Measurement and exchange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802.11-22/xxxxr0</dc:title>
  <dc:creator>Sigurd Schelstraete</dc:creator>
  <cp:lastModifiedBy>Sigurd Schelstraete</cp:lastModifiedBy>
  <cp:revision>2</cp:revision>
  <cp:lastPrinted>1601-01-01T00:00:00Z</cp:lastPrinted>
  <dcterms:created xsi:type="dcterms:W3CDTF">2022-11-07T19:40:06Z</dcterms:created>
  <dcterms:modified xsi:type="dcterms:W3CDTF">2022-11-14T04:00:41Z</dcterms:modified>
</cp:coreProperties>
</file>