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67" r:id="rId4"/>
    <p:sldId id="268" r:id="rId5"/>
    <p:sldId id="269" r:id="rId6"/>
    <p:sldId id="264" r:id="rId7"/>
    <p:sldId id="258" r:id="rId8"/>
    <p:sldId id="259" r:id="rId9"/>
    <p:sldId id="260" r:id="rId10"/>
    <p:sldId id="261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>
      <p:cViewPr varScale="1">
        <p:scale>
          <a:sx n="115" d="100"/>
          <a:sy n="115" d="100"/>
        </p:scale>
        <p:origin x="156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3546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802.11-22/1955r0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Srinivas Kandala, Samsung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802.11-22/1955r0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Srinivas Kandala, Samsung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802.11-22/1955r0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Srinivas Kandala, Samsung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802.11-22/1955r0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053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802.11-22/1955r0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Srinivas Kandala, Samsung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802.11-22/1955r0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Srinivas Kandala, Samsung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802.11-22/1955r0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Srinivas Kandala, Samsung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8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802.11-22/1955r0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Srinivas Kandala, Samsung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9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802.11-22/1955r0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Srinivas Kandala, Samsung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10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Srinivas Kandala,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Srinivas Kandala,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Srinivas Kandala,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Srinivas Kandala,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Srinivas Kandala,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Srinivas Kandala,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Srinivas Kandala,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Srinivas Kandala,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Srinivas Kandala,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Srinivas Kandala,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802.11-17/1955r0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Further Thoughts on Virtual BSS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2022-11-09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Srinivas Kandala,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2804431"/>
              </p:ext>
            </p:extLst>
          </p:nvPr>
        </p:nvGraphicFramePr>
        <p:xfrm>
          <a:off x="985838" y="2419350"/>
          <a:ext cx="10125075" cy="246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Document" r:id="rId4" imgW="10448057" imgH="2548893" progId="Word.Document.8">
                  <p:embed/>
                </p:oleObj>
              </mc:Choice>
              <mc:Fallback>
                <p:oleObj name="Document" r:id="rId4" imgW="10448057" imgH="254889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2419350"/>
                        <a:ext cx="10125075" cy="24685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802.11 Template Instructions 4/4</a:t>
            </a:r>
            <a:br>
              <a:rPr lang="en-GB" dirty="0"/>
            </a:br>
            <a:r>
              <a:rPr lang="en-GB" dirty="0"/>
              <a:t>Recommendations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a) Always create a new presentation using the template, rather than using someone else's presentation.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b) For quick and easy creation of new 802.11 submissions, place the 802.11 template files in the template folder area on your computer.  Typical locations are:</a:t>
            </a:r>
          </a:p>
          <a:p>
            <a:pPr marL="1084263" lvl="2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c:\Program Files\Microsoft Office\Templates\802.11,        or</a:t>
            </a:r>
          </a:p>
          <a:p>
            <a:pPr marL="1084263" lvl="2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c:\Documents and Settings\User Name\Application Data\Microsoft\Templates\802.11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To create a new submission from within PowerPoint, menu select File, New, then select the appropriate 802.11 template file.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c) </a:t>
            </a:r>
            <a:r>
              <a:rPr lang="en-GB" u="sng" dirty="0"/>
              <a:t>When you update or revise your presentation</a:t>
            </a:r>
            <a:r>
              <a:rPr lang="en-GB" dirty="0"/>
              <a:t>, remember to check all </a:t>
            </a:r>
            <a:r>
              <a:rPr lang="en-GB" u="sng" dirty="0"/>
              <a:t>6 fields</a:t>
            </a:r>
            <a:r>
              <a:rPr lang="en-GB" dirty="0"/>
              <a:t> in steps 5 and 6 for the correct values.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rev: </a:t>
            </a:r>
            <a:r>
              <a:rPr lang="en-GB" dirty="0" smtClean="0"/>
              <a:t>2010-03-01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Srinivas Kandala,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Roaming from one BSS to another </a:t>
            </a:r>
            <a:r>
              <a:rPr lang="en-US" dirty="0" smtClean="0"/>
              <a:t>involves </a:t>
            </a:r>
            <a:r>
              <a:rPr lang="en-US" dirty="0"/>
              <a:t>break before you make leading to gaps in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Fast BSS Transition does provide a means to minimize the disruption, but still is non-zero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Virtual BSS (V-BSS) concept has been introduced [1-5] as a way to improve the transition of a STA from one AP to another without loss of connectivity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after a brief summary of the mechanism, some comments raised in the earlier presentation are discussed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Srinivas Kandala,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043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04826"/>
            <a:ext cx="10361084" cy="1065213"/>
          </a:xfrm>
        </p:spPr>
        <p:txBody>
          <a:bodyPr/>
          <a:lstStyle/>
          <a:p>
            <a:r>
              <a:rPr lang="en-GB" dirty="0" smtClean="0"/>
              <a:t>Virtual BSS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1398587"/>
            <a:ext cx="8763000" cy="4113213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Infrastructure BSS with a group of APs coordinated by V-BSS C</a:t>
            </a:r>
            <a:r>
              <a:rPr lang="en-US" sz="1800" dirty="0" smtClean="0"/>
              <a:t>oordinator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smtClean="0"/>
              <a:t>V-BSS is a </a:t>
            </a:r>
            <a:r>
              <a:rPr lang="en-US" sz="1800" dirty="0"/>
              <a:t>mechanism to allow a </a:t>
            </a:r>
            <a:r>
              <a:rPr lang="en-US" sz="1800" dirty="0" smtClean="0"/>
              <a:t>client to maintain connectivity with multiple APs  without the need for roaming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smtClean="0"/>
              <a:t>V-BSS Coordinator and STA together select one or more APs with which a client can set up an ML link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smtClean="0"/>
              <a:t>Transparent data reception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GB" sz="1400" dirty="0" smtClean="0">
                <a:sym typeface="Wingdings" panose="05000000000000000000" pitchFamily="2" charset="2"/>
              </a:rPr>
              <a:t>Receive PPDUs from </a:t>
            </a:r>
            <a:r>
              <a:rPr lang="en-GB" sz="1400" dirty="0">
                <a:sym typeface="Wingdings" panose="05000000000000000000" pitchFamily="2" charset="2"/>
              </a:rPr>
              <a:t>any AP in the </a:t>
            </a:r>
            <a:r>
              <a:rPr lang="en-GB" sz="1400" dirty="0" smtClean="0">
                <a:sym typeface="Wingdings" panose="05000000000000000000" pitchFamily="2" charset="2"/>
              </a:rPr>
              <a:t>VBSS that include data frames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GB" sz="1600" dirty="0" smtClean="0">
                <a:sym typeface="Wingdings" panose="05000000000000000000" pitchFamily="2" charset="2"/>
              </a:rPr>
              <a:t>Solve </a:t>
            </a:r>
            <a:r>
              <a:rPr lang="en-GB" sz="1600" dirty="0">
                <a:sym typeface="Wingdings" panose="05000000000000000000" pitchFamily="2" charset="2"/>
              </a:rPr>
              <a:t>sticky STA problem.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400" dirty="0" smtClean="0">
                <a:sym typeface="Wingdings" panose="05000000000000000000" pitchFamily="2" charset="2"/>
              </a:rPr>
              <a:t>Sticky STA is a STA </a:t>
            </a:r>
            <a:r>
              <a:rPr lang="en-US" sz="1400" dirty="0" smtClean="0">
                <a:sym typeface="Wingdings" panose="05000000000000000000" pitchFamily="2" charset="2"/>
              </a:rPr>
              <a:t>that clings to the same AP despite better possibilities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>
                <a:sym typeface="Wingdings" panose="05000000000000000000" pitchFamily="2" charset="2"/>
              </a:rPr>
              <a:t>V-BSS can use the MLO framework except that the APs are not collocated</a:t>
            </a:r>
            <a:endParaRPr lang="en-GB" sz="1800" dirty="0">
              <a:sym typeface="Wingdings" panose="05000000000000000000" pitchFamily="2" charset="2"/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smtClean="0"/>
              <a:t>V-BSS can be visualized as an instantiation of AP MLD/BSS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smtClean="0"/>
              <a:t>APs can be on same or different frequency/band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smtClean="0"/>
              <a:t>Each client will be a non-AP MLD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smtClean="0"/>
              <a:t>Single Block </a:t>
            </a:r>
            <a:r>
              <a:rPr lang="en-US" sz="1800" dirty="0" err="1" smtClean="0"/>
              <a:t>Ack</a:t>
            </a:r>
            <a:r>
              <a:rPr lang="en-US" sz="1800" dirty="0" smtClean="0"/>
              <a:t> and unicast encryption keys across all APs within a V-BSS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smtClean="0"/>
              <a:t>Communication between the APs and V-BSS Coordinator could be over a wired or wireless backhaul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Srinivas Kandala,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1143000"/>
            <a:ext cx="2857139" cy="269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0830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raised in the past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How is V-BSS different from MBSSID, 11be multi-AP and WFA AP?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MBSSID all APs are co-located; in VBSS the </a:t>
            </a:r>
            <a:r>
              <a:rPr lang="en-US" dirty="0" smtClean="0"/>
              <a:t>APs </a:t>
            </a:r>
            <a:r>
              <a:rPr lang="en-US" dirty="0"/>
              <a:t>are in different </a:t>
            </a:r>
            <a:r>
              <a:rPr lang="en-US" dirty="0" smtClean="0"/>
              <a:t>locations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11be, </a:t>
            </a:r>
            <a:r>
              <a:rPr lang="en-US" dirty="0"/>
              <a:t>multi-AP </a:t>
            </a:r>
            <a:r>
              <a:rPr lang="en-US" dirty="0" smtClean="0"/>
              <a:t>is not defined other than AP MLD with collocated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WFA </a:t>
            </a:r>
            <a:r>
              <a:rPr lang="en-US" dirty="0"/>
              <a:t>multi-AP each STA is associated with one AP only (except if it roams, but this using non-transparent mechanisms</a:t>
            </a:r>
            <a:r>
              <a:rPr lang="en-US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Some elements may be common and can be brought into IEEE 802.11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 appears that all APs need to be on the same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APs are expected to be on different channels/bands and frequency reuse can be employed. The MLO framework allows APs to be on multiple channels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Srinivas Kandala,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3706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raised in the past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How does addressing 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3 address format just like in .11be – address translation will be done in the MLD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multiples APs are on the same channel, then the STA chooses to receive broadcast frames from one AP based metrics either determined by the STA or the V-BSS Coordinator assignment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Srinivas Kandala,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282084"/>
              </p:ext>
            </p:extLst>
          </p:nvPr>
        </p:nvGraphicFramePr>
        <p:xfrm>
          <a:off x="2743200" y="2971800"/>
          <a:ext cx="3808868" cy="838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2217"/>
                <a:gridCol w="952217"/>
                <a:gridCol w="952217"/>
                <a:gridCol w="952217"/>
              </a:tblGrid>
              <a:tr h="163109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Address 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Address 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Address3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</a:tr>
              <a:tr h="3262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Uplink in Virtual BSS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AP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STA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Destination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</a:tr>
              <a:tr h="3262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Downlink in Virtual BSS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STA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AP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Source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5516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[1] </a:t>
            </a:r>
            <a:r>
              <a:rPr lang="en-US" sz="2000" dirty="0"/>
              <a:t>11-19/1019r0, “Virtual BSS for Multi-AP Coordination”</a:t>
            </a:r>
          </a:p>
          <a:p>
            <a:r>
              <a:rPr lang="en-US" sz="2000" dirty="0" smtClean="0"/>
              <a:t>[2] </a:t>
            </a:r>
            <a:r>
              <a:rPr lang="en-US" sz="2000" dirty="0"/>
              <a:t>11-19/1451r1, “Virtual BSS for Multi-AP Coordination Follow-up</a:t>
            </a:r>
            <a:r>
              <a:rPr lang="en-US" sz="2000" dirty="0" smtClean="0"/>
              <a:t>”</a:t>
            </a:r>
          </a:p>
          <a:p>
            <a:r>
              <a:rPr lang="en-US" sz="2000" dirty="0" smtClean="0"/>
              <a:t>[3] 11-19/1972r1, “</a:t>
            </a:r>
            <a:r>
              <a:rPr lang="en-GB" sz="2000" dirty="0"/>
              <a:t>Operation of Virtual BSS for </a:t>
            </a:r>
            <a:r>
              <a:rPr lang="en-US" altLang="zh-CN" sz="2000" dirty="0"/>
              <a:t>Multi-AP </a:t>
            </a:r>
            <a:r>
              <a:rPr lang="en-US" altLang="zh-CN" sz="2000" dirty="0" smtClean="0"/>
              <a:t>Coordination”</a:t>
            </a:r>
          </a:p>
          <a:p>
            <a:r>
              <a:rPr lang="en-US" sz="2000" dirty="0" smtClean="0"/>
              <a:t>[4] 11-20/1247r2, “</a:t>
            </a:r>
            <a:r>
              <a:rPr lang="en-US" sz="2000" dirty="0"/>
              <a:t>Making BSS transitions obsolete with multi-AP operations </a:t>
            </a:r>
            <a:br>
              <a:rPr lang="en-US" sz="2000" dirty="0"/>
            </a:br>
            <a:r>
              <a:rPr lang="en-US" sz="2000" dirty="0"/>
              <a:t>(Virtual BSS</a:t>
            </a:r>
            <a:r>
              <a:rPr lang="en-US" sz="2000" dirty="0" smtClean="0"/>
              <a:t>)”</a:t>
            </a:r>
          </a:p>
          <a:p>
            <a:r>
              <a:rPr lang="en-US" sz="2000" dirty="0" smtClean="0"/>
              <a:t>[5] 11-22/1394r1, “</a:t>
            </a:r>
            <a:r>
              <a:rPr lang="en-US" sz="2000" dirty="0"/>
              <a:t>Virtual BSS And Multi AP </a:t>
            </a:r>
            <a:r>
              <a:rPr lang="en-US" sz="2000" dirty="0" smtClean="0"/>
              <a:t>Transmissions”</a:t>
            </a:r>
            <a:endParaRPr lang="en-US" sz="2000" dirty="0"/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Srinivas Kandala,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802.11 Template Instructions 1/4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To properly identify your PowerPoint presentation as an IEEE 802.11 Submission there are </a:t>
            </a:r>
            <a:r>
              <a:rPr lang="en-US" u="sng" dirty="0"/>
              <a:t>7 steps</a:t>
            </a:r>
            <a:r>
              <a:rPr lang="en-US" dirty="0"/>
              <a:t> that you must complete, and </a:t>
            </a:r>
            <a:r>
              <a:rPr lang="en-US" u="sng" dirty="0"/>
              <a:t>12 data fields</a:t>
            </a:r>
            <a:r>
              <a:rPr lang="en-US" dirty="0"/>
              <a:t> that you must fill in.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Step 1. Obtain a document number (has the form </a:t>
            </a:r>
            <a:r>
              <a:rPr lang="en-US" dirty="0" err="1"/>
              <a:t>yy</a:t>
            </a:r>
            <a:r>
              <a:rPr lang="en-US" dirty="0"/>
              <a:t>/</a:t>
            </a:r>
            <a:r>
              <a:rPr lang="en-US" dirty="0" err="1"/>
              <a:t>xxxx</a:t>
            </a:r>
            <a:r>
              <a:rPr lang="en-US" dirty="0"/>
              <a:t>).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Step 2. Title slide: Fill in the presentation subject title text, the full date (in ISO 8601 format of YYYY-MM-DD), and the complete author(s) details (a total of 3 data fields).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Step 3. Abstract slide: Fill in the abstract text</a:t>
            </a:r>
            <a:r>
              <a:rPr lang="en-US" dirty="0" smtClean="0"/>
              <a:t>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Step 4. Press “Office” button, Prepare / Properties.  </a:t>
            </a:r>
            <a:r>
              <a:rPr lang="en-US" dirty="0" smtClean="0"/>
              <a:t>Fill </a:t>
            </a:r>
            <a:r>
              <a:rPr lang="en-US" dirty="0"/>
              <a:t>in the 2 data fields:</a:t>
            </a:r>
          </a:p>
          <a:p>
            <a:pPr marL="1084263" lvl="2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Author field = first author's </a:t>
            </a:r>
            <a:r>
              <a:rPr lang="en-US" dirty="0" smtClean="0"/>
              <a:t>name</a:t>
            </a:r>
            <a:endParaRPr lang="en-US" dirty="0"/>
          </a:p>
          <a:p>
            <a:pPr marL="1084263" lvl="2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Title field = Title of presentation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Srinivas Kandala, Samsung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802.11 Template Instructions 2/4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Step 5. Menu select View, Master, Slide </a:t>
            </a:r>
            <a:r>
              <a:rPr lang="en-GB" dirty="0" smtClean="0"/>
              <a:t>Master, select the top master page (theme slide master).  </a:t>
            </a:r>
            <a:r>
              <a:rPr lang="en-GB" dirty="0"/>
              <a:t>Place the document designator in the right hand side of the header.</a:t>
            </a:r>
          </a:p>
          <a:p>
            <a:pPr marL="1084263" lvl="2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Document designator example "doc.: IEEE 802.11-04/9876r0"      , or </a:t>
            </a:r>
          </a:p>
          <a:p>
            <a:pPr marL="1084263" lvl="2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                                                  "doc.: IEEE 802.11-04/9876r2"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Step 6. Menu select </a:t>
            </a:r>
            <a:r>
              <a:rPr lang="en-GB" dirty="0" smtClean="0"/>
              <a:t>Insert, </a:t>
            </a:r>
            <a:r>
              <a:rPr lang="en-GB" dirty="0"/>
              <a:t>Header and Footer (5 data fields):</a:t>
            </a:r>
          </a:p>
          <a:p>
            <a:pPr marL="1084263" lvl="2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Slide tab:</a:t>
            </a:r>
          </a:p>
          <a:p>
            <a:pPr marL="1427163" lvl="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Date &amp; Time, Fixed </a:t>
            </a:r>
            <a:r>
              <a:rPr lang="en-GB" dirty="0"/>
              <a:t>=  venue date (as Month Year, e.g. January 2005)</a:t>
            </a:r>
          </a:p>
          <a:p>
            <a:pPr marL="1427163" lvl="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Footer = first author, company</a:t>
            </a:r>
          </a:p>
          <a:p>
            <a:pPr marL="1084263" lvl="2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Notes tab:</a:t>
            </a:r>
          </a:p>
          <a:p>
            <a:pPr marL="1427163" lvl="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Data and time, Fixed = venue date (as Month Year, e.g. January 2005)</a:t>
            </a:r>
          </a:p>
          <a:p>
            <a:pPr marL="1427163" lvl="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Header = document designator (e.g. “doc.: IEEE 802.11-04/9876r0”)</a:t>
            </a:r>
          </a:p>
          <a:p>
            <a:pPr marL="1427163" lvl="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Footer = first author, company</a:t>
            </a:r>
          </a:p>
          <a:p>
            <a:pPr marL="1084263" lvl="2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Click "Apply to all".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Step 7. Delete the four template instruction slides.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Srinivas Kandala,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802.11 Template Instructions 3/4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u="sng"/>
              <a:t>PowerPoint Submission Preparation Summary: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Things to do:	7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Fields to fill in:	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Srinivas Kandala,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93DB6B55-0D51-4955-B3EE-E275DB2503E0}" vid="{EF15B0D3-9B16-47EB-99A6-9C88C0E527C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1901</TotalTime>
  <Words>1081</Words>
  <Application>Microsoft Office PowerPoint</Application>
  <PresentationFormat>Widescreen</PresentationFormat>
  <Paragraphs>146</Paragraphs>
  <Slides>10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 Unicode MS</vt:lpstr>
      <vt:lpstr>Malgun Gothic</vt:lpstr>
      <vt:lpstr>MS Gothic</vt:lpstr>
      <vt:lpstr>Arial</vt:lpstr>
      <vt:lpstr>Calibri</vt:lpstr>
      <vt:lpstr>Times New Roman</vt:lpstr>
      <vt:lpstr>Wingdings</vt:lpstr>
      <vt:lpstr>Office Theme</vt:lpstr>
      <vt:lpstr>Microsoft Word 97 - 2003 Document</vt:lpstr>
      <vt:lpstr>Further Thoughts on Virtual BSS</vt:lpstr>
      <vt:lpstr>Introduction</vt:lpstr>
      <vt:lpstr>Virtual BSS</vt:lpstr>
      <vt:lpstr>Questions raised in the past</vt:lpstr>
      <vt:lpstr>Questions raised in the past</vt:lpstr>
      <vt:lpstr>References</vt:lpstr>
      <vt:lpstr>802.11 Template Instructions 1/4</vt:lpstr>
      <vt:lpstr>802.11 Template Instructions 2/4</vt:lpstr>
      <vt:lpstr>802.11 Template Instructions 3/4</vt:lpstr>
      <vt:lpstr>802.11 Template Instructions 4/4 Recommendations</vt:lpstr>
    </vt:vector>
  </TitlesOfParts>
  <Company>Samsung Semiconductor,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considerations on Virtual BSS</dc:title>
  <dc:creator>Srinivas Kandala</dc:creator>
  <cp:lastModifiedBy>Srini Kandala</cp:lastModifiedBy>
  <cp:revision>24</cp:revision>
  <cp:lastPrinted>1601-01-01T00:00:00Z</cp:lastPrinted>
  <dcterms:created xsi:type="dcterms:W3CDTF">2022-11-08T21:41:40Z</dcterms:created>
  <dcterms:modified xsi:type="dcterms:W3CDTF">2023-01-11T21:46:54Z</dcterms:modified>
</cp:coreProperties>
</file>