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6" r:id="rId6"/>
    <p:sldId id="273" r:id="rId7"/>
    <p:sldId id="336" r:id="rId8"/>
    <p:sldId id="338" r:id="rId9"/>
    <p:sldId id="337" r:id="rId10"/>
    <p:sldId id="339" r:id="rId11"/>
    <p:sldId id="340" r:id="rId12"/>
    <p:sldId id="284" r:id="rId13"/>
    <p:sldId id="33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301F3A35-A737-1458-ED3A-17E76EB609A2}" name="Zinan Lin" initials="ZL" userId="S::zinan.lin@interdigital.com::1c68d5da-636e-4833-8ca6-2062a90b001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B86F35-05AE-404E-8567-00FA8DF67500}" v="1" dt="2022-11-11T03:25:21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59" d="100"/>
          <a:sy n="59" d="100"/>
        </p:scale>
        <p:origin x="320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748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41844B6-10C2-4873-9555-BDCCE36AD40E}"/>
    <pc:docChg chg="modSld">
      <pc:chgData name="Xiaofei Wang" userId="6e1836d3-2ed9-4ae5-8700-9029b71c19c7" providerId="ADAL" clId="{841844B6-10C2-4873-9555-BDCCE36AD40E}" dt="2022-11-11T03:20:44.098" v="82"/>
      <pc:docMkLst>
        <pc:docMk/>
      </pc:docMkLst>
      <pc:sldChg chg="delCm">
        <pc:chgData name="Xiaofei Wang" userId="6e1836d3-2ed9-4ae5-8700-9029b71c19c7" providerId="ADAL" clId="{841844B6-10C2-4873-9555-BDCCE36AD40E}" dt="2022-11-11T03:20:39.483" v="81"/>
        <pc:sldMkLst>
          <pc:docMk/>
          <pc:sldMk cId="843171402" sldId="273"/>
        </pc:sldMkLst>
      </pc:sldChg>
      <pc:sldChg chg="modSp mod delCm">
        <pc:chgData name="Xiaofei Wang" userId="6e1836d3-2ed9-4ae5-8700-9029b71c19c7" providerId="ADAL" clId="{841844B6-10C2-4873-9555-BDCCE36AD40E}" dt="2022-11-11T03:13:46.826" v="10" actId="20577"/>
        <pc:sldMkLst>
          <pc:docMk/>
          <pc:sldMk cId="3161516716" sldId="336"/>
        </pc:sldMkLst>
        <pc:spChg chg="mod">
          <ac:chgData name="Xiaofei Wang" userId="6e1836d3-2ed9-4ae5-8700-9029b71c19c7" providerId="ADAL" clId="{841844B6-10C2-4873-9555-BDCCE36AD40E}" dt="2022-11-11T03:13:46.826" v="10" actId="20577"/>
          <ac:spMkLst>
            <pc:docMk/>
            <pc:sldMk cId="3161516716" sldId="336"/>
            <ac:spMk id="2" creationId="{00000000-0000-0000-0000-000000000000}"/>
          </ac:spMkLst>
        </pc:spChg>
      </pc:sldChg>
      <pc:sldChg chg="modSp mod">
        <pc:chgData name="Xiaofei Wang" userId="6e1836d3-2ed9-4ae5-8700-9029b71c19c7" providerId="ADAL" clId="{841844B6-10C2-4873-9555-BDCCE36AD40E}" dt="2022-11-11T03:17:57.490" v="64" actId="20577"/>
        <pc:sldMkLst>
          <pc:docMk/>
          <pc:sldMk cId="569412892" sldId="337"/>
        </pc:sldMkLst>
        <pc:spChg chg="mod">
          <ac:chgData name="Xiaofei Wang" userId="6e1836d3-2ed9-4ae5-8700-9029b71c19c7" providerId="ADAL" clId="{841844B6-10C2-4873-9555-BDCCE36AD40E}" dt="2022-11-11T03:17:57.490" v="64" actId="20577"/>
          <ac:spMkLst>
            <pc:docMk/>
            <pc:sldMk cId="569412892" sldId="337"/>
            <ac:spMk id="2" creationId="{00000000-0000-0000-0000-000000000000}"/>
          </ac:spMkLst>
        </pc:spChg>
      </pc:sldChg>
      <pc:sldChg chg="delCm">
        <pc:chgData name="Xiaofei Wang" userId="6e1836d3-2ed9-4ae5-8700-9029b71c19c7" providerId="ADAL" clId="{841844B6-10C2-4873-9555-BDCCE36AD40E}" dt="2022-11-11T03:20:44.098" v="82"/>
        <pc:sldMkLst>
          <pc:docMk/>
          <pc:sldMk cId="202968464" sldId="338"/>
        </pc:sldMkLst>
      </pc:sldChg>
      <pc:sldChg chg="modSp mod">
        <pc:chgData name="Xiaofei Wang" userId="6e1836d3-2ed9-4ae5-8700-9029b71c19c7" providerId="ADAL" clId="{841844B6-10C2-4873-9555-BDCCE36AD40E}" dt="2022-11-11T03:18:08.001" v="80" actId="20577"/>
        <pc:sldMkLst>
          <pc:docMk/>
          <pc:sldMk cId="4267140484" sldId="339"/>
        </pc:sldMkLst>
        <pc:spChg chg="mod">
          <ac:chgData name="Xiaofei Wang" userId="6e1836d3-2ed9-4ae5-8700-9029b71c19c7" providerId="ADAL" clId="{841844B6-10C2-4873-9555-BDCCE36AD40E}" dt="2022-11-11T03:18:08.001" v="80" actId="20577"/>
          <ac:spMkLst>
            <pc:docMk/>
            <pc:sldMk cId="4267140484" sldId="339"/>
            <ac:spMk id="2" creationId="{00000000-0000-0000-0000-000000000000}"/>
          </ac:spMkLst>
        </pc:spChg>
      </pc:sldChg>
    </pc:docChg>
  </pc:docChgLst>
  <pc:docChgLst>
    <pc:chgData name="Xiaofei Wang" userId="6e1836d3-2ed9-4ae5-8700-9029b71c19c7" providerId="ADAL" clId="{934ACF39-8FFD-4B7E-A109-B1273F2971B9}"/>
    <pc:docChg chg="undo custSel addSld delSld modSld sldOrd modMainMaster modNotesMaster">
      <pc:chgData name="Xiaofei Wang" userId="6e1836d3-2ed9-4ae5-8700-9029b71c19c7" providerId="ADAL" clId="{934ACF39-8FFD-4B7E-A109-B1273F2971B9}" dt="2022-11-11T00:25:37.606" v="4478" actId="20577"/>
      <pc:docMkLst>
        <pc:docMk/>
      </pc:docMkLst>
      <pc:sldChg chg="modSp add del mod">
        <pc:chgData name="Xiaofei Wang" userId="6e1836d3-2ed9-4ae5-8700-9029b71c19c7" providerId="ADAL" clId="{934ACF39-8FFD-4B7E-A109-B1273F2971B9}" dt="2022-11-10T17:43:18.239" v="101" actId="47"/>
        <pc:sldMkLst>
          <pc:docMk/>
          <pc:sldMk cId="0" sldId="256"/>
        </pc:sldMkLst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0" sldId="256"/>
            <ac:spMk id="6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06:20:14.390" v="3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06:20:28.793" v="4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Xiaofei Wang" userId="6e1836d3-2ed9-4ae5-8700-9029b71c19c7" providerId="ADAL" clId="{934ACF39-8FFD-4B7E-A109-B1273F2971B9}" dt="2022-11-10T06:20:55.431" v="9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 modNotes">
        <pc:chgData name="Xiaofei Wang" userId="6e1836d3-2ed9-4ae5-8700-9029b71c19c7" providerId="ADAL" clId="{934ACF39-8FFD-4B7E-A109-B1273F2971B9}" dt="2022-11-10T23:36:46.276" v="619" actId="20577"/>
        <pc:sldMkLst>
          <pc:docMk/>
          <pc:sldMk cId="843171402" sldId="273"/>
        </pc:sldMkLst>
        <pc:spChg chg="mod">
          <ac:chgData name="Xiaofei Wang" userId="6e1836d3-2ed9-4ae5-8700-9029b71c19c7" providerId="ADAL" clId="{934ACF39-8FFD-4B7E-A109-B1273F2971B9}" dt="2022-11-10T23:36:46.276" v="619" actId="20577"/>
          <ac:spMkLst>
            <pc:docMk/>
            <pc:sldMk cId="843171402" sldId="273"/>
            <ac:spMk id="3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843171402" sldId="273"/>
            <ac:spMk id="6" creationId="{00000000-0000-0000-0000-000000000000}"/>
          </ac:spMkLst>
        </pc:spChg>
      </pc:sldChg>
      <pc:sldChg chg="modSp add del mod modNotes">
        <pc:chgData name="Xiaofei Wang" userId="6e1836d3-2ed9-4ae5-8700-9029b71c19c7" providerId="ADAL" clId="{934ACF39-8FFD-4B7E-A109-B1273F2971B9}" dt="2022-11-10T17:43:16.303" v="100" actId="47"/>
        <pc:sldMkLst>
          <pc:docMk/>
          <pc:sldMk cId="3800146029" sldId="276"/>
        </pc:sldMkLst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3800146029" sldId="276"/>
            <ac:spMk id="3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06:20:49.712" v="96" actId="20577"/>
          <ac:spMkLst>
            <pc:docMk/>
            <pc:sldMk cId="3800146029" sldId="276"/>
            <ac:spMk id="8" creationId="{00000000-0000-0000-0000-000000000000}"/>
          </ac:spMkLst>
        </pc:spChg>
      </pc:sldChg>
      <pc:sldChg chg="modSp mod modNotes">
        <pc:chgData name="Xiaofei Wang" userId="6e1836d3-2ed9-4ae5-8700-9029b71c19c7" providerId="ADAL" clId="{934ACF39-8FFD-4B7E-A109-B1273F2971B9}" dt="2022-11-10T23:29:20.681" v="266" actId="20577"/>
        <pc:sldMkLst>
          <pc:docMk/>
          <pc:sldMk cId="2535682108" sldId="284"/>
        </pc:sldMkLst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2535682108" sldId="284"/>
            <ac:spMk id="2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23:29:20.681" v="266" actId="20577"/>
          <ac:spMkLst>
            <pc:docMk/>
            <pc:sldMk cId="2535682108" sldId="284"/>
            <ac:spMk id="7" creationId="{00000000-0000-0000-0000-000000000000}"/>
          </ac:spMkLst>
        </pc:spChg>
      </pc:sldChg>
      <pc:sldChg chg="modSp del modNotes">
        <pc:chgData name="Xiaofei Wang" userId="6e1836d3-2ed9-4ae5-8700-9029b71c19c7" providerId="ADAL" clId="{934ACF39-8FFD-4B7E-A109-B1273F2971B9}" dt="2022-11-10T23:36:56.187" v="620" actId="47"/>
        <pc:sldMkLst>
          <pc:docMk/>
          <pc:sldMk cId="3667275751" sldId="332"/>
        </pc:sldMkLst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3667275751" sldId="332"/>
            <ac:spMk id="6" creationId="{00000000-0000-0000-0000-000000000000}"/>
          </ac:spMkLst>
        </pc:spChg>
      </pc:sldChg>
      <pc:sldChg chg="modSp del modNotes">
        <pc:chgData name="Xiaofei Wang" userId="6e1836d3-2ed9-4ae5-8700-9029b71c19c7" providerId="ADAL" clId="{934ACF39-8FFD-4B7E-A109-B1273F2971B9}" dt="2022-11-10T23:36:57.332" v="621" actId="47"/>
        <pc:sldMkLst>
          <pc:docMk/>
          <pc:sldMk cId="3331832732" sldId="334"/>
        </pc:sldMkLst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3331832732" sldId="334"/>
            <ac:spMk id="6" creationId="{00000000-0000-0000-0000-000000000000}"/>
          </ac:spMkLst>
        </pc:spChg>
      </pc:sldChg>
      <pc:sldChg chg="modSp mod modNotes">
        <pc:chgData name="Xiaofei Wang" userId="6e1836d3-2ed9-4ae5-8700-9029b71c19c7" providerId="ADAL" clId="{934ACF39-8FFD-4B7E-A109-B1273F2971B9}" dt="2022-11-11T00:25:37.606" v="4478" actId="20577"/>
        <pc:sldMkLst>
          <pc:docMk/>
          <pc:sldMk cId="1497777948" sldId="335"/>
        </pc:sldMkLst>
        <pc:spChg chg="mod">
          <ac:chgData name="Xiaofei Wang" userId="6e1836d3-2ed9-4ae5-8700-9029b71c19c7" providerId="ADAL" clId="{934ACF39-8FFD-4B7E-A109-B1273F2971B9}" dt="2022-11-11T00:25:37.606" v="4478" actId="20577"/>
          <ac:spMkLst>
            <pc:docMk/>
            <pc:sldMk cId="1497777948" sldId="335"/>
            <ac:spMk id="3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k cId="1497777948" sldId="335"/>
            <ac:spMk id="6" creationId="{00000000-0000-0000-0000-000000000000}"/>
          </ac:spMkLst>
        </pc:spChg>
      </pc:sldChg>
      <pc:sldChg chg="modSp add mod">
        <pc:chgData name="Xiaofei Wang" userId="6e1836d3-2ed9-4ae5-8700-9029b71c19c7" providerId="ADAL" clId="{934ACF39-8FFD-4B7E-A109-B1273F2971B9}" dt="2022-11-11T00:04:20.238" v="2218" actId="20577"/>
        <pc:sldMkLst>
          <pc:docMk/>
          <pc:sldMk cId="3161516716" sldId="336"/>
        </pc:sldMkLst>
        <pc:spChg chg="mod">
          <ac:chgData name="Xiaofei Wang" userId="6e1836d3-2ed9-4ae5-8700-9029b71c19c7" providerId="ADAL" clId="{934ACF39-8FFD-4B7E-A109-B1273F2971B9}" dt="2022-11-10T23:47:11.938" v="1152" actId="20577"/>
          <ac:spMkLst>
            <pc:docMk/>
            <pc:sldMk cId="3161516716" sldId="336"/>
            <ac:spMk id="2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1T00:04:20.238" v="2218" actId="20577"/>
          <ac:spMkLst>
            <pc:docMk/>
            <pc:sldMk cId="3161516716" sldId="336"/>
            <ac:spMk id="3" creationId="{00000000-0000-0000-0000-000000000000}"/>
          </ac:spMkLst>
        </pc:spChg>
      </pc:sldChg>
      <pc:sldChg chg="modSp add mod ord">
        <pc:chgData name="Xiaofei Wang" userId="6e1836d3-2ed9-4ae5-8700-9029b71c19c7" providerId="ADAL" clId="{934ACF39-8FFD-4B7E-A109-B1273F2971B9}" dt="2022-11-11T00:21:40.574" v="3869" actId="108"/>
        <pc:sldMkLst>
          <pc:docMk/>
          <pc:sldMk cId="569412892" sldId="337"/>
        </pc:sldMkLst>
        <pc:spChg chg="mod">
          <ac:chgData name="Xiaofei Wang" userId="6e1836d3-2ed9-4ae5-8700-9029b71c19c7" providerId="ADAL" clId="{934ACF39-8FFD-4B7E-A109-B1273F2971B9}" dt="2022-11-11T00:08:47.020" v="2569" actId="20577"/>
          <ac:spMkLst>
            <pc:docMk/>
            <pc:sldMk cId="569412892" sldId="337"/>
            <ac:spMk id="2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1T00:21:40.574" v="3869" actId="108"/>
          <ac:spMkLst>
            <pc:docMk/>
            <pc:sldMk cId="569412892" sldId="337"/>
            <ac:spMk id="3" creationId="{00000000-0000-0000-0000-000000000000}"/>
          </ac:spMkLst>
        </pc:spChg>
      </pc:sldChg>
      <pc:sldChg chg="add">
        <pc:chgData name="Xiaofei Wang" userId="6e1836d3-2ed9-4ae5-8700-9029b71c19c7" providerId="ADAL" clId="{934ACF39-8FFD-4B7E-A109-B1273F2971B9}" dt="2022-11-11T00:08:23.221" v="2547" actId="2890"/>
        <pc:sldMkLst>
          <pc:docMk/>
          <pc:sldMk cId="202968464" sldId="338"/>
        </pc:sldMkLst>
      </pc:sldChg>
      <pc:sldChg chg="modSp add mod">
        <pc:chgData name="Xiaofei Wang" userId="6e1836d3-2ed9-4ae5-8700-9029b71c19c7" providerId="ADAL" clId="{934ACF39-8FFD-4B7E-A109-B1273F2971B9}" dt="2022-11-11T00:21:56.845" v="3872" actId="20577"/>
        <pc:sldMkLst>
          <pc:docMk/>
          <pc:sldMk cId="4267140484" sldId="339"/>
        </pc:sldMkLst>
        <pc:spChg chg="mod">
          <ac:chgData name="Xiaofei Wang" userId="6e1836d3-2ed9-4ae5-8700-9029b71c19c7" providerId="ADAL" clId="{934ACF39-8FFD-4B7E-A109-B1273F2971B9}" dt="2022-11-11T00:15:48.320" v="3057" actId="20577"/>
          <ac:spMkLst>
            <pc:docMk/>
            <pc:sldMk cId="4267140484" sldId="339"/>
            <ac:spMk id="2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1T00:21:56.845" v="3872" actId="20577"/>
          <ac:spMkLst>
            <pc:docMk/>
            <pc:sldMk cId="4267140484" sldId="339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34ACF39-8FFD-4B7E-A109-B1273F2971B9}" dt="2022-11-11T00:24:10.983" v="4340" actId="20577"/>
        <pc:sldMkLst>
          <pc:docMk/>
          <pc:sldMk cId="1730370218" sldId="340"/>
        </pc:sldMkLst>
        <pc:spChg chg="mod">
          <ac:chgData name="Xiaofei Wang" userId="6e1836d3-2ed9-4ae5-8700-9029b71c19c7" providerId="ADAL" clId="{934ACF39-8FFD-4B7E-A109-B1273F2971B9}" dt="2022-11-11T00:22:09.682" v="3883" actId="20577"/>
          <ac:spMkLst>
            <pc:docMk/>
            <pc:sldMk cId="1730370218" sldId="340"/>
            <ac:spMk id="2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1T00:24:10.983" v="4340" actId="20577"/>
          <ac:spMkLst>
            <pc:docMk/>
            <pc:sldMk cId="1730370218" sldId="340"/>
            <ac:spMk id="3" creationId="{00000000-0000-0000-0000-000000000000}"/>
          </ac:spMkLst>
        </pc:spChg>
      </pc:sldChg>
      <pc:sldMasterChg chg="modSp modSldLayout">
        <pc:chgData name="Xiaofei Wang" userId="6e1836d3-2ed9-4ae5-8700-9029b71c19c7" providerId="ADAL" clId="{934ACF39-8FFD-4B7E-A109-B1273F2971B9}" dt="2022-11-10T06:19:56.185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Xiaofei Wang" userId="6e1836d3-2ed9-4ae5-8700-9029b71c19c7" providerId="ADAL" clId="{934ACF39-8FFD-4B7E-A109-B1273F2971B9}" dt="2022-11-10T06:19:56.185" v="1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49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0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1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2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3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4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5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8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934ACF39-8FFD-4B7E-A109-B1273F2971B9}" dt="2022-11-10T06:19:56.185" v="1"/>
          <pc:sldLayoutMkLst>
            <pc:docMk/>
            <pc:sldMasterMk cId="0" sldId="2147483648"/>
            <pc:sldLayoutMk cId="0" sldId="2147483659"/>
          </pc:sldLayoutMkLst>
          <pc:spChg chg="mod">
            <ac:chgData name="Xiaofei Wang" userId="6e1836d3-2ed9-4ae5-8700-9029b71c19c7" providerId="ADAL" clId="{934ACF39-8FFD-4B7E-A109-B1273F2971B9}" dt="2022-11-10T06:19:56.185" v="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Rui Yang" userId="bce1505e-7a83-43cd-b9b3-a84ece5d0f70" providerId="ADAL" clId="{12112413-0F59-4F09-BCC2-E5ABA7E9FF74}"/>
    <pc:docChg chg="">
      <pc:chgData name="Rui Yang" userId="bce1505e-7a83-43cd-b9b3-a84ece5d0f70" providerId="ADAL" clId="{12112413-0F59-4F09-BCC2-E5ABA7E9FF74}" dt="2022-11-11T03:06:51.428" v="3"/>
      <pc:docMkLst>
        <pc:docMk/>
      </pc:docMkLst>
      <pc:sldChg chg="addCm">
        <pc:chgData name="Rui Yang" userId="bce1505e-7a83-43cd-b9b3-a84ece5d0f70" providerId="ADAL" clId="{12112413-0F59-4F09-BCC2-E5ABA7E9FF74}" dt="2022-11-11T02:46:12.943" v="0"/>
        <pc:sldMkLst>
          <pc:docMk/>
          <pc:sldMk cId="843171402" sldId="273"/>
        </pc:sldMkLst>
      </pc:sldChg>
      <pc:sldChg chg="addCm modCm">
        <pc:chgData name="Rui Yang" userId="bce1505e-7a83-43cd-b9b3-a84ece5d0f70" providerId="ADAL" clId="{12112413-0F59-4F09-BCC2-E5ABA7E9FF74}" dt="2022-11-11T03:06:51.428" v="3"/>
        <pc:sldMkLst>
          <pc:docMk/>
          <pc:sldMk cId="202968464" sldId="338"/>
        </pc:sldMkLst>
      </pc:sldChg>
    </pc:docChg>
  </pc:docChgLst>
  <pc:docChgLst>
    <pc:chgData name="Zinan Lin" userId="1c68d5da-636e-4833-8ca6-2062a90b0015" providerId="ADAL" clId="{09A4B250-42D6-4842-B2EC-A77DE9FB1410}"/>
    <pc:docChg chg="modSld">
      <pc:chgData name="Zinan Lin" userId="1c68d5da-636e-4833-8ca6-2062a90b0015" providerId="ADAL" clId="{09A4B250-42D6-4842-B2EC-A77DE9FB1410}" dt="2022-11-11T02:19:16.079" v="4"/>
      <pc:docMkLst>
        <pc:docMk/>
      </pc:docMkLst>
      <pc:sldChg chg="modSp mod">
        <pc:chgData name="Zinan Lin" userId="1c68d5da-636e-4833-8ca6-2062a90b0015" providerId="ADAL" clId="{09A4B250-42D6-4842-B2EC-A77DE9FB1410}" dt="2022-11-11T02:13:04.827" v="2" actId="20577"/>
        <pc:sldMkLst>
          <pc:docMk/>
          <pc:sldMk cId="843171402" sldId="273"/>
        </pc:sldMkLst>
        <pc:spChg chg="mod">
          <ac:chgData name="Zinan Lin" userId="1c68d5da-636e-4833-8ca6-2062a90b0015" providerId="ADAL" clId="{09A4B250-42D6-4842-B2EC-A77DE9FB1410}" dt="2022-11-11T02:13:04.827" v="2" actId="20577"/>
          <ac:spMkLst>
            <pc:docMk/>
            <pc:sldMk cId="843171402" sldId="273"/>
            <ac:spMk id="3" creationId="{00000000-0000-0000-0000-000000000000}"/>
          </ac:spMkLst>
        </pc:spChg>
      </pc:sldChg>
      <pc:sldChg chg="addCm">
        <pc:chgData name="Zinan Lin" userId="1c68d5da-636e-4833-8ca6-2062a90b0015" providerId="ADAL" clId="{09A4B250-42D6-4842-B2EC-A77DE9FB1410}" dt="2022-11-11T02:19:16.079" v="4"/>
        <pc:sldMkLst>
          <pc:docMk/>
          <pc:sldMk cId="3161516716" sldId="336"/>
        </pc:sldMkLst>
      </pc:sldChg>
    </pc:docChg>
  </pc:docChgLst>
  <pc:docChgLst>
    <pc:chgData name="Xiaofei Wang" userId="6e1836d3-2ed9-4ae5-8700-9029b71c19c7" providerId="ADAL" clId="{6DB86F35-05AE-404E-8567-00FA8DF67500}"/>
    <pc:docChg chg="modSld">
      <pc:chgData name="Xiaofei Wang" userId="6e1836d3-2ed9-4ae5-8700-9029b71c19c7" providerId="ADAL" clId="{6DB86F35-05AE-404E-8567-00FA8DF67500}" dt="2022-11-13T15:24:35.704" v="54" actId="20577"/>
      <pc:docMkLst>
        <pc:docMk/>
      </pc:docMkLst>
      <pc:sldChg chg="modSp">
        <pc:chgData name="Xiaofei Wang" userId="6e1836d3-2ed9-4ae5-8700-9029b71c19c7" providerId="ADAL" clId="{6DB86F35-05AE-404E-8567-00FA8DF67500}" dt="2022-11-11T03:25:21.815" v="0"/>
        <pc:sldMkLst>
          <pc:docMk/>
          <pc:sldMk cId="0" sldId="256"/>
        </pc:sldMkLst>
        <pc:graphicFrameChg chg="mod">
          <ac:chgData name="Xiaofei Wang" userId="6e1836d3-2ed9-4ae5-8700-9029b71c19c7" providerId="ADAL" clId="{6DB86F35-05AE-404E-8567-00FA8DF67500}" dt="2022-11-11T03:25:21.815" v="0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Xiaofei Wang" userId="6e1836d3-2ed9-4ae5-8700-9029b71c19c7" providerId="ADAL" clId="{6DB86F35-05AE-404E-8567-00FA8DF67500}" dt="2022-11-13T15:23:33.459" v="4" actId="20577"/>
        <pc:sldMkLst>
          <pc:docMk/>
          <pc:sldMk cId="2535682108" sldId="284"/>
        </pc:sldMkLst>
        <pc:spChg chg="mod">
          <ac:chgData name="Xiaofei Wang" userId="6e1836d3-2ed9-4ae5-8700-9029b71c19c7" providerId="ADAL" clId="{6DB86F35-05AE-404E-8567-00FA8DF67500}" dt="2022-11-13T15:23:33.459" v="4" actId="20577"/>
          <ac:spMkLst>
            <pc:docMk/>
            <pc:sldMk cId="2535682108" sldId="284"/>
            <ac:spMk id="7" creationId="{00000000-0000-0000-0000-000000000000}"/>
          </ac:spMkLst>
        </pc:spChg>
      </pc:sldChg>
      <pc:sldChg chg="modSp mod">
        <pc:chgData name="Xiaofei Wang" userId="6e1836d3-2ed9-4ae5-8700-9029b71c19c7" providerId="ADAL" clId="{6DB86F35-05AE-404E-8567-00FA8DF67500}" dt="2022-11-13T15:24:35.704" v="54" actId="20577"/>
        <pc:sldMkLst>
          <pc:docMk/>
          <pc:sldMk cId="1497777948" sldId="335"/>
        </pc:sldMkLst>
        <pc:spChg chg="mod">
          <ac:chgData name="Xiaofei Wang" userId="6e1836d3-2ed9-4ae5-8700-9029b71c19c7" providerId="ADAL" clId="{6DB86F35-05AE-404E-8567-00FA8DF67500}" dt="2022-11-13T15:24:35.704" v="54" actId="20577"/>
          <ac:spMkLst>
            <pc:docMk/>
            <pc:sldMk cId="1497777948" sldId="33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22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22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8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583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295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297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802.11-22/1948r0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AIML Model Sharing Use Case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134832"/>
              </p:ext>
            </p:extLst>
          </p:nvPr>
        </p:nvGraphicFramePr>
        <p:xfrm>
          <a:off x="2322513" y="3932238"/>
          <a:ext cx="7519987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538073" progId="Word.Document.8">
                  <p:embed/>
                </p:oleObj>
              </mc:Choice>
              <mc:Fallback>
                <p:oleObj name="Document" r:id="rId3" imgW="8267790" imgH="253807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513" y="3932238"/>
                        <a:ext cx="7519987" cy="2301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471" y="606425"/>
            <a:ext cx="9505057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449" y="1772816"/>
            <a:ext cx="993710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AIML model sharing should be considered as a use case for </a:t>
            </a:r>
            <a:r>
              <a:rPr lang="en-US"/>
              <a:t>AIML TIG?</a:t>
            </a:r>
            <a:endParaRPr lang="en-US" dirty="0"/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Y/N/Abs: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77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a use case to support AIML in IEEE 802.11 networks.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187996"/>
            <a:ext cx="10153128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AIML TIG was established by a WG motion in May 2022 [1] to: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describe use cases for Artificial Intelligence/Machine Learning (AI/ML) applicability in 802.11 systems and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investigate the technical feasibility of features enabling support of AI/ML. 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 far contributions presented have been focusing on apply AI/ML algorithm to improve the performance of 802.11 systems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TIG may benefit to look at use cases that explore enabling support of AI/ML in 802.11 networks 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Model Sharing to Support AI/ML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68760"/>
            <a:ext cx="1056738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AI/ML model building and deployment has been discussed in [2]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Case 1: Centralized AI/ML model training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/>
              <a:t>STAs to provide training data to a central point, e.g., an AP, or a server e.g., where AI/ML model is trained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/>
              <a:t>The central point distributes the global model to all participating devices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900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Case 2: Distributed AI/ML model training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/>
              <a:t>All participating devices, such as STAs or APs, are capable of computing models and share data to all participating devices so that each device can train the global model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b="1" dirty="0"/>
              <a:t>This scenario may be too taxing for 802.11 devices since it requires a large amount of data to be exchanged over the air and requires high computation power at each device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00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Case 3: Hybrid AI/ML model training</a:t>
            </a:r>
          </a:p>
          <a:p>
            <a:pPr marL="971550" lvl="2" indent="0"/>
            <a:r>
              <a:rPr lang="en-US" b="1" dirty="0"/>
              <a:t>3a. All participating devices, such as STAs or APs, are capable of computing models and share their local models to a centralized point to train the global model</a:t>
            </a:r>
          </a:p>
          <a:p>
            <a:pPr marL="971550" lvl="2" indent="0"/>
            <a:r>
              <a:rPr lang="en-US" b="1" dirty="0"/>
              <a:t>3b. All participating devices, such as STAs or APs, are capable of computing models and share local models to all participating devices so that each device can compute the global model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151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566719" cy="1065213"/>
          </a:xfrm>
        </p:spPr>
        <p:txBody>
          <a:bodyPr/>
          <a:lstStyle/>
          <a:p>
            <a:r>
              <a:rPr lang="en-US" dirty="0"/>
              <a:t>Model sharing requirements to support AI/ML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68760"/>
            <a:ext cx="1056738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Model sharing is essential to enable AI/ML in 802.11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Case 1: Centralized AI/ML model training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/>
              <a:t>The central point distributes the global model to all participating devices, likely DL, from AP to STAs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900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Case 2: Distributed AI/ML model training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/>
              <a:t>May not be suitable for 802.11 networks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sz="100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Case 3: Hybrid AI/ML model training</a:t>
            </a:r>
          </a:p>
          <a:p>
            <a:pPr marL="971550" lvl="2" indent="0"/>
            <a:r>
              <a:rPr lang="en-US" b="1" dirty="0"/>
              <a:t>3a. All participating devices share local models to a centralized point: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b="1" dirty="0"/>
              <a:t>All devices, likely in UL, share their local models to a centralized point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b="1" dirty="0"/>
              <a:t>The central point distributes the global model to all participating devices, likely DL, from AP to STAs</a:t>
            </a:r>
          </a:p>
          <a:p>
            <a:pPr marL="971550" lvl="2" indent="0"/>
            <a:endParaRPr lang="en-US" sz="1100" b="1" dirty="0"/>
          </a:p>
          <a:p>
            <a:pPr marL="971550" lvl="2" indent="0"/>
            <a:r>
              <a:rPr lang="en-US" b="1" dirty="0"/>
              <a:t>3b. All participating devices, such as STAs or APs, share local models to all participating devices</a:t>
            </a:r>
          </a:p>
          <a:p>
            <a:pPr marL="1257300" lvl="2" indent="-285750">
              <a:buFont typeface="Arial" panose="020B0604020202020204" pitchFamily="34" charset="0"/>
              <a:buChar char="•"/>
            </a:pPr>
            <a:r>
              <a:rPr lang="en-US" b="1" dirty="0"/>
              <a:t>All devices, likely in UL and DL, share their local models to each other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8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566719" cy="1065213"/>
          </a:xfrm>
        </p:spPr>
        <p:txBody>
          <a:bodyPr/>
          <a:lstStyle/>
          <a:p>
            <a:r>
              <a:rPr lang="en-US" dirty="0"/>
              <a:t>Enabling AI/ML Model sharing in 802.11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68760"/>
            <a:ext cx="1056738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Model sharing to enable AI/ML in 802.11 is best achieved through broadcast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Broadcast enables the most efficient distribution of models to  a large number of users</a:t>
            </a:r>
          </a:p>
          <a:p>
            <a:pPr marL="514350" lvl="1" indent="0"/>
            <a:endParaRPr lang="en-US" sz="900" b="1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802.11bc has been designed to provide enhanced broadcast services (EBCS)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Provides EBCS in both UL and DL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Provides EBCS for both associated or unassociated STAs/APs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700" b="1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802.11bc may be leveraged to provide efficient model sharing to enable AI/ML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AI/ML model sharing is agnostic of how the model is being used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The AI/ML model may be trained and used to improve 802.11 performance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The AI/ML model may be trained and used for other type of applications independent of the 802.11 networks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/>
              <a:t>Autonomous driving, video compression, human-machine interface, etc.</a:t>
            </a:r>
          </a:p>
          <a:p>
            <a:pPr marL="57150" indent="0"/>
            <a:endParaRPr lang="en-US" b="1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b="1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41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566719" cy="1065213"/>
          </a:xfrm>
        </p:spPr>
        <p:txBody>
          <a:bodyPr/>
          <a:lstStyle/>
          <a:p>
            <a:r>
              <a:rPr lang="en-US" dirty="0"/>
              <a:t>Enabling AI/ML Model sharing in 802.11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68760"/>
            <a:ext cx="1056738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following need to be specified depending on how the AI/ML model is used: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Architecture that enables AL/ML model sharing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Signaling and protocol related to AI/ML model sharing support/capability indication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b="1" dirty="0"/>
              <a:t>Signaling and protocol related to AI/ML model sharing management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b="1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b="1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7140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8566719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68760"/>
            <a:ext cx="10567383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have proposed a use case to support AI/ML model sharing in order to enable AIML in 802.11 networks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Leveraging EBCS (Enhanced Broadcast Services) as defined in 802.11bc would provide an efficient way of AIML model sharing in both UL and DL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provided some analysis for standard impact for this use case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endParaRPr lang="en-US" b="1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b="1" dirty="0"/>
          </a:p>
          <a:p>
            <a:pPr marL="120015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370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</a:t>
            </a:r>
            <a:r>
              <a:rPr lang="en-US" sz="2000" dirty="0"/>
              <a:t>11-22/597r3: May 2022 Working Group Motions, May 18, 2022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11-22/1443, Wi-Fi Meets ML: Re-thinking Next-generation Wi-Fi Networks</a:t>
            </a:r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1DF9D8-C729-47DD-B31C-099094BAB0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schemas.microsoft.com/sharepoint/v4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18110</TotalTime>
  <Words>1029</Words>
  <Application>Microsoft Office PowerPoint</Application>
  <PresentationFormat>Widescreen</PresentationFormat>
  <Paragraphs>163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AIML Model Sharing Use Case</vt:lpstr>
      <vt:lpstr>PowerPoint Presentation</vt:lpstr>
      <vt:lpstr>Introduction</vt:lpstr>
      <vt:lpstr>Model Sharing to Support AI/ML (1)</vt:lpstr>
      <vt:lpstr>Model sharing requirements to support AI/ML</vt:lpstr>
      <vt:lpstr>Enabling AI/ML Model sharing in 802.11 (1)</vt:lpstr>
      <vt:lpstr>Enabling AI/ML Model sharing in 802.11 (2)</vt:lpstr>
      <vt:lpstr>Conclusion</vt:lpstr>
      <vt:lpstr>PowerPoint Presentation</vt:lpstr>
      <vt:lpstr>Straw Poll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Xiaofei Wang</cp:lastModifiedBy>
  <cp:revision>312</cp:revision>
  <cp:lastPrinted>1601-01-01T00:00:00Z</cp:lastPrinted>
  <dcterms:created xsi:type="dcterms:W3CDTF">2014-04-14T10:59:07Z</dcterms:created>
  <dcterms:modified xsi:type="dcterms:W3CDTF">2022-11-13T15:24:37Z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