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B7646C-E3C5-4FD9-98DA-B1367FE435C0}" v="1" dt="2022-11-16T04:54:52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84B7646C-E3C5-4FD9-98DA-B1367FE435C0}"/>
    <pc:docChg chg="modSld modMainMaster">
      <pc:chgData name="Xiaofei Wang" userId="6e1836d3-2ed9-4ae5-8700-9029b71c19c7" providerId="ADAL" clId="{84B7646C-E3C5-4FD9-98DA-B1367FE435C0}" dt="2022-11-16T04:54:52.659" v="31"/>
      <pc:docMkLst>
        <pc:docMk/>
      </pc:docMkLst>
      <pc:sldChg chg="modSp mod">
        <pc:chgData name="Xiaofei Wang" userId="6e1836d3-2ed9-4ae5-8700-9029b71c19c7" providerId="ADAL" clId="{84B7646C-E3C5-4FD9-98DA-B1367FE435C0}" dt="2022-11-16T04:52:38.988" v="6" actId="20577"/>
        <pc:sldMkLst>
          <pc:docMk/>
          <pc:sldMk cId="0" sldId="288"/>
        </pc:sldMkLst>
        <pc:spChg chg="mod">
          <ac:chgData name="Xiaofei Wang" userId="6e1836d3-2ed9-4ae5-8700-9029b71c19c7" providerId="ADAL" clId="{84B7646C-E3C5-4FD9-98DA-B1367FE435C0}" dt="2022-11-16T04:52:38.988" v="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84B7646C-E3C5-4FD9-98DA-B1367FE435C0}" dt="2022-11-16T04:53:26.235" v="30" actId="20577"/>
        <pc:sldMkLst>
          <pc:docMk/>
          <pc:sldMk cId="2868633806" sldId="523"/>
        </pc:sldMkLst>
        <pc:spChg chg="mod">
          <ac:chgData name="Xiaofei Wang" userId="6e1836d3-2ed9-4ae5-8700-9029b71c19c7" providerId="ADAL" clId="{84B7646C-E3C5-4FD9-98DA-B1367FE435C0}" dt="2022-11-16T04:53:26.235" v="3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">
        <pc:chgData name="Xiaofei Wang" userId="6e1836d3-2ed9-4ae5-8700-9029b71c19c7" providerId="ADAL" clId="{84B7646C-E3C5-4FD9-98DA-B1367FE435C0}" dt="2022-11-16T04:54:52.659" v="3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84B7646C-E3C5-4FD9-98DA-B1367FE435C0}" dt="2022-11-16T04:54:52.659" v="31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802.11-22/1947r1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November 2022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2022-11-16</a:t>
            </a:r>
            <a:endParaRPr lang="en-US" sz="2000" b="0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TIG approved technical report for Use case 1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11-22/987r1 the AIML TIG Technical Report containing the first use case on CSI compression has been approved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Completed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4 technical presentations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Agenda</a:t>
            </a:r>
          </a:p>
          <a:p>
            <a:pPr lvl="1">
              <a:lnSpc>
                <a:spcPct val="90000"/>
              </a:lnSpc>
            </a:pPr>
            <a:r>
              <a:rPr lang="en-US"/>
              <a:t>11-22/1609r1</a:t>
            </a: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2 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December 12, 2022 at 10 am -12 pm ET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January 9, 2023 at 10 am – 12 pm ET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with technical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Contributions need to be in the form of technical report text insertion</a:t>
            </a: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January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5911</TotalTime>
  <Words>156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November 2022 AIML TIG Closing Report</vt:lpstr>
      <vt:lpstr>Work Completed</vt:lpstr>
      <vt:lpstr>Plans for January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204</cp:revision>
  <cp:lastPrinted>1998-02-10T13:28:06Z</cp:lastPrinted>
  <dcterms:created xsi:type="dcterms:W3CDTF">2007-05-21T21:00:37Z</dcterms:created>
  <dcterms:modified xsi:type="dcterms:W3CDTF">2022-11-16T04:54:58Z</dcterms:modified>
  <cp:category/>
</cp:coreProperties>
</file>